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7" r:id="rId3"/>
    <p:sldId id="285" r:id="rId5"/>
    <p:sldId id="3238" r:id="rId6"/>
    <p:sldId id="3211" r:id="rId7"/>
    <p:sldId id="284" r:id="rId8"/>
    <p:sldId id="3239" r:id="rId9"/>
    <p:sldId id="3240" r:id="rId10"/>
    <p:sldId id="3234" r:id="rId11"/>
    <p:sldId id="276" r:id="rId12"/>
    <p:sldId id="316" r:id="rId13"/>
    <p:sldId id="3235" r:id="rId14"/>
    <p:sldId id="3237" r:id="rId15"/>
    <p:sldId id="3236" r:id="rId16"/>
    <p:sldId id="3241" r:id="rId17"/>
    <p:sldId id="3242" r:id="rId18"/>
    <p:sldId id="297" r:id="rId19"/>
    <p:sldId id="3212" r:id="rId20"/>
    <p:sldId id="388" r:id="rId21"/>
    <p:sldId id="315" r:id="rId22"/>
    <p:sldId id="3210" r:id="rId23"/>
    <p:sldId id="3213" r:id="rId24"/>
    <p:sldId id="298" r:id="rId25"/>
    <p:sldId id="299" r:id="rId26"/>
    <p:sldId id="295" r:id="rId27"/>
    <p:sldId id="3214" r:id="rId28"/>
    <p:sldId id="260" r:id="rId29"/>
    <p:sldId id="340" r:id="rId30"/>
    <p:sldId id="3206" r:id="rId31"/>
    <p:sldId id="387" r:id="rId32"/>
    <p:sldId id="3188" r:id="rId33"/>
    <p:sldId id="3187" r:id="rId34"/>
    <p:sldId id="3171" r:id="rId35"/>
    <p:sldId id="333" r:id="rId36"/>
  </p:sldIdLst>
  <p:sldSz cx="12192000" cy="6858000"/>
  <p:notesSz cx="6858000" cy="9144000"/>
  <p:embeddedFontLst>
    <p:embeddedFont>
      <p:font typeface="站酷快乐体2016修订版" panose="02010600030101010101" pitchFamily="2" charset="-122"/>
      <p:regular r:id="rId40"/>
    </p:embeddedFont>
    <p:embeddedFont>
      <p:font typeface="HappyZcool-2016" panose="02010600030101010101" charset="0"/>
      <p:regular r:id="rId41"/>
    </p:embeddedFont>
    <p:embeddedFont>
      <p:font typeface="等线" panose="02010600030101010101" charset="-122"/>
      <p:regular r:id="rId4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42" autoAdjust="0"/>
    <p:restoredTop sz="94660"/>
  </p:normalViewPr>
  <p:slideViewPr>
    <p:cSldViewPr snapToGrid="0" showGuides="1">
      <p:cViewPr>
        <p:scale>
          <a:sx n="66" d="100"/>
          <a:sy n="66" d="100"/>
        </p:scale>
        <p:origin x="144" y="158"/>
      </p:cViewPr>
      <p:guideLst>
        <p:guide orient="horz" pos="2175"/>
        <p:guide pos="381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notesMaster" Target="notesMasters/notesMaster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1E8144-1717-455B-8710-1072F1C69B3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1411-A1CC-4AC7-881C-E2CC93D983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EF2C0-A6C1-40C5-BE79-F079FE5F2DC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id-ID"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C1411-A1CC-4AC7-881C-E2CC93D983C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C1411-A1CC-4AC7-881C-E2CC93D983C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C1411-A1CC-4AC7-881C-E2CC93D983C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9C1411-A1CC-4AC7-881C-E2CC93D983C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9C1411-A1CC-4AC7-881C-E2CC93D983C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329F8B-4FF8-440B-AF85-51CE223EFF8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BAFBD33-0E80-4B03-BDEC-5ABB56D8691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329F8B-4FF8-440B-AF85-51CE223EFF83}"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3643786-260A-4652-8D18-6DF54F07A6C2}" type="slidenum">
              <a:rPr lang="zh-CN" altLang="en-US" smtClean="0">
                <a:solidFill>
                  <a:srgbClr val="000000"/>
                </a:solidFill>
              </a:rPr>
            </a:fld>
            <a:endParaRPr lang="zh-CN"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标题幻灯片">
    <p:bg>
      <p:bgPr>
        <a:blipFill dpi="0" rotWithShape="1">
          <a:blip r:embed="rId2">
            <a:lum/>
          </a:blip>
          <a:srcRect/>
          <a:stretch>
            <a:fillRect l="-6000" t="-2000" b="-1000"/>
          </a:stretch>
        </a:blipFill>
        <a:effectLst/>
      </p:bgPr>
    </p:bg>
    <p:spTree>
      <p:nvGrpSpPr>
        <p:cNvPr id="1" name=""/>
        <p:cNvGrpSpPr/>
        <p:nvPr/>
      </p:nvGrpSpPr>
      <p:grpSpPr>
        <a:xfrm>
          <a:off x="0" y="0"/>
          <a:ext cx="0" cy="0"/>
          <a:chOff x="0" y="0"/>
          <a:chExt cx="0" cy="0"/>
        </a:xfrm>
      </p:grpSpPr>
      <p:sp>
        <p:nvSpPr>
          <p:cNvPr id="13" name="标题 12"/>
          <p:cNvSpPr>
            <a:spLocks noGrp="1"/>
          </p:cNvSpPr>
          <p:nvPr>
            <p:ph type="title" hasCustomPrompt="1"/>
          </p:nvPr>
        </p:nvSpPr>
        <p:spPr>
          <a:xfrm>
            <a:off x="1094227" y="0"/>
            <a:ext cx="8906043" cy="711842"/>
          </a:xfrm>
          <a:prstGeom prst="rect">
            <a:avLst/>
          </a:prstGeom>
        </p:spPr>
        <p:txBody>
          <a:bodyPr>
            <a:noAutofit/>
          </a:bodyPr>
          <a:lstStyle>
            <a:lvl1pPr>
              <a:lnSpc>
                <a:spcPct val="100000"/>
              </a:lnSpc>
              <a:defRPr sz="3900" b="0" spc="600">
                <a:solidFill>
                  <a:schemeClr val="tx1"/>
                </a:solidFill>
                <a:latin typeface="站酷快乐体2016修订版" panose="02010600030101010101" pitchFamily="2" charset="-122"/>
                <a:ea typeface="站酷快乐体2016修订版" panose="02010600030101010101" pitchFamily="2" charset="-122"/>
              </a:defRPr>
            </a:lvl1pPr>
          </a:lstStyle>
          <a:p>
            <a:r>
              <a:rPr lang="zh-CN" altLang="en-US" dirty="0"/>
              <a:t>标题</a:t>
            </a:r>
            <a:endParaRPr lang="zh-CN" altLang="en-US" dirty="0"/>
          </a:p>
        </p:txBody>
      </p:sp>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12" name="矩形 11"/>
          <p:cNvSpPr/>
          <p:nvPr userDrawn="1"/>
        </p:nvSpPr>
        <p:spPr>
          <a:xfrm>
            <a:off x="9803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210253" y="5120617"/>
            <a:ext cx="2113674" cy="1737383"/>
            <a:chOff x="0" y="2014501"/>
            <a:chExt cx="6564882" cy="5396156"/>
          </a:xfrm>
        </p:grpSpPr>
        <p:pic>
          <p:nvPicPr>
            <p:cNvPr id="14" name="图片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4501"/>
              <a:ext cx="5908431" cy="5119828"/>
            </a:xfrm>
            <a:prstGeom prst="rect">
              <a:avLst/>
            </a:prstGeom>
          </p:spPr>
        </p:pic>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90657" y="5065403"/>
              <a:ext cx="3523495" cy="2008636"/>
            </a:xfrm>
            <a:prstGeom prst="rect">
              <a:avLst/>
            </a:prstGeom>
          </p:spPr>
        </p:pic>
        <p:pic>
          <p:nvPicPr>
            <p:cNvPr id="20" name="图片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69960" y="3065304"/>
              <a:ext cx="4494922" cy="4345353"/>
            </a:xfrm>
            <a:prstGeom prst="rect">
              <a:avLst/>
            </a:prstGeom>
          </p:spPr>
        </p:pic>
      </p:grpSp>
      <p:pic>
        <p:nvPicPr>
          <p:cNvPr id="22" name="图片 21"/>
          <p:cNvPicPr>
            <a:picLocks noChangeAspect="1"/>
          </p:cNvPicPr>
          <p:nvPr userDrawn="1"/>
        </p:nvPicPr>
        <p:blipFill rotWithShape="1">
          <a:blip r:embed="rId5" cstate="print">
            <a:extLst>
              <a:ext uri="{28A0092B-C50C-407E-A947-70E740481C1C}">
                <a14:useLocalDpi xmlns:a14="http://schemas.microsoft.com/office/drawing/2010/main" val="0"/>
              </a:ext>
            </a:extLst>
          </a:blip>
          <a:srcRect t="32170"/>
          <a:stretch>
            <a:fillRect/>
          </a:stretch>
        </p:blipFill>
        <p:spPr>
          <a:xfrm>
            <a:off x="238641" y="0"/>
            <a:ext cx="867212" cy="894305"/>
          </a:xfrm>
          <a:prstGeom prst="rect">
            <a:avLst/>
          </a:prstGeom>
        </p:spPr>
      </p:pic>
      <p:sp>
        <p:nvSpPr>
          <p:cNvPr id="13" name="标题 12"/>
          <p:cNvSpPr>
            <a:spLocks noGrp="1"/>
          </p:cNvSpPr>
          <p:nvPr>
            <p:ph type="title" hasCustomPrompt="1"/>
          </p:nvPr>
        </p:nvSpPr>
        <p:spPr>
          <a:xfrm>
            <a:off x="1246463" y="149676"/>
            <a:ext cx="9153416" cy="594951"/>
          </a:xfrm>
          <a:prstGeom prst="rect">
            <a:avLst/>
          </a:prstGeom>
        </p:spPr>
        <p:txBody>
          <a:bodyPr>
            <a:noAutofit/>
          </a:bodyPr>
          <a:lstStyle>
            <a:lvl1pPr algn="l">
              <a:defRPr sz="3900" b="1" spc="600">
                <a:solidFill>
                  <a:schemeClr val="tx1"/>
                </a:solidFill>
                <a:latin typeface="+mj-ea"/>
                <a:ea typeface="+mj-ea"/>
              </a:defRPr>
            </a:lvl1pPr>
          </a:lstStyle>
          <a:p>
            <a:r>
              <a:rPr lang="zh-CN" altLang="en-US" dirty="0"/>
              <a:t>标题</a:t>
            </a:r>
            <a:endParaRPr lang="zh-CN" altLang="en-US" dirty="0"/>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3.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8.jpeg"/><Relationship Id="rId1"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21.jpeg"/><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microsoft.com/office/2007/relationships/hdphoto" Target="../media/image23.wdp"/><Relationship Id="rId1"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3.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960947" y="4039453"/>
            <a:ext cx="2991615" cy="3352808"/>
          </a:xfrm>
          <a:prstGeom prst="rect">
            <a:avLst/>
          </a:prstGeom>
        </p:spPr>
      </p:pic>
      <p:sp>
        <p:nvSpPr>
          <p:cNvPr id="26" name="云形 25"/>
          <p:cNvSpPr/>
          <p:nvPr/>
        </p:nvSpPr>
        <p:spPr>
          <a:xfrm>
            <a:off x="2193799" y="1180098"/>
            <a:ext cx="1044857" cy="895331"/>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享</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7" name="云形 26"/>
          <p:cNvSpPr/>
          <p:nvPr/>
        </p:nvSpPr>
        <p:spPr>
          <a:xfrm>
            <a:off x="3546281" y="497604"/>
            <a:ext cx="807844" cy="894905"/>
          </a:xfrm>
          <a:prstGeom prst="cloud">
            <a:avLst/>
          </a:prstGeom>
          <a:solidFill>
            <a:schemeClr val="accent2"/>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受</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8" name="云形 27"/>
          <p:cNvSpPr/>
          <p:nvPr/>
        </p:nvSpPr>
        <p:spPr>
          <a:xfrm>
            <a:off x="4972991" y="486555"/>
            <a:ext cx="806574" cy="894905"/>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亲</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29" name="云形 28"/>
          <p:cNvSpPr/>
          <p:nvPr/>
        </p:nvSpPr>
        <p:spPr>
          <a:xfrm>
            <a:off x="6538824" y="193895"/>
            <a:ext cx="794352" cy="895479"/>
          </a:xfrm>
          <a:prstGeom prst="cloud">
            <a:avLst/>
          </a:prstGeom>
          <a:solidFill>
            <a:schemeClr val="accent3"/>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子</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30" name="云形 29"/>
          <p:cNvSpPr/>
          <p:nvPr/>
        </p:nvSpPr>
        <p:spPr>
          <a:xfrm>
            <a:off x="7979423" y="601955"/>
            <a:ext cx="1032600" cy="895479"/>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时</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44" name="矩形 43"/>
          <p:cNvSpPr/>
          <p:nvPr/>
        </p:nvSpPr>
        <p:spPr>
          <a:xfrm>
            <a:off x="2784766" y="1939771"/>
            <a:ext cx="7125177" cy="1323439"/>
          </a:xfrm>
          <a:prstGeom prst="rect">
            <a:avLst/>
          </a:prstGeom>
        </p:spPr>
        <p:txBody>
          <a:bodyPr wrap="square">
            <a:spAutoFit/>
          </a:bodyPr>
          <a:lstStyle/>
          <a:p>
            <a:pPr algn="ctr"/>
            <a:r>
              <a:rPr lang="zh-CN" altLang="en-US" sz="8000" b="1" dirty="0">
                <a:solidFill>
                  <a:schemeClr val="accent1">
                    <a:lumMod val="75000"/>
                  </a:schemeClr>
                </a:solidFill>
                <a:cs typeface="+mn-ea"/>
                <a:sym typeface="+mn-lt"/>
              </a:rPr>
              <a:t>共读一本好书</a:t>
            </a:r>
            <a:endParaRPr lang="zh-CN" altLang="en-US" sz="8000" b="1" dirty="0">
              <a:solidFill>
                <a:schemeClr val="accent1">
                  <a:lumMod val="75000"/>
                </a:schemeClr>
              </a:solidFill>
              <a:cs typeface="+mn-ea"/>
              <a:sym typeface="+mn-lt"/>
            </a:endParaRPr>
          </a:p>
        </p:txBody>
      </p:sp>
      <p:sp>
        <p:nvSpPr>
          <p:cNvPr id="45" name="矩形 44"/>
          <p:cNvSpPr/>
          <p:nvPr/>
        </p:nvSpPr>
        <p:spPr>
          <a:xfrm>
            <a:off x="3238696" y="3732274"/>
            <a:ext cx="6369050" cy="306705"/>
          </a:xfrm>
          <a:prstGeom prst="rect">
            <a:avLst/>
          </a:prstGeom>
        </p:spPr>
        <p:txBody>
          <a:bodyPr wrap="square">
            <a:spAutoFit/>
          </a:bodyPr>
          <a:lstStyle/>
          <a:p>
            <a:pPr algn="dist"/>
            <a:r>
              <a:rPr lang="zh-CN" altLang="en-US" sz="1400" b="1" dirty="0">
                <a:solidFill>
                  <a:schemeClr val="bg1">
                    <a:lumMod val="50000"/>
                  </a:schemeClr>
                </a:solidFill>
                <a:cs typeface="+mn-ea"/>
                <a:sym typeface="+mn-lt"/>
              </a:rPr>
              <a:t>共读</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共写 </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共同生活 </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快乐时光</a:t>
            </a:r>
            <a:endParaRPr lang="zh-CN" altLang="en-US" sz="1400" b="1" dirty="0">
              <a:solidFill>
                <a:schemeClr val="bg1">
                  <a:lumMod val="50000"/>
                </a:schemeClr>
              </a:solidFill>
              <a:cs typeface="+mn-ea"/>
              <a:sym typeface="+mn-lt"/>
            </a:endParaRPr>
          </a:p>
        </p:txBody>
      </p:sp>
      <p:sp>
        <p:nvSpPr>
          <p:cNvPr id="46" name="云形 45"/>
          <p:cNvSpPr/>
          <p:nvPr/>
        </p:nvSpPr>
        <p:spPr>
          <a:xfrm>
            <a:off x="4600192" y="4438166"/>
            <a:ext cx="2991615" cy="517201"/>
          </a:xfrm>
          <a:prstGeom prst="cloud">
            <a:avLst/>
          </a:prstGeom>
          <a:solidFill>
            <a:schemeClr val="accent2"/>
          </a:solidFill>
        </p:spPr>
        <p:txBody>
          <a:bodyPr wrap="square">
            <a:spAutoFit/>
          </a:bodyPr>
          <a:lstStyle/>
          <a:p>
            <a:pPr algn="ctr"/>
            <a:r>
              <a:rPr lang="zh-CN" altLang="en-US" sz="1600" b="1" dirty="0">
                <a:solidFill>
                  <a:schemeClr val="bg1"/>
                </a:solidFill>
                <a:effectLst>
                  <a:outerShdw blurRad="38100" dist="38100" dir="2700000" algn="tl">
                    <a:srgbClr val="000000">
                      <a:alpha val="43137"/>
                    </a:srgbClr>
                  </a:outerShdw>
                </a:effectLst>
                <a:cs typeface="+mn-ea"/>
                <a:sym typeface="+mn-lt"/>
              </a:rPr>
              <a:t>主讲人：宦欢</a:t>
            </a:r>
            <a:endParaRPr lang="zh-CN" altLang="en-US" sz="1600" b="1" dirty="0">
              <a:solidFill>
                <a:schemeClr val="bg1"/>
              </a:solidFill>
              <a:effectLst>
                <a:outerShdw blurRad="38100" dist="38100" dir="2700000" algn="tl">
                  <a:srgbClr val="000000">
                    <a:alpha val="43137"/>
                  </a:srgbClr>
                </a:outerShdw>
              </a:effectLst>
              <a:cs typeface="+mn-ea"/>
              <a:sym typeface="+mn-lt"/>
            </a:endParaRPr>
          </a:p>
        </p:txBody>
      </p:sp>
      <p:sp>
        <p:nvSpPr>
          <p:cNvPr id="12" name="云形 11"/>
          <p:cNvSpPr/>
          <p:nvPr/>
        </p:nvSpPr>
        <p:spPr>
          <a:xfrm>
            <a:off x="9474638" y="1119809"/>
            <a:ext cx="806574" cy="894905"/>
          </a:xfrm>
          <a:prstGeom prst="cloud">
            <a:avLst/>
          </a:prstGeom>
          <a:solidFill>
            <a:schemeClr val="accent2"/>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光</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Tree>
    <p:custDataLst>
      <p:tags r:id="rId2"/>
    </p:custData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ppt_w</p:attrName>
                                        </p:attrNameLst>
                                      </p:cBhvr>
                                      <p:tavLst>
                                        <p:tav tm="0">
                                          <p:val>
                                            <p:fltVal val="0"/>
                                          </p:val>
                                        </p:tav>
                                        <p:tav tm="100000">
                                          <p:val>
                                            <p:strVal val="#ppt_w"/>
                                          </p:val>
                                        </p:tav>
                                      </p:tavLst>
                                    </p:anim>
                                    <p:anim calcmode="lin" valueType="num">
                                      <p:cBhvr>
                                        <p:cTn id="13" dur="500" fill="hold"/>
                                        <p:tgtEl>
                                          <p:spTgt spid="27"/>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strVal val="#ppt_h"/>
                                          </p:val>
                                        </p:tav>
                                        <p:tav tm="100000">
                                          <p:val>
                                            <p:strVal val="#ppt_h"/>
                                          </p:val>
                                        </p:tav>
                                      </p:tavLst>
                                    </p:anim>
                                  </p:childTnLst>
                                </p:cTn>
                              </p:par>
                            </p:childTnLst>
                          </p:cTn>
                        </p:par>
                        <p:par>
                          <p:cTn id="44" fill="hold">
                            <p:stCondLst>
                              <p:cond delay="4000"/>
                            </p:stCondLst>
                            <p:childTnLst>
                              <p:par>
                                <p:cTn id="45" presetID="17" presetClass="entr" presetSubtype="1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500" fill="hold"/>
                                        <p:tgtEl>
                                          <p:spTgt spid="46"/>
                                        </p:tgtEl>
                                        <p:attrNameLst>
                                          <p:attrName>ppt_w</p:attrName>
                                        </p:attrNameLst>
                                      </p:cBhvr>
                                      <p:tavLst>
                                        <p:tav tm="0">
                                          <p:val>
                                            <p:fltVal val="0"/>
                                          </p:val>
                                        </p:tav>
                                        <p:tav tm="100000">
                                          <p:val>
                                            <p:strVal val="#ppt_w"/>
                                          </p:val>
                                        </p:tav>
                                      </p:tavLst>
                                    </p:anim>
                                    <p:anim calcmode="lin" valueType="num">
                                      <p:cBhvr>
                                        <p:cTn id="48"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7" grpId="0" bldLvl="0" animBg="1"/>
      <p:bldP spid="28" grpId="0" bldLvl="0" animBg="1"/>
      <p:bldP spid="29" grpId="0" bldLvl="0" animBg="1"/>
      <p:bldP spid="30" grpId="0" bldLvl="0" animBg="1"/>
      <p:bldP spid="44" grpId="0"/>
      <p:bldP spid="45" grpId="0"/>
      <p:bldP spid="46" grpId="0" bldLvl="0" animBg="1"/>
      <p:bldP spid="1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176"/>
          <p:cNvSpPr/>
          <p:nvPr/>
        </p:nvSpPr>
        <p:spPr>
          <a:xfrm>
            <a:off x="6096000" y="3918262"/>
            <a:ext cx="526679" cy="526679"/>
          </a:xfrm>
          <a:prstGeom prst="snip2DiagRect">
            <a:avLst/>
          </a:prstGeom>
          <a:solidFill>
            <a:schemeClr val="accent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sp>
        <p:nvSpPr>
          <p:cNvPr id="36" name="Rectangle: Rounded Corners 176"/>
          <p:cNvSpPr/>
          <p:nvPr/>
        </p:nvSpPr>
        <p:spPr>
          <a:xfrm>
            <a:off x="6096000" y="4984007"/>
            <a:ext cx="526679" cy="526679"/>
          </a:xfrm>
          <a:prstGeom prst="snip2DiagRect">
            <a:avLst/>
          </a:prstGeom>
          <a:solidFill>
            <a:schemeClr val="accent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sp>
        <p:nvSpPr>
          <p:cNvPr id="28" name="TextBox 27"/>
          <p:cNvSpPr txBox="1"/>
          <p:nvPr/>
        </p:nvSpPr>
        <p:spPr>
          <a:xfrm>
            <a:off x="6096000" y="1512165"/>
            <a:ext cx="2836302" cy="558165"/>
          </a:xfrm>
          <a:prstGeom prst="rect">
            <a:avLst/>
          </a:prstGeom>
          <a:noFill/>
        </p:spPr>
        <p:txBody>
          <a:bodyPr wrap="square" lIns="42970" tIns="21485" rIns="42970" bIns="21485" rtlCol="0">
            <a:spAutoFit/>
          </a:bodyPr>
          <a:lstStyle/>
          <a:p>
            <a:pPr algn="just">
              <a:lnSpc>
                <a:spcPct val="120000"/>
              </a:lnSpc>
            </a:pPr>
            <a:r>
              <a:rPr lang="zh-CN" altLang="en-US" sz="2800" b="1" dirty="0">
                <a:cs typeface="+mn-ea"/>
                <a:sym typeface="+mn-lt"/>
              </a:rPr>
              <a:t>怎样共读</a:t>
            </a:r>
            <a:endParaRPr lang="zh-CN" altLang="en-US" sz="2800" b="1" dirty="0">
              <a:cs typeface="+mn-ea"/>
              <a:sym typeface="+mn-lt"/>
            </a:endParaRPr>
          </a:p>
        </p:txBody>
      </p:sp>
      <p:cxnSp>
        <p:nvCxnSpPr>
          <p:cNvPr id="3" name="直接连接符 2"/>
          <p:cNvCxnSpPr/>
          <p:nvPr/>
        </p:nvCxnSpPr>
        <p:spPr>
          <a:xfrm>
            <a:off x="6099190" y="2122153"/>
            <a:ext cx="39368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47" name="Picture 3"/>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98290" y="2286754"/>
            <a:ext cx="5539502" cy="3115969"/>
          </a:xfrm>
          <a:prstGeom prst="flowChartPunchedTap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Rounded Corners 176"/>
          <p:cNvSpPr/>
          <p:nvPr/>
        </p:nvSpPr>
        <p:spPr>
          <a:xfrm>
            <a:off x="6096000" y="2838966"/>
            <a:ext cx="526679" cy="526679"/>
          </a:xfrm>
          <a:prstGeom prst="snip2DiagRect">
            <a:avLst/>
          </a:prstGeom>
          <a:solidFill>
            <a:schemeClr val="accent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grpSp>
        <p:nvGrpSpPr>
          <p:cNvPr id="20" name="组合 19"/>
          <p:cNvGrpSpPr/>
          <p:nvPr/>
        </p:nvGrpSpPr>
        <p:grpSpPr>
          <a:xfrm>
            <a:off x="6760779" y="2743875"/>
            <a:ext cx="4086981" cy="949524"/>
            <a:chOff x="7483989" y="3433235"/>
            <a:chExt cx="4701254" cy="949524"/>
          </a:xfrm>
        </p:grpSpPr>
        <p:sp>
          <p:nvSpPr>
            <p:cNvPr id="21" name="矩形 20"/>
            <p:cNvSpPr/>
            <p:nvPr/>
          </p:nvSpPr>
          <p:spPr>
            <a:xfrm>
              <a:off x="7483989" y="3732519"/>
              <a:ext cx="4701254" cy="6502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不仅仅局限于书本、报刊、杂志之类的精神产品，更应该是自然和人类社会的一切。</a:t>
              </a:r>
              <a:endParaRPr lang="zh-CN" altLang="en-US" sz="1400" dirty="0">
                <a:solidFill>
                  <a:schemeClr val="tx1">
                    <a:lumMod val="65000"/>
                    <a:lumOff val="35000"/>
                  </a:schemeClr>
                </a:solidFill>
                <a:cs typeface="+mn-ea"/>
                <a:sym typeface="+mn-lt"/>
              </a:endParaRPr>
            </a:p>
          </p:txBody>
        </p:sp>
        <p:sp>
          <p:nvSpPr>
            <p:cNvPr id="22" name="矩形 21"/>
            <p:cNvSpPr/>
            <p:nvPr/>
          </p:nvSpPr>
          <p:spPr>
            <a:xfrm>
              <a:off x="7483989" y="3433235"/>
              <a:ext cx="2050552"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读的对象</a:t>
              </a:r>
              <a:endParaRPr lang="zh-CN" altLang="en-US" b="1" dirty="0">
                <a:cs typeface="+mn-ea"/>
                <a:sym typeface="+mn-lt"/>
              </a:endParaRPr>
            </a:p>
          </p:txBody>
        </p:sp>
      </p:grpSp>
      <p:grpSp>
        <p:nvGrpSpPr>
          <p:cNvPr id="23" name="组合 22"/>
          <p:cNvGrpSpPr/>
          <p:nvPr/>
        </p:nvGrpSpPr>
        <p:grpSpPr>
          <a:xfrm>
            <a:off x="6760779" y="3739047"/>
            <a:ext cx="4086981" cy="949524"/>
            <a:chOff x="7483989" y="3433235"/>
            <a:chExt cx="4701254" cy="949524"/>
          </a:xfrm>
        </p:grpSpPr>
        <p:sp>
          <p:nvSpPr>
            <p:cNvPr id="24" name="矩形 23"/>
            <p:cNvSpPr/>
            <p:nvPr/>
          </p:nvSpPr>
          <p:spPr>
            <a:xfrm>
              <a:off x="7483989" y="3732519"/>
              <a:ext cx="4701254" cy="6502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阅读是选择性吸收的过程，阅读者的知识经验和思维方式决定了他跟什么样的书产生互动和共鸣。</a:t>
              </a:r>
              <a:endParaRPr lang="zh-CN" altLang="en-US" sz="1400" dirty="0">
                <a:solidFill>
                  <a:schemeClr val="tx1">
                    <a:lumMod val="65000"/>
                    <a:lumOff val="35000"/>
                  </a:schemeClr>
                </a:solidFill>
                <a:cs typeface="+mn-ea"/>
                <a:sym typeface="+mn-lt"/>
              </a:endParaRPr>
            </a:p>
          </p:txBody>
        </p:sp>
        <p:sp>
          <p:nvSpPr>
            <p:cNvPr id="25" name="矩形 24"/>
            <p:cNvSpPr/>
            <p:nvPr/>
          </p:nvSpPr>
          <p:spPr>
            <a:xfrm>
              <a:off x="7483989" y="3433235"/>
              <a:ext cx="2050552"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读的主体</a:t>
              </a:r>
              <a:endParaRPr lang="zh-CN" altLang="en-US" b="1" dirty="0">
                <a:cs typeface="+mn-ea"/>
                <a:sym typeface="+mn-lt"/>
              </a:endParaRPr>
            </a:p>
          </p:txBody>
        </p:sp>
      </p:grpSp>
      <p:grpSp>
        <p:nvGrpSpPr>
          <p:cNvPr id="26" name="组合 25"/>
          <p:cNvGrpSpPr/>
          <p:nvPr/>
        </p:nvGrpSpPr>
        <p:grpSpPr>
          <a:xfrm>
            <a:off x="6760779" y="4726306"/>
            <a:ext cx="4086981" cy="949524"/>
            <a:chOff x="7483989" y="3433235"/>
            <a:chExt cx="4701254" cy="949524"/>
          </a:xfrm>
        </p:grpSpPr>
        <p:sp>
          <p:nvSpPr>
            <p:cNvPr id="27" name="矩形 26"/>
            <p:cNvSpPr/>
            <p:nvPr/>
          </p:nvSpPr>
          <p:spPr>
            <a:xfrm>
              <a:off x="7483989" y="3732519"/>
              <a:ext cx="4701254" cy="6502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阅读的效果取决于读者的阅读时间、努力程度和阅读技巧。</a:t>
              </a:r>
              <a:endParaRPr lang="zh-CN" altLang="en-US" sz="1400" dirty="0">
                <a:solidFill>
                  <a:schemeClr val="tx1">
                    <a:lumMod val="65000"/>
                    <a:lumOff val="35000"/>
                  </a:schemeClr>
                </a:solidFill>
                <a:cs typeface="+mn-ea"/>
                <a:sym typeface="+mn-lt"/>
              </a:endParaRPr>
            </a:p>
          </p:txBody>
        </p:sp>
        <p:sp>
          <p:nvSpPr>
            <p:cNvPr id="31" name="矩形 30"/>
            <p:cNvSpPr/>
            <p:nvPr/>
          </p:nvSpPr>
          <p:spPr>
            <a:xfrm>
              <a:off x="7483989" y="3433235"/>
              <a:ext cx="2050552"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读的方法</a:t>
              </a:r>
              <a:endParaRPr lang="zh-CN" altLang="en-US" b="1" dirty="0">
                <a:cs typeface="+mn-ea"/>
                <a:sym typeface="+mn-lt"/>
              </a:endParaRPr>
            </a:p>
          </p:txBody>
        </p:sp>
      </p:grpSp>
      <p:sp>
        <p:nvSpPr>
          <p:cNvPr id="32" name="Freeform 47"/>
          <p:cNvSpPr>
            <a:spLocks noEditPoints="1" noChangeArrowheads="1"/>
          </p:cNvSpPr>
          <p:nvPr/>
        </p:nvSpPr>
        <p:spPr bwMode="auto">
          <a:xfrm>
            <a:off x="6187459" y="3981998"/>
            <a:ext cx="343996" cy="399205"/>
          </a:xfrm>
          <a:custGeom>
            <a:avLst/>
            <a:gdLst>
              <a:gd name="T0" fmla="*/ 2147483647 w 102"/>
              <a:gd name="T1" fmla="*/ 0 h 111"/>
              <a:gd name="T2" fmla="*/ 2147483647 w 102"/>
              <a:gd name="T3" fmla="*/ 2147483647 h 111"/>
              <a:gd name="T4" fmla="*/ 2147483647 w 102"/>
              <a:gd name="T5" fmla="*/ 2147483647 h 111"/>
              <a:gd name="T6" fmla="*/ 2147483647 w 102"/>
              <a:gd name="T7" fmla="*/ 2147483647 h 111"/>
              <a:gd name="T8" fmla="*/ 2147483647 w 102"/>
              <a:gd name="T9" fmla="*/ 0 h 111"/>
              <a:gd name="T10" fmla="*/ 2147483647 w 102"/>
              <a:gd name="T11" fmla="*/ 2147483647 h 111"/>
              <a:gd name="T12" fmla="*/ 2147483647 w 102"/>
              <a:gd name="T13" fmla="*/ 2147483647 h 111"/>
              <a:gd name="T14" fmla="*/ 2147483647 w 102"/>
              <a:gd name="T15" fmla="*/ 2147483647 h 111"/>
              <a:gd name="T16" fmla="*/ 2147483647 w 102"/>
              <a:gd name="T17" fmla="*/ 2147483647 h 111"/>
              <a:gd name="T18" fmla="*/ 2147483647 w 102"/>
              <a:gd name="T19" fmla="*/ 2147483647 h 111"/>
              <a:gd name="T20" fmla="*/ 2147483647 w 102"/>
              <a:gd name="T21" fmla="*/ 2147483647 h 111"/>
              <a:gd name="T22" fmla="*/ 2147483647 w 102"/>
              <a:gd name="T23" fmla="*/ 2147483647 h 111"/>
              <a:gd name="T24" fmla="*/ 0 w 102"/>
              <a:gd name="T25" fmla="*/ 2147483647 h 111"/>
              <a:gd name="T26" fmla="*/ 2147483647 w 102"/>
              <a:gd name="T27" fmla="*/ 2147483647 h 111"/>
              <a:gd name="T28" fmla="*/ 2147483647 w 102"/>
              <a:gd name="T29" fmla="*/ 2147483647 h 111"/>
              <a:gd name="T30" fmla="*/ 2147483647 w 102"/>
              <a:gd name="T31" fmla="*/ 2147483647 h 111"/>
              <a:gd name="T32" fmla="*/ 2147483647 w 102"/>
              <a:gd name="T33" fmla="*/ 2147483647 h 111"/>
              <a:gd name="T34" fmla="*/ 2147483647 w 102"/>
              <a:gd name="T35" fmla="*/ 2147483647 h 111"/>
              <a:gd name="T36" fmla="*/ 2147483647 w 102"/>
              <a:gd name="T37" fmla="*/ 2147483647 h 111"/>
              <a:gd name="T38" fmla="*/ 2147483647 w 102"/>
              <a:gd name="T39" fmla="*/ 2147483647 h 111"/>
              <a:gd name="T40" fmla="*/ 2147483647 w 102"/>
              <a:gd name="T41" fmla="*/ 2147483647 h 111"/>
              <a:gd name="T42" fmla="*/ 2147483647 w 102"/>
              <a:gd name="T43" fmla="*/ 2147483647 h 111"/>
              <a:gd name="T44" fmla="*/ 2147483647 w 102"/>
              <a:gd name="T45" fmla="*/ 2147483647 h 111"/>
              <a:gd name="T46" fmla="*/ 2147483647 w 102"/>
              <a:gd name="T47" fmla="*/ 2147483647 h 111"/>
              <a:gd name="T48" fmla="*/ 2147483647 w 102"/>
              <a:gd name="T49" fmla="*/ 2147483647 h 111"/>
              <a:gd name="T50" fmla="*/ 2147483647 w 102"/>
              <a:gd name="T51" fmla="*/ 2147483647 h 111"/>
              <a:gd name="T52" fmla="*/ 2147483647 w 102"/>
              <a:gd name="T53" fmla="*/ 2147483647 h 111"/>
              <a:gd name="T54" fmla="*/ 2147483647 w 102"/>
              <a:gd name="T55" fmla="*/ 2147483647 h 111"/>
              <a:gd name="T56" fmla="*/ 2147483647 w 102"/>
              <a:gd name="T57" fmla="*/ 2147483647 h 111"/>
              <a:gd name="T58" fmla="*/ 2147483647 w 102"/>
              <a:gd name="T59" fmla="*/ 2147483647 h 111"/>
              <a:gd name="T60" fmla="*/ 2147483647 w 102"/>
              <a:gd name="T61" fmla="*/ 2147483647 h 111"/>
              <a:gd name="T62" fmla="*/ 2147483647 w 102"/>
              <a:gd name="T63" fmla="*/ 2147483647 h 111"/>
              <a:gd name="T64" fmla="*/ 2147483647 w 102"/>
              <a:gd name="T65" fmla="*/ 2147483647 h 111"/>
              <a:gd name="T66" fmla="*/ 2147483647 w 102"/>
              <a:gd name="T67" fmla="*/ 2147483647 h 111"/>
              <a:gd name="T68" fmla="*/ 2147483647 w 102"/>
              <a:gd name="T69" fmla="*/ 2147483647 h 111"/>
              <a:gd name="T70" fmla="*/ 2147483647 w 102"/>
              <a:gd name="T71" fmla="*/ 2147483647 h 111"/>
              <a:gd name="T72" fmla="*/ 2147483647 w 102"/>
              <a:gd name="T73" fmla="*/ 2147483647 h 111"/>
              <a:gd name="T74" fmla="*/ 2147483647 w 102"/>
              <a:gd name="T75" fmla="*/ 2147483647 h 111"/>
              <a:gd name="T76" fmla="*/ 2147483647 w 102"/>
              <a:gd name="T77" fmla="*/ 2147483647 h 111"/>
              <a:gd name="T78" fmla="*/ 2147483647 w 102"/>
              <a:gd name="T79" fmla="*/ 2147483647 h 111"/>
              <a:gd name="T80" fmla="*/ 2147483647 w 102"/>
              <a:gd name="T81" fmla="*/ 2147483647 h 111"/>
              <a:gd name="T82" fmla="*/ 2147483647 w 102"/>
              <a:gd name="T83" fmla="*/ 2147483647 h 111"/>
              <a:gd name="T84" fmla="*/ 2147483647 w 102"/>
              <a:gd name="T85" fmla="*/ 2147483647 h 111"/>
              <a:gd name="T86" fmla="*/ 2147483647 w 102"/>
              <a:gd name="T87" fmla="*/ 2147483647 h 111"/>
              <a:gd name="T88" fmla="*/ 2147483647 w 102"/>
              <a:gd name="T89" fmla="*/ 2147483647 h 111"/>
              <a:gd name="T90" fmla="*/ 2147483647 w 102"/>
              <a:gd name="T91" fmla="*/ 2147483647 h 111"/>
              <a:gd name="T92" fmla="*/ 2147483647 w 102"/>
              <a:gd name="T93" fmla="*/ 2147483647 h 111"/>
              <a:gd name="T94" fmla="*/ 2147483647 w 102"/>
              <a:gd name="T95" fmla="*/ 2147483647 h 111"/>
              <a:gd name="T96" fmla="*/ 2147483647 w 102"/>
              <a:gd name="T97" fmla="*/ 2147483647 h 111"/>
              <a:gd name="T98" fmla="*/ 2147483647 w 102"/>
              <a:gd name="T99" fmla="*/ 2147483647 h 111"/>
              <a:gd name="T100" fmla="*/ 2147483647 w 102"/>
              <a:gd name="T101" fmla="*/ 2147483647 h 111"/>
              <a:gd name="T102" fmla="*/ 2147483647 w 102"/>
              <a:gd name="T103" fmla="*/ 2147483647 h 111"/>
              <a:gd name="T104" fmla="*/ 2147483647 w 102"/>
              <a:gd name="T105" fmla="*/ 2147483647 h 111"/>
              <a:gd name="T106" fmla="*/ 2147483647 w 102"/>
              <a:gd name="T107" fmla="*/ 2147483647 h 111"/>
              <a:gd name="T108" fmla="*/ 0 w 102"/>
              <a:gd name="T109" fmla="*/ 2147483647 h 111"/>
              <a:gd name="T110" fmla="*/ 2147483647 w 102"/>
              <a:gd name="T111" fmla="*/ 2147483647 h 111"/>
              <a:gd name="T112" fmla="*/ 2147483647 w 102"/>
              <a:gd name="T113" fmla="*/ 2147483647 h 111"/>
              <a:gd name="T114" fmla="*/ 2147483647 w 102"/>
              <a:gd name="T115" fmla="*/ 2147483647 h 111"/>
              <a:gd name="T116" fmla="*/ 2147483647 w 102"/>
              <a:gd name="T117" fmla="*/ 2147483647 h 111"/>
              <a:gd name="T118" fmla="*/ 2147483647 w 102"/>
              <a:gd name="T119" fmla="*/ 2147483647 h 111"/>
              <a:gd name="T120" fmla="*/ 2147483647 w 102"/>
              <a:gd name="T121" fmla="*/ 2147483647 h 111"/>
              <a:gd name="T122" fmla="*/ 2147483647 w 102"/>
              <a:gd name="T123" fmla="*/ 2147483647 h 1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2"/>
              <a:gd name="T187" fmla="*/ 0 h 111"/>
              <a:gd name="T188" fmla="*/ 102 w 102"/>
              <a:gd name="T189" fmla="*/ 111 h 1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2" h="111">
                <a:moveTo>
                  <a:pt x="52" y="0"/>
                </a:moveTo>
                <a:cubicBezTo>
                  <a:pt x="46" y="0"/>
                  <a:pt x="41" y="5"/>
                  <a:pt x="41" y="11"/>
                </a:cubicBezTo>
                <a:cubicBezTo>
                  <a:pt x="41" y="17"/>
                  <a:pt x="46" y="22"/>
                  <a:pt x="52" y="22"/>
                </a:cubicBezTo>
                <a:cubicBezTo>
                  <a:pt x="58" y="22"/>
                  <a:pt x="63" y="17"/>
                  <a:pt x="63" y="11"/>
                </a:cubicBezTo>
                <a:cubicBezTo>
                  <a:pt x="63" y="5"/>
                  <a:pt x="58" y="0"/>
                  <a:pt x="52" y="0"/>
                </a:cubicBezTo>
                <a:close/>
                <a:moveTo>
                  <a:pt x="6" y="81"/>
                </a:moveTo>
                <a:cubicBezTo>
                  <a:pt x="14" y="77"/>
                  <a:pt x="14" y="77"/>
                  <a:pt x="14" y="77"/>
                </a:cubicBezTo>
                <a:cubicBezTo>
                  <a:pt x="36" y="88"/>
                  <a:pt x="36" y="88"/>
                  <a:pt x="36" y="88"/>
                </a:cubicBezTo>
                <a:cubicBezTo>
                  <a:pt x="33" y="89"/>
                  <a:pt x="31" y="90"/>
                  <a:pt x="31" y="92"/>
                </a:cubicBezTo>
                <a:cubicBezTo>
                  <a:pt x="31" y="93"/>
                  <a:pt x="31" y="93"/>
                  <a:pt x="31" y="93"/>
                </a:cubicBezTo>
                <a:cubicBezTo>
                  <a:pt x="13" y="101"/>
                  <a:pt x="13" y="101"/>
                  <a:pt x="13" y="101"/>
                </a:cubicBezTo>
                <a:cubicBezTo>
                  <a:pt x="6" y="98"/>
                  <a:pt x="6" y="98"/>
                  <a:pt x="6" y="98"/>
                </a:cubicBezTo>
                <a:cubicBezTo>
                  <a:pt x="0" y="111"/>
                  <a:pt x="0" y="111"/>
                  <a:pt x="0" y="111"/>
                </a:cubicBezTo>
                <a:cubicBezTo>
                  <a:pt x="33" y="111"/>
                  <a:pt x="33" y="111"/>
                  <a:pt x="33" y="111"/>
                </a:cubicBezTo>
                <a:cubicBezTo>
                  <a:pt x="24" y="106"/>
                  <a:pt x="24" y="106"/>
                  <a:pt x="24" y="106"/>
                </a:cubicBezTo>
                <a:cubicBezTo>
                  <a:pt x="41" y="98"/>
                  <a:pt x="41" y="98"/>
                  <a:pt x="41" y="98"/>
                </a:cubicBezTo>
                <a:cubicBezTo>
                  <a:pt x="44" y="99"/>
                  <a:pt x="48" y="99"/>
                  <a:pt x="52" y="99"/>
                </a:cubicBezTo>
                <a:cubicBezTo>
                  <a:pt x="55" y="99"/>
                  <a:pt x="58" y="99"/>
                  <a:pt x="60" y="98"/>
                </a:cubicBezTo>
                <a:cubicBezTo>
                  <a:pt x="77" y="106"/>
                  <a:pt x="77" y="106"/>
                  <a:pt x="77" y="106"/>
                </a:cubicBezTo>
                <a:cubicBezTo>
                  <a:pt x="67" y="111"/>
                  <a:pt x="67" y="111"/>
                  <a:pt x="67" y="111"/>
                </a:cubicBezTo>
                <a:cubicBezTo>
                  <a:pt x="101" y="111"/>
                  <a:pt x="101" y="111"/>
                  <a:pt x="101" y="111"/>
                </a:cubicBezTo>
                <a:cubicBezTo>
                  <a:pt x="94" y="98"/>
                  <a:pt x="94" y="98"/>
                  <a:pt x="94" y="98"/>
                </a:cubicBezTo>
                <a:cubicBezTo>
                  <a:pt x="87" y="101"/>
                  <a:pt x="87" y="101"/>
                  <a:pt x="87" y="101"/>
                </a:cubicBezTo>
                <a:cubicBezTo>
                  <a:pt x="71" y="94"/>
                  <a:pt x="71" y="94"/>
                  <a:pt x="71" y="94"/>
                </a:cubicBezTo>
                <a:cubicBezTo>
                  <a:pt x="72" y="94"/>
                  <a:pt x="72" y="93"/>
                  <a:pt x="72" y="92"/>
                </a:cubicBezTo>
                <a:cubicBezTo>
                  <a:pt x="72" y="90"/>
                  <a:pt x="70" y="89"/>
                  <a:pt x="66" y="87"/>
                </a:cubicBezTo>
                <a:cubicBezTo>
                  <a:pt x="88" y="77"/>
                  <a:pt x="88" y="77"/>
                  <a:pt x="88" y="77"/>
                </a:cubicBezTo>
                <a:cubicBezTo>
                  <a:pt x="96" y="81"/>
                  <a:pt x="96" y="81"/>
                  <a:pt x="96" y="81"/>
                </a:cubicBezTo>
                <a:cubicBezTo>
                  <a:pt x="102" y="67"/>
                  <a:pt x="102" y="67"/>
                  <a:pt x="102" y="67"/>
                </a:cubicBezTo>
                <a:cubicBezTo>
                  <a:pt x="68" y="67"/>
                  <a:pt x="68" y="67"/>
                  <a:pt x="68" y="67"/>
                </a:cubicBezTo>
                <a:cubicBezTo>
                  <a:pt x="78" y="72"/>
                  <a:pt x="78" y="72"/>
                  <a:pt x="78" y="72"/>
                </a:cubicBezTo>
                <a:cubicBezTo>
                  <a:pt x="65" y="79"/>
                  <a:pt x="65" y="79"/>
                  <a:pt x="65" y="79"/>
                </a:cubicBezTo>
                <a:cubicBezTo>
                  <a:pt x="64" y="58"/>
                  <a:pt x="64" y="58"/>
                  <a:pt x="64" y="58"/>
                </a:cubicBezTo>
                <a:cubicBezTo>
                  <a:pt x="71" y="53"/>
                  <a:pt x="71" y="53"/>
                  <a:pt x="71" y="53"/>
                </a:cubicBezTo>
                <a:cubicBezTo>
                  <a:pt x="65" y="24"/>
                  <a:pt x="65" y="24"/>
                  <a:pt x="65" y="24"/>
                </a:cubicBezTo>
                <a:cubicBezTo>
                  <a:pt x="53" y="24"/>
                  <a:pt x="53" y="24"/>
                  <a:pt x="53" y="24"/>
                </a:cubicBezTo>
                <a:cubicBezTo>
                  <a:pt x="54" y="26"/>
                  <a:pt x="54" y="26"/>
                  <a:pt x="54" y="26"/>
                </a:cubicBezTo>
                <a:cubicBezTo>
                  <a:pt x="53" y="28"/>
                  <a:pt x="53" y="28"/>
                  <a:pt x="53" y="28"/>
                </a:cubicBezTo>
                <a:cubicBezTo>
                  <a:pt x="56" y="46"/>
                  <a:pt x="56" y="46"/>
                  <a:pt x="56" y="46"/>
                </a:cubicBezTo>
                <a:cubicBezTo>
                  <a:pt x="52" y="50"/>
                  <a:pt x="52" y="50"/>
                  <a:pt x="52" y="50"/>
                </a:cubicBezTo>
                <a:cubicBezTo>
                  <a:pt x="52" y="50"/>
                  <a:pt x="52" y="50"/>
                  <a:pt x="52" y="50"/>
                </a:cubicBezTo>
                <a:cubicBezTo>
                  <a:pt x="52" y="50"/>
                  <a:pt x="52" y="50"/>
                  <a:pt x="52" y="50"/>
                </a:cubicBezTo>
                <a:cubicBezTo>
                  <a:pt x="52" y="50"/>
                  <a:pt x="52" y="50"/>
                  <a:pt x="52" y="50"/>
                </a:cubicBezTo>
                <a:cubicBezTo>
                  <a:pt x="52" y="50"/>
                  <a:pt x="52" y="50"/>
                  <a:pt x="52" y="50"/>
                </a:cubicBezTo>
                <a:cubicBezTo>
                  <a:pt x="48" y="46"/>
                  <a:pt x="48" y="46"/>
                  <a:pt x="48" y="46"/>
                </a:cubicBezTo>
                <a:cubicBezTo>
                  <a:pt x="50" y="28"/>
                  <a:pt x="50" y="28"/>
                  <a:pt x="50" y="28"/>
                </a:cubicBezTo>
                <a:cubicBezTo>
                  <a:pt x="49" y="26"/>
                  <a:pt x="49" y="26"/>
                  <a:pt x="49" y="26"/>
                </a:cubicBezTo>
                <a:cubicBezTo>
                  <a:pt x="50" y="24"/>
                  <a:pt x="50" y="24"/>
                  <a:pt x="50" y="24"/>
                </a:cubicBezTo>
                <a:cubicBezTo>
                  <a:pt x="38" y="24"/>
                  <a:pt x="38" y="24"/>
                  <a:pt x="38" y="24"/>
                </a:cubicBezTo>
                <a:cubicBezTo>
                  <a:pt x="33" y="53"/>
                  <a:pt x="33" y="53"/>
                  <a:pt x="33" y="53"/>
                </a:cubicBezTo>
                <a:cubicBezTo>
                  <a:pt x="40" y="58"/>
                  <a:pt x="40" y="58"/>
                  <a:pt x="40" y="58"/>
                </a:cubicBezTo>
                <a:cubicBezTo>
                  <a:pt x="39" y="79"/>
                  <a:pt x="39" y="79"/>
                  <a:pt x="39" y="79"/>
                </a:cubicBezTo>
                <a:cubicBezTo>
                  <a:pt x="24" y="72"/>
                  <a:pt x="24" y="72"/>
                  <a:pt x="24" y="72"/>
                </a:cubicBezTo>
                <a:cubicBezTo>
                  <a:pt x="34" y="67"/>
                  <a:pt x="34" y="67"/>
                  <a:pt x="34" y="67"/>
                </a:cubicBezTo>
                <a:cubicBezTo>
                  <a:pt x="0" y="67"/>
                  <a:pt x="0" y="67"/>
                  <a:pt x="0" y="67"/>
                </a:cubicBezTo>
                <a:cubicBezTo>
                  <a:pt x="6" y="81"/>
                  <a:pt x="6" y="81"/>
                  <a:pt x="6" y="81"/>
                </a:cubicBezTo>
                <a:close/>
                <a:moveTo>
                  <a:pt x="52" y="85"/>
                </a:moveTo>
                <a:cubicBezTo>
                  <a:pt x="50" y="85"/>
                  <a:pt x="49" y="85"/>
                  <a:pt x="48" y="85"/>
                </a:cubicBezTo>
                <a:cubicBezTo>
                  <a:pt x="50" y="64"/>
                  <a:pt x="50" y="64"/>
                  <a:pt x="50" y="64"/>
                </a:cubicBezTo>
                <a:cubicBezTo>
                  <a:pt x="54" y="64"/>
                  <a:pt x="54" y="64"/>
                  <a:pt x="54" y="64"/>
                </a:cubicBezTo>
                <a:cubicBezTo>
                  <a:pt x="55" y="85"/>
                  <a:pt x="55" y="85"/>
                  <a:pt x="55" y="85"/>
                </a:cubicBezTo>
                <a:cubicBezTo>
                  <a:pt x="54" y="85"/>
                  <a:pt x="53" y="85"/>
                  <a:pt x="52" y="85"/>
                </a:cubicBezTo>
                <a:close/>
              </a:path>
            </a:pathLst>
          </a:custGeom>
          <a:solidFill>
            <a:schemeClr val="bg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33" name="Freeform 68"/>
          <p:cNvSpPr>
            <a:spLocks noEditPoints="1" noChangeArrowheads="1"/>
          </p:cNvSpPr>
          <p:nvPr/>
        </p:nvSpPr>
        <p:spPr bwMode="auto">
          <a:xfrm>
            <a:off x="6187459" y="2923090"/>
            <a:ext cx="343760" cy="367066"/>
          </a:xfrm>
          <a:custGeom>
            <a:avLst/>
            <a:gdLst>
              <a:gd name="T0" fmla="*/ 2147483647 w 99"/>
              <a:gd name="T1" fmla="*/ 2147483647 h 99"/>
              <a:gd name="T2" fmla="*/ 2147483647 w 99"/>
              <a:gd name="T3" fmla="*/ 2147483647 h 99"/>
              <a:gd name="T4" fmla="*/ 2147483647 w 99"/>
              <a:gd name="T5" fmla="*/ 2147483647 h 99"/>
              <a:gd name="T6" fmla="*/ 2147483647 w 99"/>
              <a:gd name="T7" fmla="*/ 2147483647 h 99"/>
              <a:gd name="T8" fmla="*/ 2147483647 w 99"/>
              <a:gd name="T9" fmla="*/ 2147483647 h 99"/>
              <a:gd name="T10" fmla="*/ 2147483647 w 99"/>
              <a:gd name="T11" fmla="*/ 2147483647 h 99"/>
              <a:gd name="T12" fmla="*/ 2147483647 w 99"/>
              <a:gd name="T13" fmla="*/ 2147483647 h 99"/>
              <a:gd name="T14" fmla="*/ 2147483647 w 99"/>
              <a:gd name="T15" fmla="*/ 2147483647 h 99"/>
              <a:gd name="T16" fmla="*/ 2147483647 w 99"/>
              <a:gd name="T17" fmla="*/ 2147483647 h 99"/>
              <a:gd name="T18" fmla="*/ 2147483647 w 99"/>
              <a:gd name="T19" fmla="*/ 2147483647 h 99"/>
              <a:gd name="T20" fmla="*/ 2147483647 w 99"/>
              <a:gd name="T21" fmla="*/ 2147483647 h 99"/>
              <a:gd name="T22" fmla="*/ 2147483647 w 99"/>
              <a:gd name="T23" fmla="*/ 2147483647 h 99"/>
              <a:gd name="T24" fmla="*/ 2147483647 w 99"/>
              <a:gd name="T25" fmla="*/ 2147483647 h 99"/>
              <a:gd name="T26" fmla="*/ 2147483647 w 99"/>
              <a:gd name="T27" fmla="*/ 2147483647 h 99"/>
              <a:gd name="T28" fmla="*/ 2147483647 w 99"/>
              <a:gd name="T29" fmla="*/ 2147483647 h 99"/>
              <a:gd name="T30" fmla="*/ 2147483647 w 99"/>
              <a:gd name="T31" fmla="*/ 2147483647 h 99"/>
              <a:gd name="T32" fmla="*/ 2147483647 w 99"/>
              <a:gd name="T33" fmla="*/ 2147483647 h 99"/>
              <a:gd name="T34" fmla="*/ 0 w 99"/>
              <a:gd name="T35" fmla="*/ 2147483647 h 99"/>
              <a:gd name="T36" fmla="*/ 2147483647 w 99"/>
              <a:gd name="T37" fmla="*/ 2147483647 h 99"/>
              <a:gd name="T38" fmla="*/ 2147483647 w 99"/>
              <a:gd name="T39" fmla="*/ 2147483647 h 99"/>
              <a:gd name="T40" fmla="*/ 2147483647 w 99"/>
              <a:gd name="T41" fmla="*/ 2147483647 h 99"/>
              <a:gd name="T42" fmla="*/ 2147483647 w 99"/>
              <a:gd name="T43" fmla="*/ 2147483647 h 99"/>
              <a:gd name="T44" fmla="*/ 2147483647 w 99"/>
              <a:gd name="T45" fmla="*/ 2147483647 h 99"/>
              <a:gd name="T46" fmla="*/ 2147483647 w 99"/>
              <a:gd name="T47" fmla="*/ 0 h 99"/>
              <a:gd name="T48" fmla="*/ 2147483647 w 99"/>
              <a:gd name="T49" fmla="*/ 2147483647 h 99"/>
              <a:gd name="T50" fmla="*/ 2147483647 w 99"/>
              <a:gd name="T51" fmla="*/ 2147483647 h 99"/>
              <a:gd name="T52" fmla="*/ 2147483647 w 99"/>
              <a:gd name="T53" fmla="*/ 2147483647 h 99"/>
              <a:gd name="T54" fmla="*/ 2147483647 w 99"/>
              <a:gd name="T55" fmla="*/ 2147483647 h 99"/>
              <a:gd name="T56" fmla="*/ 2147483647 w 99"/>
              <a:gd name="T57" fmla="*/ 2147483647 h 99"/>
              <a:gd name="T58" fmla="*/ 2147483647 w 99"/>
              <a:gd name="T59" fmla="*/ 2147483647 h 99"/>
              <a:gd name="T60" fmla="*/ 2147483647 w 99"/>
              <a:gd name="T61" fmla="*/ 2147483647 h 99"/>
              <a:gd name="T62" fmla="*/ 2147483647 w 99"/>
              <a:gd name="T63" fmla="*/ 2147483647 h 99"/>
              <a:gd name="T64" fmla="*/ 2147483647 w 99"/>
              <a:gd name="T65" fmla="*/ 2147483647 h 99"/>
              <a:gd name="T66" fmla="*/ 2147483647 w 99"/>
              <a:gd name="T67" fmla="*/ 2147483647 h 99"/>
              <a:gd name="T68" fmla="*/ 2147483647 w 99"/>
              <a:gd name="T69" fmla="*/ 2147483647 h 99"/>
              <a:gd name="T70" fmla="*/ 2147483647 w 99"/>
              <a:gd name="T71" fmla="*/ 2147483647 h 99"/>
              <a:gd name="T72" fmla="*/ 2147483647 w 99"/>
              <a:gd name="T73" fmla="*/ 2147483647 h 99"/>
              <a:gd name="T74" fmla="*/ 2147483647 w 99"/>
              <a:gd name="T75" fmla="*/ 2147483647 h 99"/>
              <a:gd name="T76" fmla="*/ 2147483647 w 99"/>
              <a:gd name="T77" fmla="*/ 2147483647 h 99"/>
              <a:gd name="T78" fmla="*/ 2147483647 w 99"/>
              <a:gd name="T79" fmla="*/ 2147483647 h 99"/>
              <a:gd name="T80" fmla="*/ 2147483647 w 99"/>
              <a:gd name="T81" fmla="*/ 2147483647 h 99"/>
              <a:gd name="T82" fmla="*/ 2147483647 w 99"/>
              <a:gd name="T83" fmla="*/ 2147483647 h 99"/>
              <a:gd name="T84" fmla="*/ 2147483647 w 99"/>
              <a:gd name="T85" fmla="*/ 2147483647 h 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9"/>
              <a:gd name="T130" fmla="*/ 0 h 99"/>
              <a:gd name="T131" fmla="*/ 99 w 99"/>
              <a:gd name="T132" fmla="*/ 99 h 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34" name="Freeform 85"/>
          <p:cNvSpPr>
            <a:spLocks noEditPoints="1" noChangeArrowheads="1"/>
          </p:cNvSpPr>
          <p:nvPr/>
        </p:nvSpPr>
        <p:spPr bwMode="auto">
          <a:xfrm>
            <a:off x="6228375" y="5084737"/>
            <a:ext cx="302844" cy="317986"/>
          </a:xfrm>
          <a:custGeom>
            <a:avLst/>
            <a:gdLst>
              <a:gd name="T0" fmla="*/ 2147483647 w 199"/>
              <a:gd name="T1" fmla="*/ 0 h 196"/>
              <a:gd name="T2" fmla="*/ 2147483647 w 199"/>
              <a:gd name="T3" fmla="*/ 2147483647 h 196"/>
              <a:gd name="T4" fmla="*/ 2147483647 w 199"/>
              <a:gd name="T5" fmla="*/ 2147483647 h 196"/>
              <a:gd name="T6" fmla="*/ 2147483647 w 199"/>
              <a:gd name="T7" fmla="*/ 2147483647 h 196"/>
              <a:gd name="T8" fmla="*/ 2147483647 w 199"/>
              <a:gd name="T9" fmla="*/ 2147483647 h 196"/>
              <a:gd name="T10" fmla="*/ 2147483647 w 199"/>
              <a:gd name="T11" fmla="*/ 2147483647 h 196"/>
              <a:gd name="T12" fmla="*/ 2147483647 w 199"/>
              <a:gd name="T13" fmla="*/ 2147483647 h 196"/>
              <a:gd name="T14" fmla="*/ 0 w 199"/>
              <a:gd name="T15" fmla="*/ 2147483647 h 196"/>
              <a:gd name="T16" fmla="*/ 2147483647 w 199"/>
              <a:gd name="T17" fmla="*/ 2147483647 h 196"/>
              <a:gd name="T18" fmla="*/ 0 w 199"/>
              <a:gd name="T19" fmla="*/ 2147483647 h 196"/>
              <a:gd name="T20" fmla="*/ 0 w 199"/>
              <a:gd name="T21" fmla="*/ 0 h 196"/>
              <a:gd name="T22" fmla="*/ 2147483647 w 199"/>
              <a:gd name="T23" fmla="*/ 2147483647 h 196"/>
              <a:gd name="T24" fmla="*/ 2147483647 w 199"/>
              <a:gd name="T25" fmla="*/ 2147483647 h 196"/>
              <a:gd name="T26" fmla="*/ 2147483647 w 199"/>
              <a:gd name="T27" fmla="*/ 2147483647 h 196"/>
              <a:gd name="T28" fmla="*/ 2147483647 w 199"/>
              <a:gd name="T29" fmla="*/ 2147483647 h 196"/>
              <a:gd name="T30" fmla="*/ 2147483647 w 199"/>
              <a:gd name="T31" fmla="*/ 2147483647 h 196"/>
              <a:gd name="T32" fmla="*/ 2147483647 w 199"/>
              <a:gd name="T33" fmla="*/ 2147483647 h 196"/>
              <a:gd name="T34" fmla="*/ 2147483647 w 199"/>
              <a:gd name="T35" fmla="*/ 2147483647 h 196"/>
              <a:gd name="T36" fmla="*/ 2147483647 w 199"/>
              <a:gd name="T37" fmla="*/ 2147483647 h 196"/>
              <a:gd name="T38" fmla="*/ 2147483647 w 199"/>
              <a:gd name="T39" fmla="*/ 2147483647 h 196"/>
              <a:gd name="T40" fmla="*/ 2147483647 w 199"/>
              <a:gd name="T41" fmla="*/ 2147483647 h 196"/>
              <a:gd name="T42" fmla="*/ 2147483647 w 199"/>
              <a:gd name="T43" fmla="*/ 2147483647 h 196"/>
              <a:gd name="T44" fmla="*/ 2147483647 w 199"/>
              <a:gd name="T45" fmla="*/ 2147483647 h 196"/>
              <a:gd name="T46" fmla="*/ 2147483647 w 199"/>
              <a:gd name="T47" fmla="*/ 2147483647 h 196"/>
              <a:gd name="T48" fmla="*/ 2147483647 w 199"/>
              <a:gd name="T49" fmla="*/ 2147483647 h 196"/>
              <a:gd name="T50" fmla="*/ 2147483647 w 199"/>
              <a:gd name="T51" fmla="*/ 2147483647 h 196"/>
              <a:gd name="T52" fmla="*/ 2147483647 w 199"/>
              <a:gd name="T53" fmla="*/ 2147483647 h 196"/>
              <a:gd name="T54" fmla="*/ 2147483647 w 199"/>
              <a:gd name="T55" fmla="*/ 2147483647 h 196"/>
              <a:gd name="T56" fmla="*/ 2147483647 w 199"/>
              <a:gd name="T57" fmla="*/ 2147483647 h 196"/>
              <a:gd name="T58" fmla="*/ 2147483647 w 199"/>
              <a:gd name="T59" fmla="*/ 2147483647 h 196"/>
              <a:gd name="T60" fmla="*/ 2147483647 w 199"/>
              <a:gd name="T61" fmla="*/ 2147483647 h 196"/>
              <a:gd name="T62" fmla="*/ 2147483647 w 199"/>
              <a:gd name="T63" fmla="*/ 2147483647 h 196"/>
              <a:gd name="T64" fmla="*/ 2147483647 w 199"/>
              <a:gd name="T65" fmla="*/ 2147483647 h 196"/>
              <a:gd name="T66" fmla="*/ 2147483647 w 199"/>
              <a:gd name="T67" fmla="*/ 2147483647 h 196"/>
              <a:gd name="T68" fmla="*/ 2147483647 w 199"/>
              <a:gd name="T69" fmla="*/ 2147483647 h 196"/>
              <a:gd name="T70" fmla="*/ 2147483647 w 199"/>
              <a:gd name="T71" fmla="*/ 2147483647 h 196"/>
              <a:gd name="T72" fmla="*/ 2147483647 w 199"/>
              <a:gd name="T73" fmla="*/ 2147483647 h 196"/>
              <a:gd name="T74" fmla="*/ 2147483647 w 199"/>
              <a:gd name="T75" fmla="*/ 2147483647 h 196"/>
              <a:gd name="T76" fmla="*/ 2147483647 w 199"/>
              <a:gd name="T77" fmla="*/ 2147483647 h 196"/>
              <a:gd name="T78" fmla="*/ 2147483647 w 199"/>
              <a:gd name="T79" fmla="*/ 2147483647 h 196"/>
              <a:gd name="T80" fmla="*/ 2147483647 w 199"/>
              <a:gd name="T81" fmla="*/ 2147483647 h 1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9"/>
              <a:gd name="T124" fmla="*/ 0 h 196"/>
              <a:gd name="T125" fmla="*/ 199 w 199"/>
              <a:gd name="T126" fmla="*/ 196 h 1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9" h="196">
                <a:moveTo>
                  <a:pt x="0" y="0"/>
                </a:moveTo>
                <a:lnTo>
                  <a:pt x="199" y="0"/>
                </a:lnTo>
                <a:lnTo>
                  <a:pt x="199" y="19"/>
                </a:lnTo>
                <a:lnTo>
                  <a:pt x="189" y="19"/>
                </a:lnTo>
                <a:lnTo>
                  <a:pt x="189" y="120"/>
                </a:lnTo>
                <a:lnTo>
                  <a:pt x="199" y="120"/>
                </a:lnTo>
                <a:lnTo>
                  <a:pt x="199" y="139"/>
                </a:lnTo>
                <a:lnTo>
                  <a:pt x="109" y="139"/>
                </a:lnTo>
                <a:lnTo>
                  <a:pt x="109" y="177"/>
                </a:lnTo>
                <a:lnTo>
                  <a:pt x="149" y="177"/>
                </a:lnTo>
                <a:lnTo>
                  <a:pt x="149" y="196"/>
                </a:lnTo>
                <a:lnTo>
                  <a:pt x="50" y="196"/>
                </a:lnTo>
                <a:lnTo>
                  <a:pt x="50" y="177"/>
                </a:lnTo>
                <a:lnTo>
                  <a:pt x="90" y="177"/>
                </a:lnTo>
                <a:lnTo>
                  <a:pt x="90" y="139"/>
                </a:lnTo>
                <a:lnTo>
                  <a:pt x="0" y="139"/>
                </a:lnTo>
                <a:lnTo>
                  <a:pt x="0" y="120"/>
                </a:lnTo>
                <a:lnTo>
                  <a:pt x="7" y="120"/>
                </a:lnTo>
                <a:lnTo>
                  <a:pt x="7" y="19"/>
                </a:lnTo>
                <a:lnTo>
                  <a:pt x="0" y="19"/>
                </a:lnTo>
                <a:lnTo>
                  <a:pt x="0" y="0"/>
                </a:lnTo>
                <a:close/>
                <a:moveTo>
                  <a:pt x="149" y="47"/>
                </a:moveTo>
                <a:lnTo>
                  <a:pt x="142" y="47"/>
                </a:lnTo>
                <a:lnTo>
                  <a:pt x="132" y="47"/>
                </a:lnTo>
                <a:lnTo>
                  <a:pt x="135" y="52"/>
                </a:lnTo>
                <a:lnTo>
                  <a:pt x="102" y="70"/>
                </a:lnTo>
                <a:lnTo>
                  <a:pt x="88" y="61"/>
                </a:lnTo>
                <a:lnTo>
                  <a:pt x="88" y="59"/>
                </a:lnTo>
                <a:lnTo>
                  <a:pt x="85" y="59"/>
                </a:lnTo>
                <a:lnTo>
                  <a:pt x="57" y="70"/>
                </a:lnTo>
                <a:lnTo>
                  <a:pt x="59" y="78"/>
                </a:lnTo>
                <a:lnTo>
                  <a:pt x="85" y="66"/>
                </a:lnTo>
                <a:lnTo>
                  <a:pt x="99" y="75"/>
                </a:lnTo>
                <a:lnTo>
                  <a:pt x="102" y="78"/>
                </a:lnTo>
                <a:lnTo>
                  <a:pt x="104" y="78"/>
                </a:lnTo>
                <a:lnTo>
                  <a:pt x="137" y="56"/>
                </a:lnTo>
                <a:lnTo>
                  <a:pt x="139" y="61"/>
                </a:lnTo>
                <a:lnTo>
                  <a:pt x="144" y="54"/>
                </a:lnTo>
                <a:lnTo>
                  <a:pt x="149" y="47"/>
                </a:lnTo>
                <a:close/>
                <a:moveTo>
                  <a:pt x="132" y="68"/>
                </a:moveTo>
                <a:lnTo>
                  <a:pt x="132" y="99"/>
                </a:lnTo>
                <a:lnTo>
                  <a:pt x="142" y="99"/>
                </a:lnTo>
                <a:lnTo>
                  <a:pt x="142" y="68"/>
                </a:lnTo>
                <a:lnTo>
                  <a:pt x="132" y="68"/>
                </a:lnTo>
                <a:close/>
                <a:moveTo>
                  <a:pt x="118" y="78"/>
                </a:moveTo>
                <a:lnTo>
                  <a:pt x="118" y="99"/>
                </a:lnTo>
                <a:lnTo>
                  <a:pt x="128" y="99"/>
                </a:lnTo>
                <a:lnTo>
                  <a:pt x="128" y="78"/>
                </a:lnTo>
                <a:lnTo>
                  <a:pt x="118" y="78"/>
                </a:lnTo>
                <a:close/>
                <a:moveTo>
                  <a:pt x="102" y="89"/>
                </a:moveTo>
                <a:lnTo>
                  <a:pt x="102" y="99"/>
                </a:lnTo>
                <a:lnTo>
                  <a:pt x="111" y="99"/>
                </a:lnTo>
                <a:lnTo>
                  <a:pt x="111" y="89"/>
                </a:lnTo>
                <a:lnTo>
                  <a:pt x="102" y="89"/>
                </a:lnTo>
                <a:close/>
                <a:moveTo>
                  <a:pt x="88" y="80"/>
                </a:moveTo>
                <a:lnTo>
                  <a:pt x="88" y="99"/>
                </a:lnTo>
                <a:lnTo>
                  <a:pt x="97" y="99"/>
                </a:lnTo>
                <a:lnTo>
                  <a:pt x="97" y="80"/>
                </a:lnTo>
                <a:lnTo>
                  <a:pt x="88" y="80"/>
                </a:lnTo>
                <a:close/>
                <a:moveTo>
                  <a:pt x="73" y="80"/>
                </a:moveTo>
                <a:lnTo>
                  <a:pt x="73" y="99"/>
                </a:lnTo>
                <a:lnTo>
                  <a:pt x="83" y="99"/>
                </a:lnTo>
                <a:lnTo>
                  <a:pt x="83" y="80"/>
                </a:lnTo>
                <a:lnTo>
                  <a:pt x="73" y="80"/>
                </a:lnTo>
                <a:close/>
                <a:moveTo>
                  <a:pt x="57" y="85"/>
                </a:moveTo>
                <a:lnTo>
                  <a:pt x="57" y="99"/>
                </a:lnTo>
                <a:lnTo>
                  <a:pt x="66" y="99"/>
                </a:lnTo>
                <a:lnTo>
                  <a:pt x="66" y="85"/>
                </a:lnTo>
                <a:lnTo>
                  <a:pt x="57" y="85"/>
                </a:lnTo>
                <a:close/>
                <a:moveTo>
                  <a:pt x="170" y="21"/>
                </a:moveTo>
                <a:lnTo>
                  <a:pt x="28" y="21"/>
                </a:lnTo>
                <a:lnTo>
                  <a:pt x="28" y="118"/>
                </a:lnTo>
                <a:lnTo>
                  <a:pt x="170" y="118"/>
                </a:lnTo>
                <a:lnTo>
                  <a:pt x="170" y="21"/>
                </a:lnTo>
                <a:close/>
              </a:path>
            </a:pathLst>
          </a:custGeom>
          <a:solidFill>
            <a:schemeClr val="bg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2" name="标题 1"/>
          <p:cNvSpPr>
            <a:spLocks noGrp="1"/>
          </p:cNvSpPr>
          <p:nvPr>
            <p:ph type="title"/>
          </p:nvPr>
        </p:nvSpPr>
        <p:spPr/>
        <p:txBody>
          <a:bodyPr/>
          <a:lstStyle/>
          <a:p>
            <a:r>
              <a:rPr lang="zh-CN" altLang="zh-CN"/>
              <a:t>共读</a:t>
            </a:r>
            <a:br>
              <a:rPr lang="zh-CN" altLang="zh-CN"/>
            </a:br>
            <a:endParaRPr lang="zh-CN" altLang="en-US">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0-#ppt_w/2"/>
                                          </p:val>
                                        </p:tav>
                                        <p:tav tm="100000">
                                          <p:val>
                                            <p:strVal val="#ppt_x"/>
                                          </p:val>
                                        </p:tav>
                                      </p:tavLst>
                                    </p:anim>
                                    <p:anim calcmode="lin" valueType="num">
                                      <p:cBhvr additive="base">
                                        <p:cTn id="8" dur="500" fill="hold"/>
                                        <p:tgtEl>
                                          <p:spTgt spid="6147"/>
                                        </p:tgtEl>
                                        <p:attrNameLst>
                                          <p:attrName>ppt_y</p:attrName>
                                        </p:attrNameLst>
                                      </p:cBhvr>
                                      <p:tavLst>
                                        <p:tav tm="0">
                                          <p:val>
                                            <p:strVal val="#ppt_y"/>
                                          </p:val>
                                        </p:tav>
                                        <p:tav tm="100000">
                                          <p:val>
                                            <p:strVal val="#ppt_y"/>
                                          </p:val>
                                        </p:tav>
                                      </p:tavLst>
                                    </p:anim>
                                  </p:childTnLst>
                                </p:cTn>
                              </p:par>
                              <p:par>
                                <p:cTn id="9" presetID="12" presetClass="entr" presetSubtype="8"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p:tgtEl>
                                          <p:spTgt spid="28"/>
                                        </p:tgtEl>
                                        <p:attrNameLst>
                                          <p:attrName>ppt_x</p:attrName>
                                        </p:attrNameLst>
                                      </p:cBhvr>
                                      <p:tavLst>
                                        <p:tav tm="0">
                                          <p:val>
                                            <p:strVal val="#ppt_x-#ppt_w*1.125000"/>
                                          </p:val>
                                        </p:tav>
                                        <p:tav tm="100000">
                                          <p:val>
                                            <p:strVal val="#ppt_x"/>
                                          </p:val>
                                        </p:tav>
                                      </p:tavLst>
                                    </p:anim>
                                    <p:animEffect transition="in" filter="wipe(right)">
                                      <p:cBhvr>
                                        <p:cTn id="12" dur="500"/>
                                        <p:tgtEl>
                                          <p:spTgt spid="28"/>
                                        </p:tgtEl>
                                      </p:cBhvr>
                                    </p:animEffect>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50" presetClass="entr" presetSubtype="0" decel="10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3"/>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strVal val="#ppt_w+.3"/>
                                          </p:val>
                                        </p:tav>
                                        <p:tav tm="100000">
                                          <p:val>
                                            <p:strVal val="#ppt_w"/>
                                          </p:val>
                                        </p:tav>
                                      </p:tavLst>
                                    </p:anim>
                                    <p:anim calcmode="lin" valueType="num">
                                      <p:cBhvr>
                                        <p:cTn id="26" dur="1000" fill="hold"/>
                                        <p:tgtEl>
                                          <p:spTgt spid="20"/>
                                        </p:tgtEl>
                                        <p:attrNameLst>
                                          <p:attrName>ppt_h</p:attrName>
                                        </p:attrNameLst>
                                      </p:cBhvr>
                                      <p:tavLst>
                                        <p:tav tm="0">
                                          <p:val>
                                            <p:strVal val="#ppt_h"/>
                                          </p:val>
                                        </p:tav>
                                        <p:tav tm="100000">
                                          <p:val>
                                            <p:strVal val="#ppt_h"/>
                                          </p:val>
                                        </p:tav>
                                      </p:tavLst>
                                    </p:anim>
                                    <p:animEffect transition="in" filter="fade">
                                      <p:cBhvr>
                                        <p:cTn id="27" dur="1000"/>
                                        <p:tgtEl>
                                          <p:spTgt spid="20"/>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strVal val="#ppt_w+.3"/>
                                          </p:val>
                                        </p:tav>
                                        <p:tav tm="100000">
                                          <p:val>
                                            <p:strVal val="#ppt_w"/>
                                          </p:val>
                                        </p:tav>
                                      </p:tavLst>
                                    </p:anim>
                                    <p:anim calcmode="lin" valueType="num">
                                      <p:cBhvr>
                                        <p:cTn id="31" dur="1000" fill="hold"/>
                                        <p:tgtEl>
                                          <p:spTgt spid="33"/>
                                        </p:tgtEl>
                                        <p:attrNameLst>
                                          <p:attrName>ppt_h</p:attrName>
                                        </p:attrNameLst>
                                      </p:cBhvr>
                                      <p:tavLst>
                                        <p:tav tm="0">
                                          <p:val>
                                            <p:strVal val="#ppt_h"/>
                                          </p:val>
                                        </p:tav>
                                        <p:tav tm="100000">
                                          <p:val>
                                            <p:strVal val="#ppt_h"/>
                                          </p:val>
                                        </p:tav>
                                      </p:tavLst>
                                    </p:anim>
                                    <p:animEffect transition="in" filter="fade">
                                      <p:cBhvr>
                                        <p:cTn id="32" dur="1000"/>
                                        <p:tgtEl>
                                          <p:spTgt spid="33"/>
                                        </p:tgtEl>
                                      </p:cBhvr>
                                    </p:animEffect>
                                  </p:childTnLst>
                                </p:cTn>
                              </p:par>
                            </p:childTnLst>
                          </p:cTn>
                        </p:par>
                        <p:par>
                          <p:cTn id="33" fill="hold">
                            <p:stCondLst>
                              <p:cond delay="1500"/>
                            </p:stCondLst>
                            <p:childTnLst>
                              <p:par>
                                <p:cTn id="34" presetID="50" presetClass="entr" presetSubtype="0" decel="10000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1000" fill="hold"/>
                                        <p:tgtEl>
                                          <p:spTgt spid="35"/>
                                        </p:tgtEl>
                                        <p:attrNameLst>
                                          <p:attrName>ppt_w</p:attrName>
                                        </p:attrNameLst>
                                      </p:cBhvr>
                                      <p:tavLst>
                                        <p:tav tm="0">
                                          <p:val>
                                            <p:strVal val="#ppt_w+.3"/>
                                          </p:val>
                                        </p:tav>
                                        <p:tav tm="100000">
                                          <p:val>
                                            <p:strVal val="#ppt_w"/>
                                          </p:val>
                                        </p:tav>
                                      </p:tavLst>
                                    </p:anim>
                                    <p:anim calcmode="lin" valueType="num">
                                      <p:cBhvr>
                                        <p:cTn id="37" dur="1000" fill="hold"/>
                                        <p:tgtEl>
                                          <p:spTgt spid="35"/>
                                        </p:tgtEl>
                                        <p:attrNameLst>
                                          <p:attrName>ppt_h</p:attrName>
                                        </p:attrNameLst>
                                      </p:cBhvr>
                                      <p:tavLst>
                                        <p:tav tm="0">
                                          <p:val>
                                            <p:strVal val="#ppt_h"/>
                                          </p:val>
                                        </p:tav>
                                        <p:tav tm="100000">
                                          <p:val>
                                            <p:strVal val="#ppt_h"/>
                                          </p:val>
                                        </p:tav>
                                      </p:tavLst>
                                    </p:anim>
                                    <p:animEffect transition="in" filter="fade">
                                      <p:cBhvr>
                                        <p:cTn id="38" dur="1000"/>
                                        <p:tgtEl>
                                          <p:spTgt spid="35"/>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1000" fill="hold"/>
                                        <p:tgtEl>
                                          <p:spTgt spid="23"/>
                                        </p:tgtEl>
                                        <p:attrNameLst>
                                          <p:attrName>ppt_w</p:attrName>
                                        </p:attrNameLst>
                                      </p:cBhvr>
                                      <p:tavLst>
                                        <p:tav tm="0">
                                          <p:val>
                                            <p:strVal val="#ppt_w+.3"/>
                                          </p:val>
                                        </p:tav>
                                        <p:tav tm="100000">
                                          <p:val>
                                            <p:strVal val="#ppt_w"/>
                                          </p:val>
                                        </p:tav>
                                      </p:tavLst>
                                    </p:anim>
                                    <p:anim calcmode="lin" valueType="num">
                                      <p:cBhvr>
                                        <p:cTn id="42" dur="1000" fill="hold"/>
                                        <p:tgtEl>
                                          <p:spTgt spid="23"/>
                                        </p:tgtEl>
                                        <p:attrNameLst>
                                          <p:attrName>ppt_h</p:attrName>
                                        </p:attrNameLst>
                                      </p:cBhvr>
                                      <p:tavLst>
                                        <p:tav tm="0">
                                          <p:val>
                                            <p:strVal val="#ppt_h"/>
                                          </p:val>
                                        </p:tav>
                                        <p:tav tm="100000">
                                          <p:val>
                                            <p:strVal val="#ppt_h"/>
                                          </p:val>
                                        </p:tav>
                                      </p:tavLst>
                                    </p:anim>
                                    <p:animEffect transition="in" filter="fade">
                                      <p:cBhvr>
                                        <p:cTn id="43" dur="1000"/>
                                        <p:tgtEl>
                                          <p:spTgt spid="23"/>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1000" fill="hold"/>
                                        <p:tgtEl>
                                          <p:spTgt spid="32"/>
                                        </p:tgtEl>
                                        <p:attrNameLst>
                                          <p:attrName>ppt_w</p:attrName>
                                        </p:attrNameLst>
                                      </p:cBhvr>
                                      <p:tavLst>
                                        <p:tav tm="0">
                                          <p:val>
                                            <p:strVal val="#ppt_w+.3"/>
                                          </p:val>
                                        </p:tav>
                                        <p:tav tm="100000">
                                          <p:val>
                                            <p:strVal val="#ppt_w"/>
                                          </p:val>
                                        </p:tav>
                                      </p:tavLst>
                                    </p:anim>
                                    <p:anim calcmode="lin" valueType="num">
                                      <p:cBhvr>
                                        <p:cTn id="47" dur="1000" fill="hold"/>
                                        <p:tgtEl>
                                          <p:spTgt spid="32"/>
                                        </p:tgtEl>
                                        <p:attrNameLst>
                                          <p:attrName>ppt_h</p:attrName>
                                        </p:attrNameLst>
                                      </p:cBhvr>
                                      <p:tavLst>
                                        <p:tav tm="0">
                                          <p:val>
                                            <p:strVal val="#ppt_h"/>
                                          </p:val>
                                        </p:tav>
                                        <p:tav tm="100000">
                                          <p:val>
                                            <p:strVal val="#ppt_h"/>
                                          </p:val>
                                        </p:tav>
                                      </p:tavLst>
                                    </p:anim>
                                    <p:animEffect transition="in" filter="fade">
                                      <p:cBhvr>
                                        <p:cTn id="48" dur="1000"/>
                                        <p:tgtEl>
                                          <p:spTgt spid="32"/>
                                        </p:tgtEl>
                                      </p:cBhvr>
                                    </p:animEffect>
                                  </p:childTnLst>
                                </p:cTn>
                              </p:par>
                            </p:childTnLst>
                          </p:cTn>
                        </p:par>
                        <p:par>
                          <p:cTn id="49" fill="hold">
                            <p:stCondLst>
                              <p:cond delay="2500"/>
                            </p:stCondLst>
                            <p:childTnLst>
                              <p:par>
                                <p:cTn id="50" presetID="50" presetClass="entr" presetSubtype="0" decel="100000" fill="hold" grpId="0" nodeType="after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strVal val="#ppt_w+.3"/>
                                          </p:val>
                                        </p:tav>
                                        <p:tav tm="100000">
                                          <p:val>
                                            <p:strVal val="#ppt_w"/>
                                          </p:val>
                                        </p:tav>
                                      </p:tavLst>
                                    </p:anim>
                                    <p:anim calcmode="lin" valueType="num">
                                      <p:cBhvr>
                                        <p:cTn id="53" dur="1000" fill="hold"/>
                                        <p:tgtEl>
                                          <p:spTgt spid="36"/>
                                        </p:tgtEl>
                                        <p:attrNameLst>
                                          <p:attrName>ppt_h</p:attrName>
                                        </p:attrNameLst>
                                      </p:cBhvr>
                                      <p:tavLst>
                                        <p:tav tm="0">
                                          <p:val>
                                            <p:strVal val="#ppt_h"/>
                                          </p:val>
                                        </p:tav>
                                        <p:tav tm="100000">
                                          <p:val>
                                            <p:strVal val="#ppt_h"/>
                                          </p:val>
                                        </p:tav>
                                      </p:tavLst>
                                    </p:anim>
                                    <p:animEffect transition="in" filter="fade">
                                      <p:cBhvr>
                                        <p:cTn id="54" dur="1000"/>
                                        <p:tgtEl>
                                          <p:spTgt spid="36"/>
                                        </p:tgtEl>
                                      </p:cBhvr>
                                    </p:animEffect>
                                  </p:childTnLst>
                                </p:cTn>
                              </p:par>
                              <p:par>
                                <p:cTn id="55" presetID="50" presetClass="entr" presetSubtype="0" decel="10000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1000" fill="hold"/>
                                        <p:tgtEl>
                                          <p:spTgt spid="34"/>
                                        </p:tgtEl>
                                        <p:attrNameLst>
                                          <p:attrName>ppt_w</p:attrName>
                                        </p:attrNameLst>
                                      </p:cBhvr>
                                      <p:tavLst>
                                        <p:tav tm="0">
                                          <p:val>
                                            <p:strVal val="#ppt_w+.3"/>
                                          </p:val>
                                        </p:tav>
                                        <p:tav tm="100000">
                                          <p:val>
                                            <p:strVal val="#ppt_w"/>
                                          </p:val>
                                        </p:tav>
                                      </p:tavLst>
                                    </p:anim>
                                    <p:anim calcmode="lin" valueType="num">
                                      <p:cBhvr>
                                        <p:cTn id="58" dur="1000" fill="hold"/>
                                        <p:tgtEl>
                                          <p:spTgt spid="34"/>
                                        </p:tgtEl>
                                        <p:attrNameLst>
                                          <p:attrName>ppt_h</p:attrName>
                                        </p:attrNameLst>
                                      </p:cBhvr>
                                      <p:tavLst>
                                        <p:tav tm="0">
                                          <p:val>
                                            <p:strVal val="#ppt_h"/>
                                          </p:val>
                                        </p:tav>
                                        <p:tav tm="100000">
                                          <p:val>
                                            <p:strVal val="#ppt_h"/>
                                          </p:val>
                                        </p:tav>
                                      </p:tavLst>
                                    </p:anim>
                                    <p:animEffect transition="in" filter="fade">
                                      <p:cBhvr>
                                        <p:cTn id="59" dur="1000"/>
                                        <p:tgtEl>
                                          <p:spTgt spid="34"/>
                                        </p:tgtEl>
                                      </p:cBhvr>
                                    </p:animEffect>
                                  </p:childTnLst>
                                </p:cTn>
                              </p:par>
                              <p:par>
                                <p:cTn id="60" presetID="50" presetClass="entr" presetSubtype="0" decel="100000" fill="hold" nodeType="withEffect">
                                  <p:stCondLst>
                                    <p:cond delay="0"/>
                                  </p:stCondLst>
                                  <p:childTnLst>
                                    <p:set>
                                      <p:cBhvr>
                                        <p:cTn id="61" dur="1" fill="hold">
                                          <p:stCondLst>
                                            <p:cond delay="0"/>
                                          </p:stCondLst>
                                        </p:cTn>
                                        <p:tgtEl>
                                          <p:spTgt spid="26"/>
                                        </p:tgtEl>
                                        <p:attrNameLst>
                                          <p:attrName>style.visibility</p:attrName>
                                        </p:attrNameLst>
                                      </p:cBhvr>
                                      <p:to>
                                        <p:strVal val="visible"/>
                                      </p:to>
                                    </p:set>
                                    <p:anim calcmode="lin" valueType="num">
                                      <p:cBhvr>
                                        <p:cTn id="62" dur="1000" fill="hold"/>
                                        <p:tgtEl>
                                          <p:spTgt spid="26"/>
                                        </p:tgtEl>
                                        <p:attrNameLst>
                                          <p:attrName>ppt_w</p:attrName>
                                        </p:attrNameLst>
                                      </p:cBhvr>
                                      <p:tavLst>
                                        <p:tav tm="0">
                                          <p:val>
                                            <p:strVal val="#ppt_w+.3"/>
                                          </p:val>
                                        </p:tav>
                                        <p:tav tm="100000">
                                          <p:val>
                                            <p:strVal val="#ppt_w"/>
                                          </p:val>
                                        </p:tav>
                                      </p:tavLst>
                                    </p:anim>
                                    <p:anim calcmode="lin" valueType="num">
                                      <p:cBhvr>
                                        <p:cTn id="63" dur="1000" fill="hold"/>
                                        <p:tgtEl>
                                          <p:spTgt spid="26"/>
                                        </p:tgtEl>
                                        <p:attrNameLst>
                                          <p:attrName>ppt_h</p:attrName>
                                        </p:attrNameLst>
                                      </p:cBhvr>
                                      <p:tavLst>
                                        <p:tav tm="0">
                                          <p:val>
                                            <p:strVal val="#ppt_h"/>
                                          </p:val>
                                        </p:tav>
                                        <p:tav tm="100000">
                                          <p:val>
                                            <p:strVal val="#ppt_h"/>
                                          </p:val>
                                        </p:tav>
                                      </p:tavLst>
                                    </p:anim>
                                    <p:animEffect transition="in" filter="fade">
                                      <p:cBhvr>
                                        <p:cTn id="64"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8" grpId="0"/>
      <p:bldP spid="15"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5952" y="1264739"/>
            <a:ext cx="3591559" cy="2393438"/>
          </a:xfrm>
          <a:prstGeom prst="cloud">
            <a:avLst/>
          </a:prstGeom>
          <a:noFill/>
          <a:ln w="9525">
            <a:noFill/>
          </a:ln>
        </p:spPr>
      </p:pic>
      <p:sp>
        <p:nvSpPr>
          <p:cNvPr id="3105" name="矩形 14"/>
          <p:cNvSpPr>
            <a:spLocks noChangeArrowheads="1"/>
          </p:cNvSpPr>
          <p:nvPr/>
        </p:nvSpPr>
        <p:spPr bwMode="auto">
          <a:xfrm>
            <a:off x="675308" y="3847973"/>
            <a:ext cx="3554113" cy="2497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sp>
        <p:nvSpPr>
          <p:cNvPr id="3096" name="矩形 23"/>
          <p:cNvSpPr>
            <a:spLocks noChangeArrowheads="1"/>
          </p:cNvSpPr>
          <p:nvPr/>
        </p:nvSpPr>
        <p:spPr bwMode="auto">
          <a:xfrm rot="20700000">
            <a:off x="4316121" y="964168"/>
            <a:ext cx="2613918" cy="2758671"/>
          </a:xfrm>
          <a:prstGeom prst="cloudCallou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pic>
        <p:nvPicPr>
          <p:cNvPr id="3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355" y="1543769"/>
            <a:ext cx="4005366" cy="2002682"/>
          </a:xfrm>
          <a:prstGeom prst="cloud">
            <a:avLst/>
          </a:prstGeom>
          <a:noFill/>
          <a:ln w="9525">
            <a:noFill/>
          </a:ln>
        </p:spPr>
      </p:pic>
      <p:pic>
        <p:nvPicPr>
          <p:cNvPr id="3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479" y="3872563"/>
            <a:ext cx="3744786" cy="2495549"/>
          </a:xfrm>
          <a:prstGeom prst="cloud">
            <a:avLst/>
          </a:prstGeom>
        </p:spPr>
      </p:pic>
      <p:sp>
        <p:nvSpPr>
          <p:cNvPr id="37" name="矩形 23"/>
          <p:cNvSpPr>
            <a:spLocks noChangeArrowheads="1"/>
          </p:cNvSpPr>
          <p:nvPr/>
        </p:nvSpPr>
        <p:spPr bwMode="auto">
          <a:xfrm rot="1547134">
            <a:off x="8230013" y="3712758"/>
            <a:ext cx="3259026" cy="2495549"/>
          </a:xfrm>
          <a:prstGeom prst="doubleWave">
            <a:avLst/>
          </a:prstGeom>
          <a:solidFill>
            <a:schemeClr val="accent6"/>
          </a:solid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sp>
        <p:nvSpPr>
          <p:cNvPr id="5" name="矩形 4"/>
          <p:cNvSpPr/>
          <p:nvPr/>
        </p:nvSpPr>
        <p:spPr>
          <a:xfrm>
            <a:off x="1131564" y="4034977"/>
            <a:ext cx="2641600" cy="1891665"/>
          </a:xfrm>
          <a:prstGeom prst="rect">
            <a:avLst/>
          </a:prstGeom>
        </p:spPr>
        <p:txBody>
          <a:bodyPr wrap="square">
            <a:spAutoFit/>
          </a:bodyPr>
          <a:lstStyle/>
          <a:p>
            <a:pPr algn="just">
              <a:lnSpc>
                <a:spcPct val="150000"/>
              </a:lnSpc>
            </a:pPr>
            <a:r>
              <a:rPr lang="zh-CN" sz="2400" b="1" dirty="0">
                <a:solidFill>
                  <a:prstClr val="white"/>
                </a:solidFill>
                <a:cs typeface="+mn-ea"/>
                <a:sym typeface="+mn-lt"/>
              </a:rPr>
              <a:t>阅读首先要共读</a:t>
            </a:r>
            <a:endParaRPr lang="zh-CN" sz="2400" b="1" dirty="0">
              <a:solidFill>
                <a:prstClr val="white"/>
              </a:solidFill>
              <a:cs typeface="+mn-ea"/>
              <a:sym typeface="+mn-lt"/>
            </a:endParaRPr>
          </a:p>
          <a:p>
            <a:pPr algn="just">
              <a:lnSpc>
                <a:spcPct val="150000"/>
              </a:lnSpc>
            </a:pPr>
            <a:r>
              <a:rPr lang="zh-CN" altLang="en-US" dirty="0">
                <a:solidFill>
                  <a:prstClr val="white"/>
                </a:solidFill>
                <a:cs typeface="+mn-ea"/>
                <a:sym typeface="+mn-lt"/>
              </a:rPr>
              <a:t>读的对象</a:t>
            </a:r>
            <a:endParaRPr lang="zh-CN" altLang="en-US" dirty="0">
              <a:solidFill>
                <a:prstClr val="white"/>
              </a:solidFill>
              <a:cs typeface="+mn-ea"/>
              <a:sym typeface="+mn-lt"/>
            </a:endParaRPr>
          </a:p>
          <a:p>
            <a:pPr algn="just">
              <a:lnSpc>
                <a:spcPct val="150000"/>
              </a:lnSpc>
            </a:pPr>
            <a:r>
              <a:rPr lang="zh-CN" altLang="en-US" dirty="0">
                <a:solidFill>
                  <a:prstClr val="white"/>
                </a:solidFill>
                <a:cs typeface="+mn-ea"/>
                <a:sym typeface="+mn-lt"/>
              </a:rPr>
              <a:t>读的主体</a:t>
            </a:r>
            <a:endParaRPr lang="zh-CN" altLang="en-US" dirty="0">
              <a:solidFill>
                <a:prstClr val="white"/>
              </a:solidFill>
              <a:cs typeface="+mn-ea"/>
              <a:sym typeface="+mn-lt"/>
            </a:endParaRPr>
          </a:p>
          <a:p>
            <a:pPr algn="just">
              <a:lnSpc>
                <a:spcPct val="150000"/>
              </a:lnSpc>
            </a:pPr>
            <a:r>
              <a:rPr lang="zh-CN" altLang="en-US" dirty="0">
                <a:solidFill>
                  <a:prstClr val="white"/>
                </a:solidFill>
                <a:cs typeface="+mn-ea"/>
                <a:sym typeface="+mn-lt"/>
              </a:rPr>
              <a:t>读的方法</a:t>
            </a:r>
            <a:endParaRPr lang="zh-CN" altLang="en-US" dirty="0">
              <a:solidFill>
                <a:prstClr val="white"/>
              </a:solidFill>
              <a:cs typeface="+mn-ea"/>
              <a:sym typeface="+mn-lt"/>
            </a:endParaRPr>
          </a:p>
        </p:txBody>
      </p:sp>
      <p:sp>
        <p:nvSpPr>
          <p:cNvPr id="16" name="矩形 15"/>
          <p:cNvSpPr/>
          <p:nvPr/>
        </p:nvSpPr>
        <p:spPr>
          <a:xfrm rot="21420000">
            <a:off x="4434052" y="1590217"/>
            <a:ext cx="2388972" cy="1476375"/>
          </a:xfrm>
          <a:prstGeom prst="rect">
            <a:avLst/>
          </a:prstGeom>
        </p:spPr>
        <p:txBody>
          <a:bodyPr wrap="square">
            <a:spAutoFit/>
          </a:bodyPr>
          <a:lstStyle/>
          <a:p>
            <a:pPr algn="just">
              <a:lnSpc>
                <a:spcPct val="150000"/>
              </a:lnSpc>
            </a:pPr>
            <a:r>
              <a:rPr lang="zh-CN" altLang="en-US" sz="2000" dirty="0">
                <a:solidFill>
                  <a:prstClr val="white"/>
                </a:solidFill>
                <a:cs typeface="+mn-ea"/>
                <a:sym typeface="+mn-lt"/>
              </a:rPr>
              <a:t>在教育中，鸟飞过，必然是一段永恒！</a:t>
            </a:r>
            <a:endParaRPr lang="zh-CN" altLang="en-US" sz="2000" dirty="0">
              <a:solidFill>
                <a:prstClr val="white"/>
              </a:solidFill>
              <a:cs typeface="+mn-ea"/>
              <a:sym typeface="+mn-lt"/>
            </a:endParaRPr>
          </a:p>
          <a:p>
            <a:pPr algn="just">
              <a:lnSpc>
                <a:spcPct val="150000"/>
              </a:lnSpc>
            </a:pPr>
            <a:r>
              <a:rPr lang="zh-CN" altLang="en-US" sz="2000" dirty="0">
                <a:solidFill>
                  <a:prstClr val="white"/>
                </a:solidFill>
                <a:cs typeface="+mn-ea"/>
                <a:sym typeface="+mn-lt"/>
              </a:rPr>
              <a:t>但是，写什么？</a:t>
            </a:r>
            <a:endParaRPr lang="zh-CN" altLang="en-US" sz="2000" dirty="0">
              <a:solidFill>
                <a:prstClr val="white"/>
              </a:solidFill>
              <a:cs typeface="+mn-ea"/>
              <a:sym typeface="+mn-lt"/>
            </a:endParaRPr>
          </a:p>
        </p:txBody>
      </p:sp>
      <p:sp>
        <p:nvSpPr>
          <p:cNvPr id="17" name="矩形 16"/>
          <p:cNvSpPr/>
          <p:nvPr/>
        </p:nvSpPr>
        <p:spPr>
          <a:xfrm>
            <a:off x="8664697" y="4280312"/>
            <a:ext cx="2388972" cy="1476375"/>
          </a:xfrm>
          <a:prstGeom prst="rect">
            <a:avLst/>
          </a:prstGeom>
        </p:spPr>
        <p:txBody>
          <a:bodyPr wrap="square">
            <a:spAutoFit/>
          </a:bodyPr>
          <a:lstStyle/>
          <a:p>
            <a:pPr algn="just">
              <a:lnSpc>
                <a:spcPct val="150000"/>
              </a:lnSpc>
            </a:pPr>
            <a:r>
              <a:rPr lang="zh-CN" sz="2000" dirty="0">
                <a:solidFill>
                  <a:prstClr val="white"/>
                </a:solidFill>
                <a:cs typeface="+mn-ea"/>
                <a:sym typeface="+mn-lt"/>
              </a:rPr>
              <a:t>亲子共赏、共读才是真正的共同生活！</a:t>
            </a:r>
            <a:endParaRPr lang="zh-CN" sz="2000" dirty="0">
              <a:solidFill>
                <a:prstClr val="white"/>
              </a:solidFill>
              <a:cs typeface="+mn-ea"/>
              <a:sym typeface="+mn-lt"/>
            </a:endParaRPr>
          </a:p>
          <a:p>
            <a:pPr algn="just">
              <a:lnSpc>
                <a:spcPct val="150000"/>
              </a:lnSpc>
            </a:pPr>
            <a:r>
              <a:rPr lang="zh-CN" sz="2000" dirty="0">
                <a:solidFill>
                  <a:prstClr val="white"/>
                </a:solidFill>
                <a:cs typeface="+mn-ea"/>
                <a:sym typeface="+mn-lt"/>
              </a:rPr>
              <a:t>从共赏到共读</a:t>
            </a:r>
            <a:endParaRPr lang="zh-CN" sz="2000" dirty="0">
              <a:solidFill>
                <a:prstClr val="white"/>
              </a:solidFill>
              <a:cs typeface="+mn-ea"/>
              <a:sym typeface="+mn-lt"/>
            </a:endParaRPr>
          </a:p>
        </p:txBody>
      </p:sp>
      <p:sp>
        <p:nvSpPr>
          <p:cNvPr id="18" name="KSO_Shape"/>
          <p:cNvSpPr/>
          <p:nvPr/>
        </p:nvSpPr>
        <p:spPr>
          <a:xfrm rot="16200000">
            <a:off x="3311134" y="3932479"/>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9" name="KSO_Shape"/>
          <p:cNvSpPr/>
          <p:nvPr/>
        </p:nvSpPr>
        <p:spPr>
          <a:xfrm rot="17419231">
            <a:off x="8419904" y="3736705"/>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0" name="KSO_Shape"/>
          <p:cNvSpPr/>
          <p:nvPr/>
        </p:nvSpPr>
        <p:spPr>
          <a:xfrm rot="5400000">
            <a:off x="5654814" y="3050471"/>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 name="标题 1"/>
          <p:cNvSpPr>
            <a:spLocks noGrp="1"/>
          </p:cNvSpPr>
          <p:nvPr>
            <p:ph type="title"/>
          </p:nvPr>
        </p:nvSpPr>
        <p:spPr/>
        <p:txBody>
          <a:bodyPr/>
          <a:lstStyle/>
          <a:p>
            <a:r>
              <a:rPr lang="zh-CN" altLang="zh-CN" dirty="0"/>
              <a:t>和孩子一起看世界</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3096"/>
                                        </p:tgtEl>
                                      </p:cBhvr>
                                      <p:by x="150000" y="150000"/>
                                    </p:animScale>
                                  </p:childTnLst>
                                </p:cTn>
                              </p:par>
                              <p:par>
                                <p:cTn id="7" presetID="6" presetClass="emph" presetSubtype="0" fill="hold" grpId="0" nodeType="withEffect">
                                  <p:stCondLst>
                                    <p:cond delay="0"/>
                                  </p:stCondLst>
                                  <p:childTnLst>
                                    <p:animScale>
                                      <p:cBhvr>
                                        <p:cTn id="8" dur="2000" fill="hold"/>
                                        <p:tgtEl>
                                          <p:spTgt spid="16"/>
                                        </p:tgtEl>
                                      </p:cBhvr>
                                      <p:by x="150000" y="150000"/>
                                    </p:animScale>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grpId="0" nodeType="clickEffect">
                                  <p:stCondLst>
                                    <p:cond delay="0"/>
                                  </p:stCondLst>
                                  <p:childTnLst>
                                    <p:animScale>
                                      <p:cBhvr>
                                        <p:cTn id="12" dur="2000" fill="hold"/>
                                        <p:tgtEl>
                                          <p:spTgt spid="37"/>
                                        </p:tgtEl>
                                      </p:cBhvr>
                                      <p:by x="150000" y="150000"/>
                                    </p:animScale>
                                  </p:childTnLst>
                                </p:cTn>
                              </p:par>
                              <p:par>
                                <p:cTn id="13" presetID="6" presetClass="emph" presetSubtype="0" fill="hold" grpId="0" nodeType="withEffect">
                                  <p:stCondLst>
                                    <p:cond delay="0"/>
                                  </p:stCondLst>
                                  <p:childTnLst>
                                    <p:animScale>
                                      <p:cBhvr>
                                        <p:cTn id="14" dur="2000" fill="hold"/>
                                        <p:tgtEl>
                                          <p:spTgt spid="1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6" grpId="0" animBg="1"/>
      <p:bldP spid="16" grpId="0"/>
      <p:bldP spid="37" grpId="0" animBg="1"/>
      <p:bldP spid="17" grpId="0"/>
      <p:bldP spid="37" grpId="1" animBg="1"/>
      <p:bldP spid="1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423084" y="2487037"/>
            <a:ext cx="1687580" cy="1222186"/>
          </a:xfrm>
          <a:prstGeom prst="parallelogram">
            <a:avLst/>
          </a:prstGeom>
          <a:solidFill>
            <a:schemeClr val="accent2"/>
          </a:solidFill>
        </p:spPr>
        <p:txBody>
          <a:bodyPr wrap="none">
            <a:spAutoFit/>
          </a:bodyPr>
          <a:lstStyle/>
          <a:p>
            <a:pPr algn="ctr"/>
            <a:r>
              <a:rPr lang="zh-CN" altLang="en-US" sz="4400" b="1" dirty="0">
                <a:solidFill>
                  <a:schemeClr val="bg1"/>
                </a:solidFill>
                <a:effectLst>
                  <a:outerShdw blurRad="38100" dist="38100" dir="2700000" algn="tl">
                    <a:srgbClr val="000000">
                      <a:alpha val="43137"/>
                    </a:srgbClr>
                  </a:outerShdw>
                </a:effectLst>
                <a:cs typeface="+mn-ea"/>
                <a:sym typeface="+mn-lt"/>
              </a:rPr>
              <a:t>阅读</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348480" y="1805940"/>
            <a:ext cx="7604760" cy="2584450"/>
          </a:xfrm>
          <a:prstGeom prst="rect">
            <a:avLst/>
          </a:prstGeom>
        </p:spPr>
        <p:txBody>
          <a:bodyPr wrap="square">
            <a:spAutoFit/>
          </a:bodyPr>
          <a:lstStyle/>
          <a:p>
            <a:pPr>
              <a:spcAft>
                <a:spcPts val="0"/>
              </a:spcAft>
            </a:pPr>
            <a:r>
              <a:rPr lang="zh-CN" altLang="en-US" sz="5400" kern="100" dirty="0">
                <a:solidFill>
                  <a:schemeClr val="accent1"/>
                </a:solidFill>
                <a:cs typeface="+mn-ea"/>
                <a:sym typeface="+mn-lt"/>
              </a:rPr>
              <a:t>家庭教育并不是负担，而是一种乐趣、享受和富足。</a:t>
            </a:r>
            <a:endParaRPr lang="zh-CN" altLang="en-US" sz="54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834143" y="26011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850464" y="2088199"/>
            <a:ext cx="5109091" cy="1569660"/>
          </a:xfrm>
          <a:prstGeom prst="rect">
            <a:avLst/>
          </a:prstGeom>
        </p:spPr>
        <p:txBody>
          <a:bodyPr wrap="none">
            <a:spAutoFit/>
          </a:bodyPr>
          <a:lstStyle/>
          <a:p>
            <a:pPr>
              <a:spcAft>
                <a:spcPts val="0"/>
              </a:spcAft>
            </a:pPr>
            <a:r>
              <a:rPr lang="zh-CN" altLang="en-US" sz="9600" kern="100" dirty="0">
                <a:solidFill>
                  <a:schemeClr val="accent2"/>
                </a:solidFill>
                <a:cs typeface="+mn-ea"/>
                <a:sym typeface="+mn-lt"/>
              </a:rPr>
              <a:t>谢谢大家</a:t>
            </a:r>
            <a:endParaRPr lang="zh-CN" altLang="zh-CN" sz="9600" kern="100" dirty="0">
              <a:solidFill>
                <a:schemeClr val="accent2"/>
              </a:solidFill>
              <a:cs typeface="+mn-ea"/>
              <a:sym typeface="+mn-lt"/>
            </a:endParaRPr>
          </a:p>
        </p:txBody>
      </p:sp>
      <p:sp>
        <p:nvSpPr>
          <p:cNvPr id="12" name="云形 11"/>
          <p:cNvSpPr/>
          <p:nvPr/>
        </p:nvSpPr>
        <p:spPr>
          <a:xfrm>
            <a:off x="2262113" y="1180098"/>
            <a:ext cx="908229" cy="890171"/>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动</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13" name="云形 12"/>
          <p:cNvSpPr/>
          <p:nvPr/>
        </p:nvSpPr>
        <p:spPr>
          <a:xfrm>
            <a:off x="3496088" y="497604"/>
            <a:ext cx="908229" cy="890171"/>
          </a:xfrm>
          <a:prstGeom prst="cloud">
            <a:avLst/>
          </a:prstGeom>
          <a:solidFill>
            <a:schemeClr val="accent2"/>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态</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14" name="云形 13"/>
          <p:cNvSpPr/>
          <p:nvPr/>
        </p:nvSpPr>
        <p:spPr>
          <a:xfrm>
            <a:off x="4922164" y="486555"/>
            <a:ext cx="908227" cy="890171"/>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卡</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15" name="云形 14"/>
          <p:cNvSpPr/>
          <p:nvPr/>
        </p:nvSpPr>
        <p:spPr>
          <a:xfrm>
            <a:off x="6481885" y="193895"/>
            <a:ext cx="908229" cy="890171"/>
          </a:xfrm>
          <a:prstGeom prst="cloud">
            <a:avLst/>
          </a:prstGeom>
          <a:solidFill>
            <a:schemeClr val="accent3"/>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通</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16" name="云形 15"/>
          <p:cNvSpPr/>
          <p:nvPr/>
        </p:nvSpPr>
        <p:spPr>
          <a:xfrm>
            <a:off x="8041608" y="601955"/>
            <a:ext cx="908229" cy="890171"/>
          </a:xfrm>
          <a:prstGeom prst="cloud">
            <a:avLst/>
          </a:prstGeom>
          <a:solidFill>
            <a:schemeClr val="accent1"/>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风</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
        <p:nvSpPr>
          <p:cNvPr id="17" name="矩形 16"/>
          <p:cNvSpPr/>
          <p:nvPr/>
        </p:nvSpPr>
        <p:spPr>
          <a:xfrm>
            <a:off x="3105346" y="3682744"/>
            <a:ext cx="6369050" cy="307777"/>
          </a:xfrm>
          <a:prstGeom prst="rect">
            <a:avLst/>
          </a:prstGeom>
        </p:spPr>
        <p:txBody>
          <a:bodyPr wrap="square">
            <a:spAutoFit/>
          </a:bodyPr>
          <a:lstStyle/>
          <a:p>
            <a:pPr algn="dist"/>
            <a:r>
              <a:rPr lang="zh-CN" altLang="en-US" sz="1400" b="1" dirty="0">
                <a:solidFill>
                  <a:schemeClr val="bg1">
                    <a:lumMod val="50000"/>
                  </a:schemeClr>
                </a:solidFill>
                <a:cs typeface="+mn-ea"/>
                <a:sym typeface="+mn-lt"/>
              </a:rPr>
              <a:t>亲子阅读</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读书笔记 </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教育培训 </a:t>
            </a:r>
            <a:r>
              <a:rPr lang="en-US" altLang="zh-CN" sz="1400" b="1" dirty="0">
                <a:solidFill>
                  <a:schemeClr val="bg1">
                    <a:lumMod val="50000"/>
                  </a:schemeClr>
                </a:solidFill>
                <a:cs typeface="+mn-ea"/>
                <a:sym typeface="+mn-lt"/>
              </a:rPr>
              <a:t>/ </a:t>
            </a:r>
            <a:r>
              <a:rPr lang="zh-CN" altLang="en-US" sz="1400" b="1" dirty="0">
                <a:solidFill>
                  <a:schemeClr val="bg1">
                    <a:lumMod val="50000"/>
                  </a:schemeClr>
                </a:solidFill>
                <a:cs typeface="+mn-ea"/>
                <a:sym typeface="+mn-lt"/>
              </a:rPr>
              <a:t>学习分享</a:t>
            </a:r>
            <a:endParaRPr lang="zh-CN" altLang="en-US" sz="1400" b="1" dirty="0">
              <a:solidFill>
                <a:schemeClr val="bg1">
                  <a:lumMod val="50000"/>
                </a:schemeClr>
              </a:solidFill>
              <a:cs typeface="+mn-ea"/>
              <a:sym typeface="+mn-lt"/>
            </a:endParaRPr>
          </a:p>
        </p:txBody>
      </p:sp>
      <p:sp>
        <p:nvSpPr>
          <p:cNvPr id="18" name="云形 17"/>
          <p:cNvSpPr/>
          <p:nvPr/>
        </p:nvSpPr>
        <p:spPr>
          <a:xfrm>
            <a:off x="9423810" y="1119809"/>
            <a:ext cx="908229" cy="890171"/>
          </a:xfrm>
          <a:prstGeom prst="cloud">
            <a:avLst/>
          </a:prstGeom>
          <a:solidFill>
            <a:schemeClr val="accent2"/>
          </a:solidFill>
        </p:spPr>
        <p:txBody>
          <a:bodyPr wrap="none">
            <a:spAutoFit/>
          </a:bodyPr>
          <a:lstStyle/>
          <a:p>
            <a:pPr algn="ctr"/>
            <a:r>
              <a:rPr lang="zh-CN" altLang="en-US" sz="3200" b="1" dirty="0">
                <a:solidFill>
                  <a:schemeClr val="bg1"/>
                </a:solidFill>
                <a:effectLst>
                  <a:outerShdw blurRad="38100" dist="38100" dir="2700000" algn="tl">
                    <a:srgbClr val="000000">
                      <a:alpha val="43137"/>
                    </a:srgbClr>
                  </a:outerShdw>
                </a:effectLst>
                <a:cs typeface="+mn-ea"/>
                <a:sym typeface="+mn-lt"/>
              </a:rPr>
              <a:t>格</a:t>
            </a:r>
            <a:endParaRPr lang="zh-CN" altLang="en-US" sz="32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par>
                          <p:cTn id="19" fill="hold">
                            <p:stCondLst>
                              <p:cond delay="1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1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childTnLst>
                          </p:cTn>
                        </p:par>
                        <p:par>
                          <p:cTn id="29" fill="hold">
                            <p:stCondLst>
                              <p:cond delay="2500"/>
                            </p:stCondLst>
                            <p:childTnLst>
                              <p:par>
                                <p:cTn id="30" presetID="17" presetClass="entr" presetSubtype="1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17" presetClass="entr" presetSubtype="1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strVal val="#ppt_h"/>
                                          </p:val>
                                        </p:tav>
                                        <p:tav tm="100000">
                                          <p:val>
                                            <p:strVal val="#ppt_h"/>
                                          </p:val>
                                        </p:tav>
                                      </p:tavLst>
                                    </p:anim>
                                  </p:childTnLst>
                                </p:cTn>
                              </p:par>
                            </p:childTnLst>
                          </p:cTn>
                        </p:par>
                        <p:par>
                          <p:cTn id="39" fill="hold">
                            <p:stCondLst>
                              <p:cond delay="3500"/>
                            </p:stCondLst>
                            <p:childTnLst>
                              <p:par>
                                <p:cTn id="40" presetID="17" presetClass="entr" presetSubtype="10"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bldLvl="0" animBg="1"/>
      <p:bldP spid="13" grpId="0" bldLvl="0" animBg="1"/>
      <p:bldP spid="14" grpId="0" bldLvl="0" animBg="1"/>
      <p:bldP spid="15" grpId="0" bldLvl="0" animBg="1"/>
      <p:bldP spid="16" grpId="0" bldLvl="0" animBg="1"/>
      <p:bldP spid="17" grpId="0"/>
      <p:bldP spid="18"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6044311" y="1769031"/>
            <a:ext cx="0" cy="384042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云形 1"/>
          <p:cNvSpPr/>
          <p:nvPr/>
        </p:nvSpPr>
        <p:spPr>
          <a:xfrm>
            <a:off x="5547360" y="1149675"/>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云形 32"/>
          <p:cNvSpPr/>
          <p:nvPr/>
        </p:nvSpPr>
        <p:spPr>
          <a:xfrm>
            <a:off x="5547360" y="2493323"/>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云形 33"/>
          <p:cNvSpPr/>
          <p:nvPr/>
        </p:nvSpPr>
        <p:spPr>
          <a:xfrm>
            <a:off x="5547360" y="3876661"/>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云形 34"/>
          <p:cNvSpPr/>
          <p:nvPr/>
        </p:nvSpPr>
        <p:spPr>
          <a:xfrm>
            <a:off x="5547360" y="5268709"/>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school-lockers_90798"/>
          <p:cNvSpPr>
            <a:spLocks noChangeAspect="1"/>
          </p:cNvSpPr>
          <p:nvPr/>
        </p:nvSpPr>
        <p:spPr bwMode="auto">
          <a:xfrm>
            <a:off x="5784716" y="4066489"/>
            <a:ext cx="519190" cy="609685"/>
          </a:xfrm>
          <a:custGeom>
            <a:avLst/>
            <a:gdLst>
              <a:gd name="connsiteX0" fmla="*/ 376396 w 516186"/>
              <a:gd name="connsiteY0" fmla="*/ 289177 h 606157"/>
              <a:gd name="connsiteX1" fmla="*/ 396225 w 516186"/>
              <a:gd name="connsiteY1" fmla="*/ 289177 h 606157"/>
              <a:gd name="connsiteX2" fmla="*/ 396225 w 516186"/>
              <a:gd name="connsiteY2" fmla="*/ 310064 h 606157"/>
              <a:gd name="connsiteX3" fmla="*/ 376396 w 516186"/>
              <a:gd name="connsiteY3" fmla="*/ 310064 h 606157"/>
              <a:gd name="connsiteX4" fmla="*/ 210849 w 516186"/>
              <a:gd name="connsiteY4" fmla="*/ 289177 h 606157"/>
              <a:gd name="connsiteX5" fmla="*/ 230748 w 516186"/>
              <a:gd name="connsiteY5" fmla="*/ 289177 h 606157"/>
              <a:gd name="connsiteX6" fmla="*/ 230748 w 516186"/>
              <a:gd name="connsiteY6" fmla="*/ 310064 h 606157"/>
              <a:gd name="connsiteX7" fmla="*/ 210849 w 516186"/>
              <a:gd name="connsiteY7" fmla="*/ 310064 h 606157"/>
              <a:gd name="connsiteX8" fmla="*/ 45374 w 516186"/>
              <a:gd name="connsiteY8" fmla="*/ 289177 h 606157"/>
              <a:gd name="connsiteX9" fmla="*/ 65273 w 516186"/>
              <a:gd name="connsiteY9" fmla="*/ 289177 h 606157"/>
              <a:gd name="connsiteX10" fmla="*/ 65273 w 516186"/>
              <a:gd name="connsiteY10" fmla="*/ 310064 h 606157"/>
              <a:gd name="connsiteX11" fmla="*/ 45374 w 516186"/>
              <a:gd name="connsiteY11" fmla="*/ 310064 h 606157"/>
              <a:gd name="connsiteX12" fmla="*/ 386275 w 516186"/>
              <a:gd name="connsiteY12" fmla="*/ 146635 h 606157"/>
              <a:gd name="connsiteX13" fmla="*/ 460863 w 516186"/>
              <a:gd name="connsiteY13" fmla="*/ 146635 h 606157"/>
              <a:gd name="connsiteX14" fmla="*/ 460863 w 516186"/>
              <a:gd name="connsiteY14" fmla="*/ 166464 h 606157"/>
              <a:gd name="connsiteX15" fmla="*/ 386275 w 516186"/>
              <a:gd name="connsiteY15" fmla="*/ 166464 h 606157"/>
              <a:gd name="connsiteX16" fmla="*/ 220799 w 516186"/>
              <a:gd name="connsiteY16" fmla="*/ 146635 h 606157"/>
              <a:gd name="connsiteX17" fmla="*/ 295387 w 516186"/>
              <a:gd name="connsiteY17" fmla="*/ 146635 h 606157"/>
              <a:gd name="connsiteX18" fmla="*/ 295387 w 516186"/>
              <a:gd name="connsiteY18" fmla="*/ 166464 h 606157"/>
              <a:gd name="connsiteX19" fmla="*/ 220799 w 516186"/>
              <a:gd name="connsiteY19" fmla="*/ 166464 h 606157"/>
              <a:gd name="connsiteX20" fmla="*/ 55323 w 516186"/>
              <a:gd name="connsiteY20" fmla="*/ 146635 h 606157"/>
              <a:gd name="connsiteX21" fmla="*/ 129981 w 516186"/>
              <a:gd name="connsiteY21" fmla="*/ 146635 h 606157"/>
              <a:gd name="connsiteX22" fmla="*/ 129981 w 516186"/>
              <a:gd name="connsiteY22" fmla="*/ 166464 h 606157"/>
              <a:gd name="connsiteX23" fmla="*/ 55323 w 516186"/>
              <a:gd name="connsiteY23" fmla="*/ 166464 h 606157"/>
              <a:gd name="connsiteX24" fmla="*/ 386275 w 516186"/>
              <a:gd name="connsiteY24" fmla="*/ 110505 h 606157"/>
              <a:gd name="connsiteX25" fmla="*/ 460863 w 516186"/>
              <a:gd name="connsiteY25" fmla="*/ 110505 h 606157"/>
              <a:gd name="connsiteX26" fmla="*/ 460863 w 516186"/>
              <a:gd name="connsiteY26" fmla="*/ 130334 h 606157"/>
              <a:gd name="connsiteX27" fmla="*/ 386275 w 516186"/>
              <a:gd name="connsiteY27" fmla="*/ 130334 h 606157"/>
              <a:gd name="connsiteX28" fmla="*/ 220799 w 516186"/>
              <a:gd name="connsiteY28" fmla="*/ 110505 h 606157"/>
              <a:gd name="connsiteX29" fmla="*/ 295387 w 516186"/>
              <a:gd name="connsiteY29" fmla="*/ 110505 h 606157"/>
              <a:gd name="connsiteX30" fmla="*/ 295387 w 516186"/>
              <a:gd name="connsiteY30" fmla="*/ 130334 h 606157"/>
              <a:gd name="connsiteX31" fmla="*/ 220799 w 516186"/>
              <a:gd name="connsiteY31" fmla="*/ 130334 h 606157"/>
              <a:gd name="connsiteX32" fmla="*/ 55323 w 516186"/>
              <a:gd name="connsiteY32" fmla="*/ 110505 h 606157"/>
              <a:gd name="connsiteX33" fmla="*/ 129981 w 516186"/>
              <a:gd name="connsiteY33" fmla="*/ 110505 h 606157"/>
              <a:gd name="connsiteX34" fmla="*/ 129981 w 516186"/>
              <a:gd name="connsiteY34" fmla="*/ 130334 h 606157"/>
              <a:gd name="connsiteX35" fmla="*/ 55323 w 516186"/>
              <a:gd name="connsiteY35" fmla="*/ 130334 h 606157"/>
              <a:gd name="connsiteX36" fmla="*/ 386275 w 516186"/>
              <a:gd name="connsiteY36" fmla="*/ 74447 h 606157"/>
              <a:gd name="connsiteX37" fmla="*/ 460863 w 516186"/>
              <a:gd name="connsiteY37" fmla="*/ 74447 h 606157"/>
              <a:gd name="connsiteX38" fmla="*/ 460863 w 516186"/>
              <a:gd name="connsiteY38" fmla="*/ 94276 h 606157"/>
              <a:gd name="connsiteX39" fmla="*/ 386275 w 516186"/>
              <a:gd name="connsiteY39" fmla="*/ 94276 h 606157"/>
              <a:gd name="connsiteX40" fmla="*/ 220799 w 516186"/>
              <a:gd name="connsiteY40" fmla="*/ 74447 h 606157"/>
              <a:gd name="connsiteX41" fmla="*/ 295387 w 516186"/>
              <a:gd name="connsiteY41" fmla="*/ 74447 h 606157"/>
              <a:gd name="connsiteX42" fmla="*/ 295387 w 516186"/>
              <a:gd name="connsiteY42" fmla="*/ 94276 h 606157"/>
              <a:gd name="connsiteX43" fmla="*/ 220799 w 516186"/>
              <a:gd name="connsiteY43" fmla="*/ 94276 h 606157"/>
              <a:gd name="connsiteX44" fmla="*/ 55323 w 516186"/>
              <a:gd name="connsiteY44" fmla="*/ 74447 h 606157"/>
              <a:gd name="connsiteX45" fmla="*/ 129981 w 516186"/>
              <a:gd name="connsiteY45" fmla="*/ 74447 h 606157"/>
              <a:gd name="connsiteX46" fmla="*/ 129981 w 516186"/>
              <a:gd name="connsiteY46" fmla="*/ 94276 h 606157"/>
              <a:gd name="connsiteX47" fmla="*/ 55323 w 516186"/>
              <a:gd name="connsiteY47" fmla="*/ 94276 h 606157"/>
              <a:gd name="connsiteX48" fmla="*/ 350776 w 516186"/>
              <a:gd name="connsiteY48" fmla="*/ 19825 h 606157"/>
              <a:gd name="connsiteX49" fmla="*/ 350776 w 516186"/>
              <a:gd name="connsiteY49" fmla="*/ 586332 h 606157"/>
              <a:gd name="connsiteX50" fmla="*/ 496329 w 516186"/>
              <a:gd name="connsiteY50" fmla="*/ 586332 h 606157"/>
              <a:gd name="connsiteX51" fmla="*/ 496329 w 516186"/>
              <a:gd name="connsiteY51" fmla="*/ 19825 h 606157"/>
              <a:gd name="connsiteX52" fmla="*/ 185267 w 516186"/>
              <a:gd name="connsiteY52" fmla="*/ 19825 h 606157"/>
              <a:gd name="connsiteX53" fmla="*/ 185267 w 516186"/>
              <a:gd name="connsiteY53" fmla="*/ 586332 h 606157"/>
              <a:gd name="connsiteX54" fmla="*/ 330919 w 516186"/>
              <a:gd name="connsiteY54" fmla="*/ 586332 h 606157"/>
              <a:gd name="connsiteX55" fmla="*/ 330919 w 516186"/>
              <a:gd name="connsiteY55" fmla="*/ 19825 h 606157"/>
              <a:gd name="connsiteX56" fmla="*/ 19857 w 516186"/>
              <a:gd name="connsiteY56" fmla="*/ 19825 h 606157"/>
              <a:gd name="connsiteX57" fmla="*/ 19857 w 516186"/>
              <a:gd name="connsiteY57" fmla="*/ 586332 h 606157"/>
              <a:gd name="connsiteX58" fmla="*/ 165410 w 516186"/>
              <a:gd name="connsiteY58" fmla="*/ 586332 h 606157"/>
              <a:gd name="connsiteX59" fmla="*/ 165410 w 516186"/>
              <a:gd name="connsiteY59" fmla="*/ 19825 h 606157"/>
              <a:gd name="connsiteX60" fmla="*/ 0 w 516186"/>
              <a:gd name="connsiteY60" fmla="*/ 0 h 606157"/>
              <a:gd name="connsiteX61" fmla="*/ 516186 w 516186"/>
              <a:gd name="connsiteY61" fmla="*/ 0 h 606157"/>
              <a:gd name="connsiteX62" fmla="*/ 516186 w 516186"/>
              <a:gd name="connsiteY62" fmla="*/ 606157 h 606157"/>
              <a:gd name="connsiteX63" fmla="*/ 0 w 516186"/>
              <a:gd name="connsiteY63" fmla="*/ 606157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6186" h="606157">
                <a:moveTo>
                  <a:pt x="376396" y="289177"/>
                </a:moveTo>
                <a:lnTo>
                  <a:pt x="396225" y="289177"/>
                </a:lnTo>
                <a:lnTo>
                  <a:pt x="396225" y="310064"/>
                </a:lnTo>
                <a:lnTo>
                  <a:pt x="376396" y="310064"/>
                </a:lnTo>
                <a:close/>
                <a:moveTo>
                  <a:pt x="210849" y="289177"/>
                </a:moveTo>
                <a:lnTo>
                  <a:pt x="230748" y="289177"/>
                </a:lnTo>
                <a:lnTo>
                  <a:pt x="230748" y="310064"/>
                </a:lnTo>
                <a:lnTo>
                  <a:pt x="210849" y="310064"/>
                </a:lnTo>
                <a:close/>
                <a:moveTo>
                  <a:pt x="45374" y="289177"/>
                </a:moveTo>
                <a:lnTo>
                  <a:pt x="65273" y="289177"/>
                </a:lnTo>
                <a:lnTo>
                  <a:pt x="65273" y="310064"/>
                </a:lnTo>
                <a:lnTo>
                  <a:pt x="45374" y="310064"/>
                </a:lnTo>
                <a:close/>
                <a:moveTo>
                  <a:pt x="386275" y="146635"/>
                </a:moveTo>
                <a:lnTo>
                  <a:pt x="460863" y="146635"/>
                </a:lnTo>
                <a:lnTo>
                  <a:pt x="460863" y="166464"/>
                </a:lnTo>
                <a:lnTo>
                  <a:pt x="386275" y="166464"/>
                </a:lnTo>
                <a:close/>
                <a:moveTo>
                  <a:pt x="220799" y="146635"/>
                </a:moveTo>
                <a:lnTo>
                  <a:pt x="295387" y="146635"/>
                </a:lnTo>
                <a:lnTo>
                  <a:pt x="295387" y="166464"/>
                </a:lnTo>
                <a:lnTo>
                  <a:pt x="220799" y="166464"/>
                </a:lnTo>
                <a:close/>
                <a:moveTo>
                  <a:pt x="55323" y="146635"/>
                </a:moveTo>
                <a:lnTo>
                  <a:pt x="129981" y="146635"/>
                </a:lnTo>
                <a:lnTo>
                  <a:pt x="129981" y="166464"/>
                </a:lnTo>
                <a:lnTo>
                  <a:pt x="55323" y="166464"/>
                </a:lnTo>
                <a:close/>
                <a:moveTo>
                  <a:pt x="386275" y="110505"/>
                </a:moveTo>
                <a:lnTo>
                  <a:pt x="460863" y="110505"/>
                </a:lnTo>
                <a:lnTo>
                  <a:pt x="460863" y="130334"/>
                </a:lnTo>
                <a:lnTo>
                  <a:pt x="386275" y="130334"/>
                </a:lnTo>
                <a:close/>
                <a:moveTo>
                  <a:pt x="220799" y="110505"/>
                </a:moveTo>
                <a:lnTo>
                  <a:pt x="295387" y="110505"/>
                </a:lnTo>
                <a:lnTo>
                  <a:pt x="295387" y="130334"/>
                </a:lnTo>
                <a:lnTo>
                  <a:pt x="220799" y="130334"/>
                </a:lnTo>
                <a:close/>
                <a:moveTo>
                  <a:pt x="55323" y="110505"/>
                </a:moveTo>
                <a:lnTo>
                  <a:pt x="129981" y="110505"/>
                </a:lnTo>
                <a:lnTo>
                  <a:pt x="129981" y="130334"/>
                </a:lnTo>
                <a:lnTo>
                  <a:pt x="55323" y="130334"/>
                </a:lnTo>
                <a:close/>
                <a:moveTo>
                  <a:pt x="386275" y="74447"/>
                </a:moveTo>
                <a:lnTo>
                  <a:pt x="460863" y="74447"/>
                </a:lnTo>
                <a:lnTo>
                  <a:pt x="460863" y="94276"/>
                </a:lnTo>
                <a:lnTo>
                  <a:pt x="386275" y="94276"/>
                </a:lnTo>
                <a:close/>
                <a:moveTo>
                  <a:pt x="220799" y="74447"/>
                </a:moveTo>
                <a:lnTo>
                  <a:pt x="295387" y="74447"/>
                </a:lnTo>
                <a:lnTo>
                  <a:pt x="295387" y="94276"/>
                </a:lnTo>
                <a:lnTo>
                  <a:pt x="220799" y="94276"/>
                </a:lnTo>
                <a:close/>
                <a:moveTo>
                  <a:pt x="55323" y="74447"/>
                </a:moveTo>
                <a:lnTo>
                  <a:pt x="129981" y="74447"/>
                </a:lnTo>
                <a:lnTo>
                  <a:pt x="129981" y="94276"/>
                </a:lnTo>
                <a:lnTo>
                  <a:pt x="55323" y="94276"/>
                </a:lnTo>
                <a:close/>
                <a:moveTo>
                  <a:pt x="350776" y="19825"/>
                </a:moveTo>
                <a:lnTo>
                  <a:pt x="350776" y="586332"/>
                </a:lnTo>
                <a:lnTo>
                  <a:pt x="496329" y="586332"/>
                </a:lnTo>
                <a:lnTo>
                  <a:pt x="496329" y="19825"/>
                </a:lnTo>
                <a:close/>
                <a:moveTo>
                  <a:pt x="185267" y="19825"/>
                </a:moveTo>
                <a:lnTo>
                  <a:pt x="185267" y="586332"/>
                </a:lnTo>
                <a:lnTo>
                  <a:pt x="330919" y="586332"/>
                </a:lnTo>
                <a:lnTo>
                  <a:pt x="330919" y="19825"/>
                </a:lnTo>
                <a:close/>
                <a:moveTo>
                  <a:pt x="19857" y="19825"/>
                </a:moveTo>
                <a:lnTo>
                  <a:pt x="19857" y="586332"/>
                </a:lnTo>
                <a:lnTo>
                  <a:pt x="165410" y="586332"/>
                </a:lnTo>
                <a:lnTo>
                  <a:pt x="165410" y="19825"/>
                </a:lnTo>
                <a:close/>
                <a:moveTo>
                  <a:pt x="0" y="0"/>
                </a:moveTo>
                <a:lnTo>
                  <a:pt x="516186" y="0"/>
                </a:lnTo>
                <a:lnTo>
                  <a:pt x="516186" y="606157"/>
                </a:lnTo>
                <a:lnTo>
                  <a:pt x="0" y="606157"/>
                </a:lnTo>
                <a:close/>
              </a:path>
            </a:pathLst>
          </a:custGeom>
          <a:solidFill>
            <a:schemeClr val="bg1"/>
          </a:solidFill>
          <a:ln>
            <a:noFill/>
          </a:ln>
        </p:spPr>
        <p:txBody>
          <a:bodyPr/>
          <a:lstStyle/>
          <a:p>
            <a:endParaRPr lang="zh-CN" altLang="en-US">
              <a:cs typeface="+mn-ea"/>
              <a:sym typeface="+mn-lt"/>
            </a:endParaRPr>
          </a:p>
        </p:txBody>
      </p:sp>
      <p:sp>
        <p:nvSpPr>
          <p:cNvPr id="37" name="tap_231785"/>
          <p:cNvSpPr>
            <a:spLocks noChangeAspect="1"/>
          </p:cNvSpPr>
          <p:nvPr/>
        </p:nvSpPr>
        <p:spPr bwMode="auto">
          <a:xfrm>
            <a:off x="5694221" y="5550608"/>
            <a:ext cx="609685" cy="608764"/>
          </a:xfrm>
          <a:custGeom>
            <a:avLst/>
            <a:gdLst>
              <a:gd name="connsiteX0" fmla="*/ 415190 w 607639"/>
              <a:gd name="connsiteY0" fmla="*/ 535874 h 606722"/>
              <a:gd name="connsiteX1" fmla="*/ 465820 w 607639"/>
              <a:gd name="connsiteY1" fmla="*/ 535874 h 606722"/>
              <a:gd name="connsiteX2" fmla="*/ 475964 w 607639"/>
              <a:gd name="connsiteY2" fmla="*/ 546036 h 606722"/>
              <a:gd name="connsiteX3" fmla="*/ 465820 w 607639"/>
              <a:gd name="connsiteY3" fmla="*/ 556197 h 606722"/>
              <a:gd name="connsiteX4" fmla="*/ 415190 w 607639"/>
              <a:gd name="connsiteY4" fmla="*/ 556197 h 606722"/>
              <a:gd name="connsiteX5" fmla="*/ 405046 w 607639"/>
              <a:gd name="connsiteY5" fmla="*/ 546036 h 606722"/>
              <a:gd name="connsiteX6" fmla="*/ 415190 w 607639"/>
              <a:gd name="connsiteY6" fmla="*/ 535874 h 606722"/>
              <a:gd name="connsiteX7" fmla="*/ 425358 w 607639"/>
              <a:gd name="connsiteY7" fmla="*/ 495440 h 606722"/>
              <a:gd name="connsiteX8" fmla="*/ 455722 w 607639"/>
              <a:gd name="connsiteY8" fmla="*/ 495440 h 606722"/>
              <a:gd name="connsiteX9" fmla="*/ 465873 w 607639"/>
              <a:gd name="connsiteY9" fmla="*/ 505601 h 606722"/>
              <a:gd name="connsiteX10" fmla="*/ 455722 w 607639"/>
              <a:gd name="connsiteY10" fmla="*/ 515763 h 606722"/>
              <a:gd name="connsiteX11" fmla="*/ 425358 w 607639"/>
              <a:gd name="connsiteY11" fmla="*/ 515763 h 606722"/>
              <a:gd name="connsiteX12" fmla="*/ 415207 w 607639"/>
              <a:gd name="connsiteY12" fmla="*/ 505601 h 606722"/>
              <a:gd name="connsiteX13" fmla="*/ 425358 w 607639"/>
              <a:gd name="connsiteY13" fmla="*/ 495440 h 606722"/>
              <a:gd name="connsiteX14" fmla="*/ 20292 w 607639"/>
              <a:gd name="connsiteY14" fmla="*/ 20260 h 606722"/>
              <a:gd name="connsiteX15" fmla="*/ 20292 w 607639"/>
              <a:gd name="connsiteY15" fmla="*/ 161727 h 606722"/>
              <a:gd name="connsiteX16" fmla="*/ 161979 w 607639"/>
              <a:gd name="connsiteY16" fmla="*/ 161727 h 606722"/>
              <a:gd name="connsiteX17" fmla="*/ 161979 w 607639"/>
              <a:gd name="connsiteY17" fmla="*/ 20260 h 606722"/>
              <a:gd name="connsiteX18" fmla="*/ 101281 w 607639"/>
              <a:gd name="connsiteY18" fmla="*/ 20260 h 606722"/>
              <a:gd name="connsiteX19" fmla="*/ 101281 w 607639"/>
              <a:gd name="connsiteY19" fmla="*/ 97036 h 606722"/>
              <a:gd name="connsiteX20" fmla="*/ 124510 w 607639"/>
              <a:gd name="connsiteY20" fmla="*/ 73844 h 606722"/>
              <a:gd name="connsiteX21" fmla="*/ 138750 w 607639"/>
              <a:gd name="connsiteY21" fmla="*/ 73844 h 606722"/>
              <a:gd name="connsiteX22" fmla="*/ 138750 w 607639"/>
              <a:gd name="connsiteY22" fmla="*/ 87972 h 606722"/>
              <a:gd name="connsiteX23" fmla="*/ 99946 w 607639"/>
              <a:gd name="connsiteY23" fmla="*/ 126716 h 606722"/>
              <a:gd name="connsiteX24" fmla="*/ 91136 w 607639"/>
              <a:gd name="connsiteY24" fmla="*/ 131426 h 606722"/>
              <a:gd name="connsiteX25" fmla="*/ 82325 w 607639"/>
              <a:gd name="connsiteY25" fmla="*/ 126716 h 606722"/>
              <a:gd name="connsiteX26" fmla="*/ 43521 w 607639"/>
              <a:gd name="connsiteY26" fmla="*/ 87972 h 606722"/>
              <a:gd name="connsiteX27" fmla="*/ 43521 w 607639"/>
              <a:gd name="connsiteY27" fmla="*/ 73844 h 606722"/>
              <a:gd name="connsiteX28" fmla="*/ 57761 w 607639"/>
              <a:gd name="connsiteY28" fmla="*/ 73844 h 606722"/>
              <a:gd name="connsiteX29" fmla="*/ 80990 w 607639"/>
              <a:gd name="connsiteY29" fmla="*/ 97036 h 606722"/>
              <a:gd name="connsiteX30" fmla="*/ 80990 w 607639"/>
              <a:gd name="connsiteY30" fmla="*/ 20260 h 606722"/>
              <a:gd name="connsiteX31" fmla="*/ 349333 w 607639"/>
              <a:gd name="connsiteY31" fmla="*/ 0 h 606722"/>
              <a:gd name="connsiteX32" fmla="*/ 394906 w 607639"/>
              <a:gd name="connsiteY32" fmla="*/ 50567 h 606722"/>
              <a:gd name="connsiteX33" fmla="*/ 394906 w 607639"/>
              <a:gd name="connsiteY33" fmla="*/ 130462 h 606722"/>
              <a:gd name="connsiteX34" fmla="*/ 420274 w 607639"/>
              <a:gd name="connsiteY34" fmla="*/ 121309 h 606722"/>
              <a:gd name="connsiteX35" fmla="*/ 465847 w 607639"/>
              <a:gd name="connsiteY35" fmla="*/ 170899 h 606722"/>
              <a:gd name="connsiteX36" fmla="*/ 491125 w 607639"/>
              <a:gd name="connsiteY36" fmla="*/ 161745 h 606722"/>
              <a:gd name="connsiteX37" fmla="*/ 536698 w 607639"/>
              <a:gd name="connsiteY37" fmla="*/ 212312 h 606722"/>
              <a:gd name="connsiteX38" fmla="*/ 536698 w 607639"/>
              <a:gd name="connsiteY38" fmla="*/ 221466 h 606722"/>
              <a:gd name="connsiteX39" fmla="*/ 562066 w 607639"/>
              <a:gd name="connsiteY39" fmla="*/ 212312 h 606722"/>
              <a:gd name="connsiteX40" fmla="*/ 607639 w 607639"/>
              <a:gd name="connsiteY40" fmla="*/ 262880 h 606722"/>
              <a:gd name="connsiteX41" fmla="*/ 607639 w 607639"/>
              <a:gd name="connsiteY41" fmla="*/ 404451 h 606722"/>
              <a:gd name="connsiteX42" fmla="*/ 577198 w 607639"/>
              <a:gd name="connsiteY42" fmla="*/ 528871 h 606722"/>
              <a:gd name="connsiteX43" fmla="*/ 577198 w 607639"/>
              <a:gd name="connsiteY43" fmla="*/ 596591 h 606722"/>
              <a:gd name="connsiteX44" fmla="*/ 567051 w 607639"/>
              <a:gd name="connsiteY44" fmla="*/ 606722 h 606722"/>
              <a:gd name="connsiteX45" fmla="*/ 556993 w 607639"/>
              <a:gd name="connsiteY45" fmla="*/ 596591 h 606722"/>
              <a:gd name="connsiteX46" fmla="*/ 556993 w 607639"/>
              <a:gd name="connsiteY46" fmla="*/ 526827 h 606722"/>
              <a:gd name="connsiteX47" fmla="*/ 558951 w 607639"/>
              <a:gd name="connsiteY47" fmla="*/ 519717 h 606722"/>
              <a:gd name="connsiteX48" fmla="*/ 587345 w 607639"/>
              <a:gd name="connsiteY48" fmla="*/ 404451 h 606722"/>
              <a:gd name="connsiteX49" fmla="*/ 587345 w 607639"/>
              <a:gd name="connsiteY49" fmla="*/ 262880 h 606722"/>
              <a:gd name="connsiteX50" fmla="*/ 562066 w 607639"/>
              <a:gd name="connsiteY50" fmla="*/ 232575 h 606722"/>
              <a:gd name="connsiteX51" fmla="*/ 536698 w 607639"/>
              <a:gd name="connsiteY51" fmla="*/ 260836 h 606722"/>
              <a:gd name="connsiteX52" fmla="*/ 536698 w 607639"/>
              <a:gd name="connsiteY52" fmla="*/ 303316 h 606722"/>
              <a:gd name="connsiteX53" fmla="*/ 526551 w 607639"/>
              <a:gd name="connsiteY53" fmla="*/ 313448 h 606722"/>
              <a:gd name="connsiteX54" fmla="*/ 516493 w 607639"/>
              <a:gd name="connsiteY54" fmla="*/ 303316 h 606722"/>
              <a:gd name="connsiteX55" fmla="*/ 516493 w 607639"/>
              <a:gd name="connsiteY55" fmla="*/ 262880 h 606722"/>
              <a:gd name="connsiteX56" fmla="*/ 516493 w 607639"/>
              <a:gd name="connsiteY56" fmla="*/ 260836 h 606722"/>
              <a:gd name="connsiteX57" fmla="*/ 516493 w 607639"/>
              <a:gd name="connsiteY57" fmla="*/ 212312 h 606722"/>
              <a:gd name="connsiteX58" fmla="*/ 491125 w 607639"/>
              <a:gd name="connsiteY58" fmla="*/ 182007 h 606722"/>
              <a:gd name="connsiteX59" fmla="*/ 465847 w 607639"/>
              <a:gd name="connsiteY59" fmla="*/ 212312 h 606722"/>
              <a:gd name="connsiteX60" fmla="*/ 465847 w 607639"/>
              <a:gd name="connsiteY60" fmla="*/ 283143 h 606722"/>
              <a:gd name="connsiteX61" fmla="*/ 455700 w 607639"/>
              <a:gd name="connsiteY61" fmla="*/ 293274 h 606722"/>
              <a:gd name="connsiteX62" fmla="*/ 445552 w 607639"/>
              <a:gd name="connsiteY62" fmla="*/ 283143 h 606722"/>
              <a:gd name="connsiteX63" fmla="*/ 445552 w 607639"/>
              <a:gd name="connsiteY63" fmla="*/ 171876 h 606722"/>
              <a:gd name="connsiteX64" fmla="*/ 420274 w 607639"/>
              <a:gd name="connsiteY64" fmla="*/ 141571 h 606722"/>
              <a:gd name="connsiteX65" fmla="*/ 394906 w 607639"/>
              <a:gd name="connsiteY65" fmla="*/ 171876 h 606722"/>
              <a:gd name="connsiteX66" fmla="*/ 394906 w 607639"/>
              <a:gd name="connsiteY66" fmla="*/ 273011 h 606722"/>
              <a:gd name="connsiteX67" fmla="*/ 384848 w 607639"/>
              <a:gd name="connsiteY67" fmla="*/ 283143 h 606722"/>
              <a:gd name="connsiteX68" fmla="*/ 374701 w 607639"/>
              <a:gd name="connsiteY68" fmla="*/ 273011 h 606722"/>
              <a:gd name="connsiteX69" fmla="*/ 374701 w 607639"/>
              <a:gd name="connsiteY69" fmla="*/ 50567 h 606722"/>
              <a:gd name="connsiteX70" fmla="*/ 349333 w 607639"/>
              <a:gd name="connsiteY70" fmla="*/ 20262 h 606722"/>
              <a:gd name="connsiteX71" fmla="*/ 324054 w 607639"/>
              <a:gd name="connsiteY71" fmla="*/ 50567 h 606722"/>
              <a:gd name="connsiteX72" fmla="*/ 324054 w 607639"/>
              <a:gd name="connsiteY72" fmla="*/ 333710 h 606722"/>
              <a:gd name="connsiteX73" fmla="*/ 313907 w 607639"/>
              <a:gd name="connsiteY73" fmla="*/ 343753 h 606722"/>
              <a:gd name="connsiteX74" fmla="*/ 303760 w 607639"/>
              <a:gd name="connsiteY74" fmla="*/ 333710 h 606722"/>
              <a:gd name="connsiteX75" fmla="*/ 256229 w 607639"/>
              <a:gd name="connsiteY75" fmla="*/ 229553 h 606722"/>
              <a:gd name="connsiteX76" fmla="*/ 216709 w 607639"/>
              <a:gd name="connsiteY76" fmla="*/ 228487 h 606722"/>
              <a:gd name="connsiteX77" fmla="*/ 220714 w 607639"/>
              <a:gd name="connsiteY77" fmla="*/ 256837 h 606722"/>
              <a:gd name="connsiteX78" fmla="*/ 263261 w 607639"/>
              <a:gd name="connsiteY78" fmla="*/ 404451 h 606722"/>
              <a:gd name="connsiteX79" fmla="*/ 328060 w 607639"/>
              <a:gd name="connsiteY79" fmla="*/ 516695 h 606722"/>
              <a:gd name="connsiteX80" fmla="*/ 334202 w 607639"/>
              <a:gd name="connsiteY80" fmla="*/ 525760 h 606722"/>
              <a:gd name="connsiteX81" fmla="*/ 334202 w 607639"/>
              <a:gd name="connsiteY81" fmla="*/ 596591 h 606722"/>
              <a:gd name="connsiteX82" fmla="*/ 324054 w 607639"/>
              <a:gd name="connsiteY82" fmla="*/ 606722 h 606722"/>
              <a:gd name="connsiteX83" fmla="*/ 313907 w 607639"/>
              <a:gd name="connsiteY83" fmla="*/ 596591 h 606722"/>
              <a:gd name="connsiteX84" fmla="*/ 313907 w 607639"/>
              <a:gd name="connsiteY84" fmla="*/ 531892 h 606722"/>
              <a:gd name="connsiteX85" fmla="*/ 243056 w 607639"/>
              <a:gd name="connsiteY85" fmla="*/ 404451 h 606722"/>
              <a:gd name="connsiteX86" fmla="*/ 204515 w 607639"/>
              <a:gd name="connsiteY86" fmla="*/ 268923 h 606722"/>
              <a:gd name="connsiteX87" fmla="*/ 203535 w 607639"/>
              <a:gd name="connsiteY87" fmla="*/ 213379 h 606722"/>
              <a:gd name="connsiteX88" fmla="*/ 270382 w 607639"/>
              <a:gd name="connsiteY88" fmla="*/ 215334 h 606722"/>
              <a:gd name="connsiteX89" fmla="*/ 303760 w 607639"/>
              <a:gd name="connsiteY89" fmla="*/ 264924 h 606722"/>
              <a:gd name="connsiteX90" fmla="*/ 303760 w 607639"/>
              <a:gd name="connsiteY90" fmla="*/ 50567 h 606722"/>
              <a:gd name="connsiteX91" fmla="*/ 349333 w 607639"/>
              <a:gd name="connsiteY91" fmla="*/ 0 h 606722"/>
              <a:gd name="connsiteX92" fmla="*/ 0 w 607639"/>
              <a:gd name="connsiteY92" fmla="*/ 0 h 606722"/>
              <a:gd name="connsiteX93" fmla="*/ 182271 w 607639"/>
              <a:gd name="connsiteY93" fmla="*/ 0 h 606722"/>
              <a:gd name="connsiteX94" fmla="*/ 182271 w 607639"/>
              <a:gd name="connsiteY94" fmla="*/ 181988 h 606722"/>
              <a:gd name="connsiteX95" fmla="*/ 0 w 607639"/>
              <a:gd name="connsiteY95" fmla="*/ 181988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639" h="606722">
                <a:moveTo>
                  <a:pt x="415190" y="535874"/>
                </a:moveTo>
                <a:lnTo>
                  <a:pt x="465820" y="535874"/>
                </a:lnTo>
                <a:cubicBezTo>
                  <a:pt x="471871" y="535874"/>
                  <a:pt x="475964" y="539975"/>
                  <a:pt x="475964" y="546036"/>
                </a:cubicBezTo>
                <a:cubicBezTo>
                  <a:pt x="475964" y="552097"/>
                  <a:pt x="471871" y="556197"/>
                  <a:pt x="465820" y="556197"/>
                </a:cubicBezTo>
                <a:lnTo>
                  <a:pt x="415190" y="556197"/>
                </a:lnTo>
                <a:cubicBezTo>
                  <a:pt x="409139" y="556197"/>
                  <a:pt x="405046" y="552097"/>
                  <a:pt x="405046" y="546036"/>
                </a:cubicBezTo>
                <a:cubicBezTo>
                  <a:pt x="405046" y="539975"/>
                  <a:pt x="409139" y="535874"/>
                  <a:pt x="415190" y="535874"/>
                </a:cubicBezTo>
                <a:close/>
                <a:moveTo>
                  <a:pt x="425358" y="495440"/>
                </a:moveTo>
                <a:lnTo>
                  <a:pt x="455722" y="495440"/>
                </a:lnTo>
                <a:cubicBezTo>
                  <a:pt x="461777" y="495440"/>
                  <a:pt x="465873" y="499540"/>
                  <a:pt x="465873" y="505601"/>
                </a:cubicBezTo>
                <a:cubicBezTo>
                  <a:pt x="465873" y="511662"/>
                  <a:pt x="461777" y="515763"/>
                  <a:pt x="455722" y="515763"/>
                </a:cubicBezTo>
                <a:lnTo>
                  <a:pt x="425358" y="515763"/>
                </a:lnTo>
                <a:cubicBezTo>
                  <a:pt x="419214" y="515763"/>
                  <a:pt x="415207" y="511662"/>
                  <a:pt x="415207" y="505601"/>
                </a:cubicBezTo>
                <a:cubicBezTo>
                  <a:pt x="415207" y="499540"/>
                  <a:pt x="419214" y="495440"/>
                  <a:pt x="425358" y="495440"/>
                </a:cubicBezTo>
                <a:close/>
                <a:moveTo>
                  <a:pt x="20292" y="20260"/>
                </a:moveTo>
                <a:lnTo>
                  <a:pt x="20292" y="161727"/>
                </a:lnTo>
                <a:lnTo>
                  <a:pt x="161979" y="161727"/>
                </a:lnTo>
                <a:lnTo>
                  <a:pt x="161979" y="20260"/>
                </a:lnTo>
                <a:lnTo>
                  <a:pt x="101281" y="20260"/>
                </a:lnTo>
                <a:lnTo>
                  <a:pt x="101281" y="97036"/>
                </a:lnTo>
                <a:lnTo>
                  <a:pt x="124510" y="73844"/>
                </a:lnTo>
                <a:cubicBezTo>
                  <a:pt x="128604" y="69756"/>
                  <a:pt x="134656" y="69756"/>
                  <a:pt x="138750" y="73844"/>
                </a:cubicBezTo>
                <a:cubicBezTo>
                  <a:pt x="142755" y="77842"/>
                  <a:pt x="142755" y="83885"/>
                  <a:pt x="138750" y="87972"/>
                </a:cubicBezTo>
                <a:lnTo>
                  <a:pt x="99946" y="126716"/>
                </a:lnTo>
                <a:cubicBezTo>
                  <a:pt x="98344" y="129648"/>
                  <a:pt x="95140" y="131426"/>
                  <a:pt x="91136" y="131426"/>
                </a:cubicBezTo>
                <a:cubicBezTo>
                  <a:pt x="87131" y="131426"/>
                  <a:pt x="83927" y="129648"/>
                  <a:pt x="82325" y="126716"/>
                </a:cubicBezTo>
                <a:lnTo>
                  <a:pt x="43521" y="87972"/>
                </a:lnTo>
                <a:cubicBezTo>
                  <a:pt x="39516" y="83885"/>
                  <a:pt x="39516" y="77842"/>
                  <a:pt x="43521" y="73844"/>
                </a:cubicBezTo>
                <a:cubicBezTo>
                  <a:pt x="47615" y="69756"/>
                  <a:pt x="53667" y="69756"/>
                  <a:pt x="57761" y="73844"/>
                </a:cubicBezTo>
                <a:lnTo>
                  <a:pt x="80990" y="97036"/>
                </a:lnTo>
                <a:lnTo>
                  <a:pt x="80990" y="20260"/>
                </a:lnTo>
                <a:close/>
                <a:moveTo>
                  <a:pt x="349333" y="0"/>
                </a:moveTo>
                <a:cubicBezTo>
                  <a:pt x="375680" y="0"/>
                  <a:pt x="394906" y="26306"/>
                  <a:pt x="394906" y="50567"/>
                </a:cubicBezTo>
                <a:lnTo>
                  <a:pt x="394906" y="130462"/>
                </a:lnTo>
                <a:cubicBezTo>
                  <a:pt x="402027" y="124330"/>
                  <a:pt x="411106" y="121309"/>
                  <a:pt x="420274" y="121309"/>
                </a:cubicBezTo>
                <a:cubicBezTo>
                  <a:pt x="445552" y="121309"/>
                  <a:pt x="465847" y="147614"/>
                  <a:pt x="465847" y="170899"/>
                </a:cubicBezTo>
                <a:cubicBezTo>
                  <a:pt x="472878" y="164855"/>
                  <a:pt x="482046" y="161745"/>
                  <a:pt x="491125" y="161745"/>
                </a:cubicBezTo>
                <a:cubicBezTo>
                  <a:pt x="517472" y="161745"/>
                  <a:pt x="536698" y="188051"/>
                  <a:pt x="536698" y="212312"/>
                </a:cubicBezTo>
                <a:lnTo>
                  <a:pt x="536698" y="221466"/>
                </a:lnTo>
                <a:cubicBezTo>
                  <a:pt x="543819" y="215334"/>
                  <a:pt x="552898" y="212312"/>
                  <a:pt x="562066" y="212312"/>
                </a:cubicBezTo>
                <a:cubicBezTo>
                  <a:pt x="588324" y="212312"/>
                  <a:pt x="607639" y="238618"/>
                  <a:pt x="607639" y="262880"/>
                </a:cubicBezTo>
                <a:lnTo>
                  <a:pt x="607639" y="404451"/>
                </a:lnTo>
                <a:cubicBezTo>
                  <a:pt x="607639" y="483369"/>
                  <a:pt x="607639" y="488346"/>
                  <a:pt x="577198" y="528871"/>
                </a:cubicBezTo>
                <a:lnTo>
                  <a:pt x="577198" y="596591"/>
                </a:lnTo>
                <a:cubicBezTo>
                  <a:pt x="577198" y="602634"/>
                  <a:pt x="573192" y="606722"/>
                  <a:pt x="567051" y="606722"/>
                </a:cubicBezTo>
                <a:cubicBezTo>
                  <a:pt x="560998" y="606722"/>
                  <a:pt x="556993" y="602634"/>
                  <a:pt x="556993" y="596591"/>
                </a:cubicBezTo>
                <a:lnTo>
                  <a:pt x="556993" y="526827"/>
                </a:lnTo>
                <a:cubicBezTo>
                  <a:pt x="556993" y="524783"/>
                  <a:pt x="556993" y="521761"/>
                  <a:pt x="558951" y="519717"/>
                </a:cubicBezTo>
                <a:cubicBezTo>
                  <a:pt x="587345" y="481325"/>
                  <a:pt x="587345" y="481325"/>
                  <a:pt x="587345" y="404451"/>
                </a:cubicBezTo>
                <a:lnTo>
                  <a:pt x="587345" y="262880"/>
                </a:lnTo>
                <a:cubicBezTo>
                  <a:pt x="587345" y="248750"/>
                  <a:pt x="576219" y="232575"/>
                  <a:pt x="562066" y="232575"/>
                </a:cubicBezTo>
                <a:cubicBezTo>
                  <a:pt x="548893" y="232575"/>
                  <a:pt x="537766" y="247772"/>
                  <a:pt x="536698" y="260836"/>
                </a:cubicBezTo>
                <a:lnTo>
                  <a:pt x="536698" y="303316"/>
                </a:lnTo>
                <a:cubicBezTo>
                  <a:pt x="536698" y="309448"/>
                  <a:pt x="532693" y="313448"/>
                  <a:pt x="526551" y="313448"/>
                </a:cubicBezTo>
                <a:cubicBezTo>
                  <a:pt x="520499" y="313448"/>
                  <a:pt x="516493" y="309448"/>
                  <a:pt x="516493" y="303316"/>
                </a:cubicBezTo>
                <a:lnTo>
                  <a:pt x="516493" y="262880"/>
                </a:lnTo>
                <a:lnTo>
                  <a:pt x="516493" y="260836"/>
                </a:lnTo>
                <a:lnTo>
                  <a:pt x="516493" y="212312"/>
                </a:lnTo>
                <a:cubicBezTo>
                  <a:pt x="516493" y="198182"/>
                  <a:pt x="505278" y="182007"/>
                  <a:pt x="491125" y="182007"/>
                </a:cubicBezTo>
                <a:cubicBezTo>
                  <a:pt x="476973" y="182007"/>
                  <a:pt x="465847" y="198182"/>
                  <a:pt x="465847" y="212312"/>
                </a:cubicBezTo>
                <a:lnTo>
                  <a:pt x="465847" y="283143"/>
                </a:lnTo>
                <a:cubicBezTo>
                  <a:pt x="465847" y="289186"/>
                  <a:pt x="461752" y="293274"/>
                  <a:pt x="455700" y="293274"/>
                </a:cubicBezTo>
                <a:cubicBezTo>
                  <a:pt x="449647" y="293274"/>
                  <a:pt x="445552" y="289186"/>
                  <a:pt x="445552" y="283143"/>
                </a:cubicBezTo>
                <a:lnTo>
                  <a:pt x="445552" y="171876"/>
                </a:lnTo>
                <a:cubicBezTo>
                  <a:pt x="445552" y="157746"/>
                  <a:pt x="434426" y="141571"/>
                  <a:pt x="420274" y="141571"/>
                </a:cubicBezTo>
                <a:cubicBezTo>
                  <a:pt x="406032" y="141571"/>
                  <a:pt x="394906" y="157746"/>
                  <a:pt x="394906" y="171876"/>
                </a:cubicBezTo>
                <a:lnTo>
                  <a:pt x="394906" y="273011"/>
                </a:lnTo>
                <a:cubicBezTo>
                  <a:pt x="394906" y="279055"/>
                  <a:pt x="390901" y="283143"/>
                  <a:pt x="384848" y="283143"/>
                </a:cubicBezTo>
                <a:cubicBezTo>
                  <a:pt x="378706" y="283143"/>
                  <a:pt x="374701" y="279055"/>
                  <a:pt x="374701" y="273011"/>
                </a:cubicBezTo>
                <a:lnTo>
                  <a:pt x="374701" y="50567"/>
                </a:lnTo>
                <a:cubicBezTo>
                  <a:pt x="374701" y="36437"/>
                  <a:pt x="363575" y="20262"/>
                  <a:pt x="349333" y="20262"/>
                </a:cubicBezTo>
                <a:cubicBezTo>
                  <a:pt x="335181" y="20262"/>
                  <a:pt x="324054" y="36437"/>
                  <a:pt x="324054" y="50567"/>
                </a:cubicBezTo>
                <a:lnTo>
                  <a:pt x="324054" y="333710"/>
                </a:lnTo>
                <a:cubicBezTo>
                  <a:pt x="324054" y="339753"/>
                  <a:pt x="319960" y="343753"/>
                  <a:pt x="313907" y="343753"/>
                </a:cubicBezTo>
                <a:cubicBezTo>
                  <a:pt x="307855" y="343753"/>
                  <a:pt x="303760" y="339753"/>
                  <a:pt x="303760" y="333710"/>
                </a:cubicBezTo>
                <a:cubicBezTo>
                  <a:pt x="303760" y="308382"/>
                  <a:pt x="281508" y="254793"/>
                  <a:pt x="256229" y="229553"/>
                </a:cubicBezTo>
                <a:cubicBezTo>
                  <a:pt x="247061" y="220400"/>
                  <a:pt x="226856" y="220400"/>
                  <a:pt x="216709" y="228487"/>
                </a:cubicBezTo>
                <a:cubicBezTo>
                  <a:pt x="207541" y="235597"/>
                  <a:pt x="213682" y="247772"/>
                  <a:pt x="220714" y="256837"/>
                </a:cubicBezTo>
                <a:cubicBezTo>
                  <a:pt x="247061" y="293274"/>
                  <a:pt x="263261" y="367037"/>
                  <a:pt x="263261" y="404451"/>
                </a:cubicBezTo>
                <a:cubicBezTo>
                  <a:pt x="263261" y="486390"/>
                  <a:pt x="325034" y="515718"/>
                  <a:pt x="328060" y="516695"/>
                </a:cubicBezTo>
                <a:cubicBezTo>
                  <a:pt x="332154" y="518740"/>
                  <a:pt x="334202" y="521761"/>
                  <a:pt x="334202" y="525760"/>
                </a:cubicBezTo>
                <a:lnTo>
                  <a:pt x="334202" y="596591"/>
                </a:lnTo>
                <a:cubicBezTo>
                  <a:pt x="334202" y="602634"/>
                  <a:pt x="330107" y="606722"/>
                  <a:pt x="324054" y="606722"/>
                </a:cubicBezTo>
                <a:cubicBezTo>
                  <a:pt x="318002" y="606722"/>
                  <a:pt x="313907" y="602634"/>
                  <a:pt x="313907" y="596591"/>
                </a:cubicBezTo>
                <a:lnTo>
                  <a:pt x="313907" y="531892"/>
                </a:lnTo>
                <a:cubicBezTo>
                  <a:pt x="295660" y="521761"/>
                  <a:pt x="243056" y="485324"/>
                  <a:pt x="243056" y="404451"/>
                </a:cubicBezTo>
                <a:cubicBezTo>
                  <a:pt x="243056" y="366059"/>
                  <a:pt x="225788" y="299317"/>
                  <a:pt x="204515" y="268923"/>
                </a:cubicBezTo>
                <a:cubicBezTo>
                  <a:pt x="181283" y="236574"/>
                  <a:pt x="198462" y="218445"/>
                  <a:pt x="203535" y="213379"/>
                </a:cubicBezTo>
                <a:cubicBezTo>
                  <a:pt x="221782" y="198182"/>
                  <a:pt x="254182" y="199160"/>
                  <a:pt x="270382" y="215334"/>
                </a:cubicBezTo>
                <a:cubicBezTo>
                  <a:pt x="282487" y="227509"/>
                  <a:pt x="294681" y="245728"/>
                  <a:pt x="303760" y="264924"/>
                </a:cubicBezTo>
                <a:lnTo>
                  <a:pt x="303760" y="50567"/>
                </a:lnTo>
                <a:cubicBezTo>
                  <a:pt x="303760" y="26306"/>
                  <a:pt x="323075" y="0"/>
                  <a:pt x="349333" y="0"/>
                </a:cubicBezTo>
                <a:close/>
                <a:moveTo>
                  <a:pt x="0" y="0"/>
                </a:moveTo>
                <a:lnTo>
                  <a:pt x="182271" y="0"/>
                </a:lnTo>
                <a:lnTo>
                  <a:pt x="182271" y="181988"/>
                </a:lnTo>
                <a:lnTo>
                  <a:pt x="0" y="181988"/>
                </a:lnTo>
                <a:close/>
              </a:path>
            </a:pathLst>
          </a:custGeom>
          <a:solidFill>
            <a:schemeClr val="bg1"/>
          </a:solidFill>
          <a:ln>
            <a:noFill/>
          </a:ln>
        </p:spPr>
        <p:txBody>
          <a:bodyPr/>
          <a:lstStyle/>
          <a:p>
            <a:endParaRPr lang="zh-CN" altLang="en-US">
              <a:cs typeface="+mn-ea"/>
              <a:sym typeface="+mn-lt"/>
            </a:endParaRPr>
          </a:p>
        </p:txBody>
      </p:sp>
      <p:sp>
        <p:nvSpPr>
          <p:cNvPr id="38" name="stack-of-three-coins_15945"/>
          <p:cNvSpPr>
            <a:spLocks noChangeAspect="1"/>
          </p:cNvSpPr>
          <p:nvPr/>
        </p:nvSpPr>
        <p:spPr bwMode="auto">
          <a:xfrm>
            <a:off x="5798265" y="2668533"/>
            <a:ext cx="513454" cy="609685"/>
          </a:xfrm>
          <a:custGeom>
            <a:avLst/>
            <a:gdLst>
              <a:gd name="T0" fmla="*/ 597 w 597"/>
              <a:gd name="T1" fmla="*/ 154 h 710"/>
              <a:gd name="T2" fmla="*/ 596 w 597"/>
              <a:gd name="T3" fmla="*/ 151 h 710"/>
              <a:gd name="T4" fmla="*/ 298 w 597"/>
              <a:gd name="T5" fmla="*/ 0 h 710"/>
              <a:gd name="T6" fmla="*/ 1 w 597"/>
              <a:gd name="T7" fmla="*/ 151 h 710"/>
              <a:gd name="T8" fmla="*/ 0 w 597"/>
              <a:gd name="T9" fmla="*/ 154 h 710"/>
              <a:gd name="T10" fmla="*/ 0 w 597"/>
              <a:gd name="T11" fmla="*/ 158 h 710"/>
              <a:gd name="T12" fmla="*/ 0 w 597"/>
              <a:gd name="T13" fmla="*/ 162 h 710"/>
              <a:gd name="T14" fmla="*/ 0 w 597"/>
              <a:gd name="T15" fmla="*/ 549 h 710"/>
              <a:gd name="T16" fmla="*/ 298 w 597"/>
              <a:gd name="T17" fmla="*/ 710 h 710"/>
              <a:gd name="T18" fmla="*/ 597 w 597"/>
              <a:gd name="T19" fmla="*/ 549 h 710"/>
              <a:gd name="T20" fmla="*/ 597 w 597"/>
              <a:gd name="T21" fmla="*/ 162 h 710"/>
              <a:gd name="T22" fmla="*/ 596 w 597"/>
              <a:gd name="T23" fmla="*/ 158 h 710"/>
              <a:gd name="T24" fmla="*/ 597 w 597"/>
              <a:gd name="T25" fmla="*/ 154 h 710"/>
              <a:gd name="T26" fmla="*/ 298 w 597"/>
              <a:gd name="T27" fmla="*/ 27 h 710"/>
              <a:gd name="T28" fmla="*/ 569 w 597"/>
              <a:gd name="T29" fmla="*/ 158 h 710"/>
              <a:gd name="T30" fmla="*/ 298 w 597"/>
              <a:gd name="T31" fmla="*/ 289 h 710"/>
              <a:gd name="T32" fmla="*/ 27 w 597"/>
              <a:gd name="T33" fmla="*/ 158 h 710"/>
              <a:gd name="T34" fmla="*/ 298 w 597"/>
              <a:gd name="T35" fmla="*/ 27 h 710"/>
              <a:gd name="T36" fmla="*/ 570 w 597"/>
              <a:gd name="T37" fmla="*/ 549 h 710"/>
              <a:gd name="T38" fmla="*/ 298 w 597"/>
              <a:gd name="T39" fmla="*/ 684 h 710"/>
              <a:gd name="T40" fmla="*/ 27 w 597"/>
              <a:gd name="T41" fmla="*/ 549 h 710"/>
              <a:gd name="T42" fmla="*/ 27 w 597"/>
              <a:gd name="T43" fmla="*/ 484 h 710"/>
              <a:gd name="T44" fmla="*/ 298 w 597"/>
              <a:gd name="T45" fmla="*/ 578 h 710"/>
              <a:gd name="T46" fmla="*/ 570 w 597"/>
              <a:gd name="T47" fmla="*/ 484 h 710"/>
              <a:gd name="T48" fmla="*/ 570 w 597"/>
              <a:gd name="T49" fmla="*/ 549 h 710"/>
              <a:gd name="T50" fmla="*/ 570 w 597"/>
              <a:gd name="T51" fmla="*/ 416 h 710"/>
              <a:gd name="T52" fmla="*/ 298 w 597"/>
              <a:gd name="T53" fmla="*/ 551 h 710"/>
              <a:gd name="T54" fmla="*/ 27 w 597"/>
              <a:gd name="T55" fmla="*/ 416 h 710"/>
              <a:gd name="T56" fmla="*/ 27 w 597"/>
              <a:gd name="T57" fmla="*/ 349 h 710"/>
              <a:gd name="T58" fmla="*/ 298 w 597"/>
              <a:gd name="T59" fmla="*/ 443 h 710"/>
              <a:gd name="T60" fmla="*/ 570 w 597"/>
              <a:gd name="T61" fmla="*/ 349 h 710"/>
              <a:gd name="T62" fmla="*/ 570 w 597"/>
              <a:gd name="T63" fmla="*/ 416 h 710"/>
              <a:gd name="T64" fmla="*/ 570 w 597"/>
              <a:gd name="T65" fmla="*/ 281 h 710"/>
              <a:gd name="T66" fmla="*/ 298 w 597"/>
              <a:gd name="T67" fmla="*/ 416 h 710"/>
              <a:gd name="T68" fmla="*/ 27 w 597"/>
              <a:gd name="T69" fmla="*/ 281 h 710"/>
              <a:gd name="T70" fmla="*/ 27 w 597"/>
              <a:gd name="T71" fmla="*/ 222 h 710"/>
              <a:gd name="T72" fmla="*/ 298 w 597"/>
              <a:gd name="T73" fmla="*/ 316 h 710"/>
              <a:gd name="T74" fmla="*/ 570 w 597"/>
              <a:gd name="T75" fmla="*/ 222 h 710"/>
              <a:gd name="T76" fmla="*/ 570 w 597"/>
              <a:gd name="T77" fmla="*/ 28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 h="710">
                <a:moveTo>
                  <a:pt x="597" y="154"/>
                </a:moveTo>
                <a:cubicBezTo>
                  <a:pt x="597" y="153"/>
                  <a:pt x="596" y="152"/>
                  <a:pt x="596" y="151"/>
                </a:cubicBezTo>
                <a:cubicBezTo>
                  <a:pt x="586" y="65"/>
                  <a:pt x="459" y="0"/>
                  <a:pt x="298" y="0"/>
                </a:cubicBezTo>
                <a:cubicBezTo>
                  <a:pt x="138" y="0"/>
                  <a:pt x="11" y="65"/>
                  <a:pt x="1" y="151"/>
                </a:cubicBezTo>
                <a:cubicBezTo>
                  <a:pt x="0" y="152"/>
                  <a:pt x="0" y="153"/>
                  <a:pt x="0" y="154"/>
                </a:cubicBezTo>
                <a:cubicBezTo>
                  <a:pt x="0" y="156"/>
                  <a:pt x="0" y="157"/>
                  <a:pt x="0" y="158"/>
                </a:cubicBezTo>
                <a:cubicBezTo>
                  <a:pt x="0" y="159"/>
                  <a:pt x="0" y="160"/>
                  <a:pt x="0" y="162"/>
                </a:cubicBezTo>
                <a:lnTo>
                  <a:pt x="0" y="549"/>
                </a:lnTo>
                <a:cubicBezTo>
                  <a:pt x="0" y="639"/>
                  <a:pt x="131" y="710"/>
                  <a:pt x="298" y="710"/>
                </a:cubicBezTo>
                <a:cubicBezTo>
                  <a:pt x="465" y="710"/>
                  <a:pt x="597" y="639"/>
                  <a:pt x="597" y="549"/>
                </a:cubicBezTo>
                <a:lnTo>
                  <a:pt x="597" y="162"/>
                </a:lnTo>
                <a:cubicBezTo>
                  <a:pt x="597" y="160"/>
                  <a:pt x="596" y="159"/>
                  <a:pt x="596" y="158"/>
                </a:cubicBezTo>
                <a:cubicBezTo>
                  <a:pt x="596" y="157"/>
                  <a:pt x="597" y="156"/>
                  <a:pt x="597" y="154"/>
                </a:cubicBezTo>
                <a:close/>
                <a:moveTo>
                  <a:pt x="298" y="27"/>
                </a:moveTo>
                <a:cubicBezTo>
                  <a:pt x="443" y="27"/>
                  <a:pt x="565" y="86"/>
                  <a:pt x="569" y="158"/>
                </a:cubicBezTo>
                <a:cubicBezTo>
                  <a:pt x="565" y="229"/>
                  <a:pt x="443" y="289"/>
                  <a:pt x="298" y="289"/>
                </a:cubicBezTo>
                <a:cubicBezTo>
                  <a:pt x="153" y="289"/>
                  <a:pt x="31" y="230"/>
                  <a:pt x="27" y="158"/>
                </a:cubicBezTo>
                <a:cubicBezTo>
                  <a:pt x="31" y="86"/>
                  <a:pt x="153" y="27"/>
                  <a:pt x="298" y="27"/>
                </a:cubicBezTo>
                <a:close/>
                <a:moveTo>
                  <a:pt x="570" y="549"/>
                </a:moveTo>
                <a:cubicBezTo>
                  <a:pt x="570" y="622"/>
                  <a:pt x="445" y="684"/>
                  <a:pt x="298" y="684"/>
                </a:cubicBezTo>
                <a:cubicBezTo>
                  <a:pt x="151" y="684"/>
                  <a:pt x="27" y="622"/>
                  <a:pt x="27" y="549"/>
                </a:cubicBezTo>
                <a:lnTo>
                  <a:pt x="27" y="484"/>
                </a:lnTo>
                <a:cubicBezTo>
                  <a:pt x="73" y="540"/>
                  <a:pt x="176" y="578"/>
                  <a:pt x="298" y="578"/>
                </a:cubicBezTo>
                <a:cubicBezTo>
                  <a:pt x="420" y="578"/>
                  <a:pt x="523" y="540"/>
                  <a:pt x="570" y="484"/>
                </a:cubicBezTo>
                <a:lnTo>
                  <a:pt x="570" y="549"/>
                </a:lnTo>
                <a:close/>
                <a:moveTo>
                  <a:pt x="570" y="416"/>
                </a:moveTo>
                <a:cubicBezTo>
                  <a:pt x="570" y="489"/>
                  <a:pt x="445" y="551"/>
                  <a:pt x="298" y="551"/>
                </a:cubicBezTo>
                <a:cubicBezTo>
                  <a:pt x="151" y="551"/>
                  <a:pt x="27" y="489"/>
                  <a:pt x="27" y="416"/>
                </a:cubicBezTo>
                <a:lnTo>
                  <a:pt x="27" y="349"/>
                </a:lnTo>
                <a:cubicBezTo>
                  <a:pt x="73" y="405"/>
                  <a:pt x="176" y="443"/>
                  <a:pt x="298" y="443"/>
                </a:cubicBezTo>
                <a:cubicBezTo>
                  <a:pt x="420" y="443"/>
                  <a:pt x="523" y="405"/>
                  <a:pt x="570" y="349"/>
                </a:cubicBezTo>
                <a:lnTo>
                  <a:pt x="570" y="416"/>
                </a:lnTo>
                <a:close/>
                <a:moveTo>
                  <a:pt x="570" y="281"/>
                </a:moveTo>
                <a:cubicBezTo>
                  <a:pt x="570" y="354"/>
                  <a:pt x="445" y="416"/>
                  <a:pt x="298" y="416"/>
                </a:cubicBezTo>
                <a:cubicBezTo>
                  <a:pt x="151" y="416"/>
                  <a:pt x="27" y="354"/>
                  <a:pt x="27" y="281"/>
                </a:cubicBezTo>
                <a:lnTo>
                  <a:pt x="27" y="222"/>
                </a:lnTo>
                <a:cubicBezTo>
                  <a:pt x="73" y="278"/>
                  <a:pt x="176" y="316"/>
                  <a:pt x="298" y="316"/>
                </a:cubicBezTo>
                <a:cubicBezTo>
                  <a:pt x="420" y="316"/>
                  <a:pt x="523" y="278"/>
                  <a:pt x="570" y="222"/>
                </a:cubicBezTo>
                <a:lnTo>
                  <a:pt x="570" y="281"/>
                </a:lnTo>
                <a:close/>
              </a:path>
            </a:pathLst>
          </a:custGeom>
          <a:solidFill>
            <a:schemeClr val="bg1"/>
          </a:solidFill>
          <a:ln>
            <a:noFill/>
          </a:ln>
        </p:spPr>
        <p:txBody>
          <a:bodyPr/>
          <a:lstStyle/>
          <a:p>
            <a:endParaRPr lang="zh-CN" altLang="en-US">
              <a:cs typeface="+mn-ea"/>
              <a:sym typeface="+mn-lt"/>
            </a:endParaRPr>
          </a:p>
        </p:txBody>
      </p:sp>
      <p:sp>
        <p:nvSpPr>
          <p:cNvPr id="39" name="settings_149294"/>
          <p:cNvSpPr>
            <a:spLocks noChangeAspect="1"/>
          </p:cNvSpPr>
          <p:nvPr/>
        </p:nvSpPr>
        <p:spPr bwMode="auto">
          <a:xfrm>
            <a:off x="5702034" y="1364049"/>
            <a:ext cx="609685" cy="608869"/>
          </a:xfrm>
          <a:custGeom>
            <a:avLst/>
            <a:gdLst>
              <a:gd name="connsiteX0" fmla="*/ 290526 w 581053"/>
              <a:gd name="connsiteY0" fmla="*/ 215185 h 580276"/>
              <a:gd name="connsiteX1" fmla="*/ 215473 w 581053"/>
              <a:gd name="connsiteY1" fmla="*/ 290137 h 580276"/>
              <a:gd name="connsiteX2" fmla="*/ 290526 w 581053"/>
              <a:gd name="connsiteY2" fmla="*/ 365090 h 580276"/>
              <a:gd name="connsiteX3" fmla="*/ 365579 w 581053"/>
              <a:gd name="connsiteY3" fmla="*/ 290137 h 580276"/>
              <a:gd name="connsiteX4" fmla="*/ 290526 w 581053"/>
              <a:gd name="connsiteY4" fmla="*/ 215185 h 580276"/>
              <a:gd name="connsiteX5" fmla="*/ 290526 w 581053"/>
              <a:gd name="connsiteY5" fmla="*/ 193425 h 580276"/>
              <a:gd name="connsiteX6" fmla="*/ 387368 w 581053"/>
              <a:gd name="connsiteY6" fmla="*/ 290137 h 580276"/>
              <a:gd name="connsiteX7" fmla="*/ 290526 w 581053"/>
              <a:gd name="connsiteY7" fmla="*/ 386850 h 580276"/>
              <a:gd name="connsiteX8" fmla="*/ 193684 w 581053"/>
              <a:gd name="connsiteY8" fmla="*/ 290137 h 580276"/>
              <a:gd name="connsiteX9" fmla="*/ 290526 w 581053"/>
              <a:gd name="connsiteY9" fmla="*/ 193425 h 580276"/>
              <a:gd name="connsiteX10" fmla="*/ 255825 w 581053"/>
              <a:gd name="connsiteY10" fmla="*/ 21760 h 580276"/>
              <a:gd name="connsiteX11" fmla="*/ 247755 w 581053"/>
              <a:gd name="connsiteY11" fmla="*/ 29820 h 580276"/>
              <a:gd name="connsiteX12" fmla="*/ 247755 w 581053"/>
              <a:gd name="connsiteY12" fmla="*/ 83818 h 580276"/>
              <a:gd name="connsiteX13" fmla="*/ 221123 w 581053"/>
              <a:gd name="connsiteY13" fmla="*/ 123309 h 580276"/>
              <a:gd name="connsiteX14" fmla="*/ 175123 w 581053"/>
              <a:gd name="connsiteY14" fmla="*/ 114443 h 580276"/>
              <a:gd name="connsiteX15" fmla="*/ 136386 w 581053"/>
              <a:gd name="connsiteY15" fmla="*/ 75758 h 580276"/>
              <a:gd name="connsiteX16" fmla="*/ 125088 w 581053"/>
              <a:gd name="connsiteY16" fmla="*/ 75758 h 580276"/>
              <a:gd name="connsiteX17" fmla="*/ 75860 w 581053"/>
              <a:gd name="connsiteY17" fmla="*/ 124921 h 580276"/>
              <a:gd name="connsiteX18" fmla="*/ 75860 w 581053"/>
              <a:gd name="connsiteY18" fmla="*/ 136204 h 580276"/>
              <a:gd name="connsiteX19" fmla="*/ 114597 w 581053"/>
              <a:gd name="connsiteY19" fmla="*/ 174889 h 580276"/>
              <a:gd name="connsiteX20" fmla="*/ 123474 w 581053"/>
              <a:gd name="connsiteY20" fmla="*/ 220827 h 580276"/>
              <a:gd name="connsiteX21" fmla="*/ 83930 w 581053"/>
              <a:gd name="connsiteY21" fmla="*/ 247423 h 580276"/>
              <a:gd name="connsiteX22" fmla="*/ 29860 w 581053"/>
              <a:gd name="connsiteY22" fmla="*/ 247423 h 580276"/>
              <a:gd name="connsiteX23" fmla="*/ 21789 w 581053"/>
              <a:gd name="connsiteY23" fmla="*/ 255483 h 580276"/>
              <a:gd name="connsiteX24" fmla="*/ 21789 w 581053"/>
              <a:gd name="connsiteY24" fmla="*/ 324793 h 580276"/>
              <a:gd name="connsiteX25" fmla="*/ 29860 w 581053"/>
              <a:gd name="connsiteY25" fmla="*/ 332853 h 580276"/>
              <a:gd name="connsiteX26" fmla="*/ 83930 w 581053"/>
              <a:gd name="connsiteY26" fmla="*/ 332853 h 580276"/>
              <a:gd name="connsiteX27" fmla="*/ 123474 w 581053"/>
              <a:gd name="connsiteY27" fmla="*/ 359449 h 580276"/>
              <a:gd name="connsiteX28" fmla="*/ 114597 w 581053"/>
              <a:gd name="connsiteY28" fmla="*/ 405387 h 580276"/>
              <a:gd name="connsiteX29" fmla="*/ 75860 w 581053"/>
              <a:gd name="connsiteY29" fmla="*/ 444072 h 580276"/>
              <a:gd name="connsiteX30" fmla="*/ 75860 w 581053"/>
              <a:gd name="connsiteY30" fmla="*/ 455355 h 580276"/>
              <a:gd name="connsiteX31" fmla="*/ 125088 w 581053"/>
              <a:gd name="connsiteY31" fmla="*/ 504518 h 580276"/>
              <a:gd name="connsiteX32" fmla="*/ 136386 w 581053"/>
              <a:gd name="connsiteY32" fmla="*/ 504518 h 580276"/>
              <a:gd name="connsiteX33" fmla="*/ 175123 w 581053"/>
              <a:gd name="connsiteY33" fmla="*/ 465833 h 580276"/>
              <a:gd name="connsiteX34" fmla="*/ 204983 w 581053"/>
              <a:gd name="connsiteY34" fmla="*/ 453744 h 580276"/>
              <a:gd name="connsiteX35" fmla="*/ 221123 w 581053"/>
              <a:gd name="connsiteY35" fmla="*/ 456967 h 580276"/>
              <a:gd name="connsiteX36" fmla="*/ 247755 w 581053"/>
              <a:gd name="connsiteY36" fmla="*/ 496458 h 580276"/>
              <a:gd name="connsiteX37" fmla="*/ 247755 w 581053"/>
              <a:gd name="connsiteY37" fmla="*/ 550456 h 580276"/>
              <a:gd name="connsiteX38" fmla="*/ 255825 w 581053"/>
              <a:gd name="connsiteY38" fmla="*/ 558516 h 580276"/>
              <a:gd name="connsiteX39" fmla="*/ 325228 w 581053"/>
              <a:gd name="connsiteY39" fmla="*/ 558516 h 580276"/>
              <a:gd name="connsiteX40" fmla="*/ 333298 w 581053"/>
              <a:gd name="connsiteY40" fmla="*/ 550456 h 580276"/>
              <a:gd name="connsiteX41" fmla="*/ 333298 w 581053"/>
              <a:gd name="connsiteY41" fmla="*/ 496458 h 580276"/>
              <a:gd name="connsiteX42" fmla="*/ 359930 w 581053"/>
              <a:gd name="connsiteY42" fmla="*/ 456967 h 580276"/>
              <a:gd name="connsiteX43" fmla="*/ 405930 w 581053"/>
              <a:gd name="connsiteY43" fmla="*/ 465833 h 580276"/>
              <a:gd name="connsiteX44" fmla="*/ 444667 w 581053"/>
              <a:gd name="connsiteY44" fmla="*/ 504518 h 580276"/>
              <a:gd name="connsiteX45" fmla="*/ 455965 w 581053"/>
              <a:gd name="connsiteY45" fmla="*/ 504518 h 580276"/>
              <a:gd name="connsiteX46" fmla="*/ 505193 w 581053"/>
              <a:gd name="connsiteY46" fmla="*/ 455355 h 580276"/>
              <a:gd name="connsiteX47" fmla="*/ 505193 w 581053"/>
              <a:gd name="connsiteY47" fmla="*/ 444072 h 580276"/>
              <a:gd name="connsiteX48" fmla="*/ 466456 w 581053"/>
              <a:gd name="connsiteY48" fmla="*/ 405387 h 580276"/>
              <a:gd name="connsiteX49" fmla="*/ 457579 w 581053"/>
              <a:gd name="connsiteY49" fmla="*/ 359449 h 580276"/>
              <a:gd name="connsiteX50" fmla="*/ 497123 w 581053"/>
              <a:gd name="connsiteY50" fmla="*/ 332853 h 580276"/>
              <a:gd name="connsiteX51" fmla="*/ 551193 w 581053"/>
              <a:gd name="connsiteY51" fmla="*/ 332853 h 580276"/>
              <a:gd name="connsiteX52" fmla="*/ 559263 w 581053"/>
              <a:gd name="connsiteY52" fmla="*/ 324793 h 580276"/>
              <a:gd name="connsiteX53" fmla="*/ 559263 w 581053"/>
              <a:gd name="connsiteY53" fmla="*/ 255483 h 580276"/>
              <a:gd name="connsiteX54" fmla="*/ 551193 w 581053"/>
              <a:gd name="connsiteY54" fmla="*/ 247423 h 580276"/>
              <a:gd name="connsiteX55" fmla="*/ 497123 w 581053"/>
              <a:gd name="connsiteY55" fmla="*/ 247423 h 580276"/>
              <a:gd name="connsiteX56" fmla="*/ 457579 w 581053"/>
              <a:gd name="connsiteY56" fmla="*/ 220827 h 580276"/>
              <a:gd name="connsiteX57" fmla="*/ 466456 w 581053"/>
              <a:gd name="connsiteY57" fmla="*/ 174889 h 580276"/>
              <a:gd name="connsiteX58" fmla="*/ 505193 w 581053"/>
              <a:gd name="connsiteY58" fmla="*/ 136204 h 580276"/>
              <a:gd name="connsiteX59" fmla="*/ 505193 w 581053"/>
              <a:gd name="connsiteY59" fmla="*/ 124921 h 580276"/>
              <a:gd name="connsiteX60" fmla="*/ 455965 w 581053"/>
              <a:gd name="connsiteY60" fmla="*/ 75758 h 580276"/>
              <a:gd name="connsiteX61" fmla="*/ 444667 w 581053"/>
              <a:gd name="connsiteY61" fmla="*/ 75758 h 580276"/>
              <a:gd name="connsiteX62" fmla="*/ 405930 w 581053"/>
              <a:gd name="connsiteY62" fmla="*/ 114443 h 580276"/>
              <a:gd name="connsiteX63" fmla="*/ 359930 w 581053"/>
              <a:gd name="connsiteY63" fmla="*/ 123309 h 580276"/>
              <a:gd name="connsiteX64" fmla="*/ 333298 w 581053"/>
              <a:gd name="connsiteY64" fmla="*/ 83818 h 580276"/>
              <a:gd name="connsiteX65" fmla="*/ 333298 w 581053"/>
              <a:gd name="connsiteY65" fmla="*/ 29820 h 580276"/>
              <a:gd name="connsiteX66" fmla="*/ 325228 w 581053"/>
              <a:gd name="connsiteY66" fmla="*/ 21760 h 580276"/>
              <a:gd name="connsiteX67" fmla="*/ 255825 w 581053"/>
              <a:gd name="connsiteY67" fmla="*/ 0 h 580276"/>
              <a:gd name="connsiteX68" fmla="*/ 325228 w 581053"/>
              <a:gd name="connsiteY68" fmla="*/ 0 h 580276"/>
              <a:gd name="connsiteX69" fmla="*/ 355088 w 581053"/>
              <a:gd name="connsiteY69" fmla="*/ 29820 h 580276"/>
              <a:gd name="connsiteX70" fmla="*/ 355088 w 581053"/>
              <a:gd name="connsiteY70" fmla="*/ 83818 h 580276"/>
              <a:gd name="connsiteX71" fmla="*/ 368000 w 581053"/>
              <a:gd name="connsiteY71" fmla="*/ 103160 h 580276"/>
              <a:gd name="connsiteX72" fmla="*/ 390597 w 581053"/>
              <a:gd name="connsiteY72" fmla="*/ 99130 h 580276"/>
              <a:gd name="connsiteX73" fmla="*/ 429334 w 581053"/>
              <a:gd name="connsiteY73" fmla="*/ 60445 h 580276"/>
              <a:gd name="connsiteX74" fmla="*/ 471299 w 581053"/>
              <a:gd name="connsiteY74" fmla="*/ 60445 h 580276"/>
              <a:gd name="connsiteX75" fmla="*/ 520527 w 581053"/>
              <a:gd name="connsiteY75" fmla="*/ 109608 h 580276"/>
              <a:gd name="connsiteX76" fmla="*/ 529404 w 581053"/>
              <a:gd name="connsiteY76" fmla="*/ 130562 h 580276"/>
              <a:gd name="connsiteX77" fmla="*/ 520527 w 581053"/>
              <a:gd name="connsiteY77" fmla="*/ 151517 h 580276"/>
              <a:gd name="connsiteX78" fmla="*/ 481790 w 581053"/>
              <a:gd name="connsiteY78" fmla="*/ 190202 h 580276"/>
              <a:gd name="connsiteX79" fmla="*/ 477755 w 581053"/>
              <a:gd name="connsiteY79" fmla="*/ 212768 h 580276"/>
              <a:gd name="connsiteX80" fmla="*/ 497123 w 581053"/>
              <a:gd name="connsiteY80" fmla="*/ 225663 h 580276"/>
              <a:gd name="connsiteX81" fmla="*/ 551193 w 581053"/>
              <a:gd name="connsiteY81" fmla="*/ 225663 h 580276"/>
              <a:gd name="connsiteX82" fmla="*/ 581053 w 581053"/>
              <a:gd name="connsiteY82" fmla="*/ 255483 h 580276"/>
              <a:gd name="connsiteX83" fmla="*/ 581053 w 581053"/>
              <a:gd name="connsiteY83" fmla="*/ 324793 h 580276"/>
              <a:gd name="connsiteX84" fmla="*/ 551193 w 581053"/>
              <a:gd name="connsiteY84" fmla="*/ 354613 h 580276"/>
              <a:gd name="connsiteX85" fmla="*/ 497123 w 581053"/>
              <a:gd name="connsiteY85" fmla="*/ 354613 h 580276"/>
              <a:gd name="connsiteX86" fmla="*/ 477755 w 581053"/>
              <a:gd name="connsiteY86" fmla="*/ 367508 h 580276"/>
              <a:gd name="connsiteX87" fmla="*/ 481790 w 581053"/>
              <a:gd name="connsiteY87" fmla="*/ 390074 h 580276"/>
              <a:gd name="connsiteX88" fmla="*/ 520527 w 581053"/>
              <a:gd name="connsiteY88" fmla="*/ 428759 h 580276"/>
              <a:gd name="connsiteX89" fmla="*/ 529404 w 581053"/>
              <a:gd name="connsiteY89" fmla="*/ 449714 h 580276"/>
              <a:gd name="connsiteX90" fmla="*/ 520527 w 581053"/>
              <a:gd name="connsiteY90" fmla="*/ 470668 h 580276"/>
              <a:gd name="connsiteX91" fmla="*/ 471299 w 581053"/>
              <a:gd name="connsiteY91" fmla="*/ 519831 h 580276"/>
              <a:gd name="connsiteX92" fmla="*/ 429334 w 581053"/>
              <a:gd name="connsiteY92" fmla="*/ 519831 h 580276"/>
              <a:gd name="connsiteX93" fmla="*/ 390597 w 581053"/>
              <a:gd name="connsiteY93" fmla="*/ 481146 h 580276"/>
              <a:gd name="connsiteX94" fmla="*/ 368000 w 581053"/>
              <a:gd name="connsiteY94" fmla="*/ 477116 h 580276"/>
              <a:gd name="connsiteX95" fmla="*/ 355088 w 581053"/>
              <a:gd name="connsiteY95" fmla="*/ 496458 h 580276"/>
              <a:gd name="connsiteX96" fmla="*/ 355088 w 581053"/>
              <a:gd name="connsiteY96" fmla="*/ 550456 h 580276"/>
              <a:gd name="connsiteX97" fmla="*/ 325228 w 581053"/>
              <a:gd name="connsiteY97" fmla="*/ 580276 h 580276"/>
              <a:gd name="connsiteX98" fmla="*/ 255825 w 581053"/>
              <a:gd name="connsiteY98" fmla="*/ 580276 h 580276"/>
              <a:gd name="connsiteX99" fmla="*/ 225965 w 581053"/>
              <a:gd name="connsiteY99" fmla="*/ 550456 h 580276"/>
              <a:gd name="connsiteX100" fmla="*/ 225965 w 581053"/>
              <a:gd name="connsiteY100" fmla="*/ 496458 h 580276"/>
              <a:gd name="connsiteX101" fmla="*/ 213053 w 581053"/>
              <a:gd name="connsiteY101" fmla="*/ 477116 h 580276"/>
              <a:gd name="connsiteX102" fmla="*/ 190456 w 581053"/>
              <a:gd name="connsiteY102" fmla="*/ 481146 h 580276"/>
              <a:gd name="connsiteX103" fmla="*/ 151719 w 581053"/>
              <a:gd name="connsiteY103" fmla="*/ 519831 h 580276"/>
              <a:gd name="connsiteX104" fmla="*/ 109754 w 581053"/>
              <a:gd name="connsiteY104" fmla="*/ 519831 h 580276"/>
              <a:gd name="connsiteX105" fmla="*/ 60526 w 581053"/>
              <a:gd name="connsiteY105" fmla="*/ 470668 h 580276"/>
              <a:gd name="connsiteX106" fmla="*/ 51649 w 581053"/>
              <a:gd name="connsiteY106" fmla="*/ 449714 h 580276"/>
              <a:gd name="connsiteX107" fmla="*/ 60526 w 581053"/>
              <a:gd name="connsiteY107" fmla="*/ 428759 h 580276"/>
              <a:gd name="connsiteX108" fmla="*/ 99263 w 581053"/>
              <a:gd name="connsiteY108" fmla="*/ 390074 h 580276"/>
              <a:gd name="connsiteX109" fmla="*/ 103298 w 581053"/>
              <a:gd name="connsiteY109" fmla="*/ 367508 h 580276"/>
              <a:gd name="connsiteX110" fmla="*/ 83930 w 581053"/>
              <a:gd name="connsiteY110" fmla="*/ 354613 h 580276"/>
              <a:gd name="connsiteX111" fmla="*/ 29860 w 581053"/>
              <a:gd name="connsiteY111" fmla="*/ 354613 h 580276"/>
              <a:gd name="connsiteX112" fmla="*/ 0 w 581053"/>
              <a:gd name="connsiteY112" fmla="*/ 324793 h 580276"/>
              <a:gd name="connsiteX113" fmla="*/ 0 w 581053"/>
              <a:gd name="connsiteY113" fmla="*/ 255483 h 580276"/>
              <a:gd name="connsiteX114" fmla="*/ 29860 w 581053"/>
              <a:gd name="connsiteY114" fmla="*/ 225663 h 580276"/>
              <a:gd name="connsiteX115" fmla="*/ 83930 w 581053"/>
              <a:gd name="connsiteY115" fmla="*/ 225663 h 580276"/>
              <a:gd name="connsiteX116" fmla="*/ 103298 w 581053"/>
              <a:gd name="connsiteY116" fmla="*/ 212768 h 580276"/>
              <a:gd name="connsiteX117" fmla="*/ 99263 w 581053"/>
              <a:gd name="connsiteY117" fmla="*/ 190202 h 580276"/>
              <a:gd name="connsiteX118" fmla="*/ 60526 w 581053"/>
              <a:gd name="connsiteY118" fmla="*/ 151517 h 580276"/>
              <a:gd name="connsiteX119" fmla="*/ 51649 w 581053"/>
              <a:gd name="connsiteY119" fmla="*/ 130562 h 580276"/>
              <a:gd name="connsiteX120" fmla="*/ 60526 w 581053"/>
              <a:gd name="connsiteY120" fmla="*/ 109608 h 580276"/>
              <a:gd name="connsiteX121" fmla="*/ 109754 w 581053"/>
              <a:gd name="connsiteY121" fmla="*/ 60445 h 580276"/>
              <a:gd name="connsiteX122" fmla="*/ 151719 w 581053"/>
              <a:gd name="connsiteY122" fmla="*/ 60445 h 580276"/>
              <a:gd name="connsiteX123" fmla="*/ 190456 w 581053"/>
              <a:gd name="connsiteY123" fmla="*/ 99130 h 580276"/>
              <a:gd name="connsiteX124" fmla="*/ 213053 w 581053"/>
              <a:gd name="connsiteY124" fmla="*/ 103160 h 580276"/>
              <a:gd name="connsiteX125" fmla="*/ 225965 w 581053"/>
              <a:gd name="connsiteY125" fmla="*/ 83818 h 580276"/>
              <a:gd name="connsiteX126" fmla="*/ 225965 w 581053"/>
              <a:gd name="connsiteY126" fmla="*/ 29820 h 580276"/>
              <a:gd name="connsiteX127" fmla="*/ 255825 w 581053"/>
              <a:gd name="connsiteY127"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81053" h="580276">
                <a:moveTo>
                  <a:pt x="290526" y="215185"/>
                </a:moveTo>
                <a:cubicBezTo>
                  <a:pt x="249368" y="215185"/>
                  <a:pt x="215473" y="249035"/>
                  <a:pt x="215473" y="290137"/>
                </a:cubicBezTo>
                <a:cubicBezTo>
                  <a:pt x="215473" y="331240"/>
                  <a:pt x="249368" y="365090"/>
                  <a:pt x="290526" y="365090"/>
                </a:cubicBezTo>
                <a:cubicBezTo>
                  <a:pt x="331684" y="365090"/>
                  <a:pt x="365579" y="331240"/>
                  <a:pt x="365579" y="290137"/>
                </a:cubicBezTo>
                <a:cubicBezTo>
                  <a:pt x="365579" y="249035"/>
                  <a:pt x="331684" y="215185"/>
                  <a:pt x="290526" y="215185"/>
                </a:cubicBezTo>
                <a:close/>
                <a:moveTo>
                  <a:pt x="290526" y="193425"/>
                </a:moveTo>
                <a:cubicBezTo>
                  <a:pt x="343789" y="193425"/>
                  <a:pt x="387368" y="236946"/>
                  <a:pt x="387368" y="290137"/>
                </a:cubicBezTo>
                <a:cubicBezTo>
                  <a:pt x="387368" y="343329"/>
                  <a:pt x="343789" y="386850"/>
                  <a:pt x="290526" y="386850"/>
                </a:cubicBezTo>
                <a:cubicBezTo>
                  <a:pt x="237263" y="386850"/>
                  <a:pt x="193684" y="343329"/>
                  <a:pt x="193684" y="290137"/>
                </a:cubicBezTo>
                <a:cubicBezTo>
                  <a:pt x="193684" y="236946"/>
                  <a:pt x="237263" y="193425"/>
                  <a:pt x="290526" y="193425"/>
                </a:cubicBezTo>
                <a:close/>
                <a:moveTo>
                  <a:pt x="255825" y="21760"/>
                </a:moveTo>
                <a:cubicBezTo>
                  <a:pt x="250983" y="21760"/>
                  <a:pt x="247755" y="24984"/>
                  <a:pt x="247755" y="29820"/>
                </a:cubicBezTo>
                <a:lnTo>
                  <a:pt x="247755" y="83818"/>
                </a:lnTo>
                <a:cubicBezTo>
                  <a:pt x="247755" y="101548"/>
                  <a:pt x="237263" y="116861"/>
                  <a:pt x="221123" y="123309"/>
                </a:cubicBezTo>
                <a:cubicBezTo>
                  <a:pt x="204983" y="129756"/>
                  <a:pt x="187228" y="126532"/>
                  <a:pt x="175123" y="114443"/>
                </a:cubicBezTo>
                <a:lnTo>
                  <a:pt x="136386" y="75758"/>
                </a:lnTo>
                <a:cubicBezTo>
                  <a:pt x="133158" y="72535"/>
                  <a:pt x="128316" y="72535"/>
                  <a:pt x="125088" y="75758"/>
                </a:cubicBezTo>
                <a:lnTo>
                  <a:pt x="75860" y="124921"/>
                </a:lnTo>
                <a:cubicBezTo>
                  <a:pt x="72632" y="128144"/>
                  <a:pt x="72632" y="132980"/>
                  <a:pt x="75860" y="136204"/>
                </a:cubicBezTo>
                <a:lnTo>
                  <a:pt x="114597" y="174889"/>
                </a:lnTo>
                <a:cubicBezTo>
                  <a:pt x="126702" y="186978"/>
                  <a:pt x="129930" y="204708"/>
                  <a:pt x="123474" y="220827"/>
                </a:cubicBezTo>
                <a:cubicBezTo>
                  <a:pt x="117018" y="236946"/>
                  <a:pt x="101684" y="247423"/>
                  <a:pt x="83930" y="247423"/>
                </a:cubicBezTo>
                <a:lnTo>
                  <a:pt x="29860" y="247423"/>
                </a:lnTo>
                <a:cubicBezTo>
                  <a:pt x="25018" y="247423"/>
                  <a:pt x="21789" y="250647"/>
                  <a:pt x="21789" y="255483"/>
                </a:cubicBezTo>
                <a:lnTo>
                  <a:pt x="21789" y="324793"/>
                </a:lnTo>
                <a:cubicBezTo>
                  <a:pt x="21789" y="329629"/>
                  <a:pt x="25018" y="332853"/>
                  <a:pt x="29860" y="332853"/>
                </a:cubicBezTo>
                <a:lnTo>
                  <a:pt x="83930" y="332853"/>
                </a:lnTo>
                <a:cubicBezTo>
                  <a:pt x="101684" y="332853"/>
                  <a:pt x="117018" y="343330"/>
                  <a:pt x="123474" y="359449"/>
                </a:cubicBezTo>
                <a:cubicBezTo>
                  <a:pt x="129930" y="375568"/>
                  <a:pt x="126702" y="393298"/>
                  <a:pt x="114597" y="405387"/>
                </a:cubicBezTo>
                <a:lnTo>
                  <a:pt x="75860" y="444072"/>
                </a:lnTo>
                <a:cubicBezTo>
                  <a:pt x="72632" y="447296"/>
                  <a:pt x="72632" y="452132"/>
                  <a:pt x="75860" y="455355"/>
                </a:cubicBezTo>
                <a:lnTo>
                  <a:pt x="125088" y="504518"/>
                </a:lnTo>
                <a:cubicBezTo>
                  <a:pt x="128316" y="507741"/>
                  <a:pt x="133158" y="507741"/>
                  <a:pt x="136386" y="504518"/>
                </a:cubicBezTo>
                <a:lnTo>
                  <a:pt x="175123" y="465833"/>
                </a:lnTo>
                <a:cubicBezTo>
                  <a:pt x="183193" y="457773"/>
                  <a:pt x="193684" y="453744"/>
                  <a:pt x="204983" y="453744"/>
                </a:cubicBezTo>
                <a:cubicBezTo>
                  <a:pt x="210632" y="453744"/>
                  <a:pt x="216281" y="454550"/>
                  <a:pt x="221123" y="456967"/>
                </a:cubicBezTo>
                <a:cubicBezTo>
                  <a:pt x="237263" y="463415"/>
                  <a:pt x="247755" y="478728"/>
                  <a:pt x="247755" y="496458"/>
                </a:cubicBezTo>
                <a:lnTo>
                  <a:pt x="247755" y="550456"/>
                </a:lnTo>
                <a:cubicBezTo>
                  <a:pt x="247755" y="555292"/>
                  <a:pt x="250983" y="558516"/>
                  <a:pt x="255825" y="558516"/>
                </a:cubicBezTo>
                <a:lnTo>
                  <a:pt x="325228" y="558516"/>
                </a:lnTo>
                <a:cubicBezTo>
                  <a:pt x="330070" y="558516"/>
                  <a:pt x="333298" y="555292"/>
                  <a:pt x="333298" y="550456"/>
                </a:cubicBezTo>
                <a:lnTo>
                  <a:pt x="333298" y="496458"/>
                </a:lnTo>
                <a:cubicBezTo>
                  <a:pt x="333298" y="478728"/>
                  <a:pt x="343790" y="463415"/>
                  <a:pt x="359930" y="456967"/>
                </a:cubicBezTo>
                <a:cubicBezTo>
                  <a:pt x="376070" y="450520"/>
                  <a:pt x="393825" y="453744"/>
                  <a:pt x="405930" y="465833"/>
                </a:cubicBezTo>
                <a:lnTo>
                  <a:pt x="444667" y="504518"/>
                </a:lnTo>
                <a:cubicBezTo>
                  <a:pt x="447895" y="507741"/>
                  <a:pt x="452737" y="507741"/>
                  <a:pt x="455965" y="504518"/>
                </a:cubicBezTo>
                <a:lnTo>
                  <a:pt x="505193" y="455355"/>
                </a:lnTo>
                <a:cubicBezTo>
                  <a:pt x="508421" y="452132"/>
                  <a:pt x="508421" y="447296"/>
                  <a:pt x="505193" y="444072"/>
                </a:cubicBezTo>
                <a:lnTo>
                  <a:pt x="466456" y="405387"/>
                </a:lnTo>
                <a:cubicBezTo>
                  <a:pt x="454351" y="393298"/>
                  <a:pt x="451123" y="375568"/>
                  <a:pt x="457579" y="359449"/>
                </a:cubicBezTo>
                <a:cubicBezTo>
                  <a:pt x="464035" y="343330"/>
                  <a:pt x="479369" y="332853"/>
                  <a:pt x="497123" y="332853"/>
                </a:cubicBezTo>
                <a:lnTo>
                  <a:pt x="551193" y="332853"/>
                </a:lnTo>
                <a:cubicBezTo>
                  <a:pt x="556035" y="332853"/>
                  <a:pt x="559263" y="329629"/>
                  <a:pt x="559263" y="324793"/>
                </a:cubicBezTo>
                <a:lnTo>
                  <a:pt x="559263" y="255483"/>
                </a:lnTo>
                <a:cubicBezTo>
                  <a:pt x="559263" y="250647"/>
                  <a:pt x="556035" y="247423"/>
                  <a:pt x="551193" y="247423"/>
                </a:cubicBezTo>
                <a:lnTo>
                  <a:pt x="497123" y="247423"/>
                </a:lnTo>
                <a:cubicBezTo>
                  <a:pt x="479369" y="247423"/>
                  <a:pt x="464035" y="236946"/>
                  <a:pt x="457579" y="220827"/>
                </a:cubicBezTo>
                <a:cubicBezTo>
                  <a:pt x="451123" y="204708"/>
                  <a:pt x="454351" y="186978"/>
                  <a:pt x="466456" y="174889"/>
                </a:cubicBezTo>
                <a:lnTo>
                  <a:pt x="505193" y="136204"/>
                </a:lnTo>
                <a:cubicBezTo>
                  <a:pt x="508421" y="132980"/>
                  <a:pt x="508421" y="128144"/>
                  <a:pt x="505193" y="124921"/>
                </a:cubicBezTo>
                <a:lnTo>
                  <a:pt x="455965" y="75758"/>
                </a:lnTo>
                <a:cubicBezTo>
                  <a:pt x="452737" y="72535"/>
                  <a:pt x="447895" y="72535"/>
                  <a:pt x="444667" y="75758"/>
                </a:cubicBezTo>
                <a:lnTo>
                  <a:pt x="405930" y="114443"/>
                </a:lnTo>
                <a:cubicBezTo>
                  <a:pt x="393825" y="126532"/>
                  <a:pt x="376070" y="129756"/>
                  <a:pt x="359930" y="123309"/>
                </a:cubicBezTo>
                <a:cubicBezTo>
                  <a:pt x="343790" y="116861"/>
                  <a:pt x="333298" y="101548"/>
                  <a:pt x="333298" y="83818"/>
                </a:cubicBezTo>
                <a:lnTo>
                  <a:pt x="333298" y="29820"/>
                </a:lnTo>
                <a:cubicBezTo>
                  <a:pt x="333298" y="24984"/>
                  <a:pt x="330070" y="21760"/>
                  <a:pt x="325228" y="21760"/>
                </a:cubicBezTo>
                <a:close/>
                <a:moveTo>
                  <a:pt x="255825" y="0"/>
                </a:moveTo>
                <a:lnTo>
                  <a:pt x="325228" y="0"/>
                </a:lnTo>
                <a:cubicBezTo>
                  <a:pt x="341369" y="0"/>
                  <a:pt x="355088" y="13701"/>
                  <a:pt x="355088" y="29820"/>
                </a:cubicBezTo>
                <a:lnTo>
                  <a:pt x="355088" y="83818"/>
                </a:lnTo>
                <a:cubicBezTo>
                  <a:pt x="355088" y="92683"/>
                  <a:pt x="359930" y="99936"/>
                  <a:pt x="368000" y="103160"/>
                </a:cubicBezTo>
                <a:cubicBezTo>
                  <a:pt x="376070" y="106384"/>
                  <a:pt x="384141" y="104772"/>
                  <a:pt x="390597" y="99130"/>
                </a:cubicBezTo>
                <a:lnTo>
                  <a:pt x="429334" y="60445"/>
                </a:lnTo>
                <a:cubicBezTo>
                  <a:pt x="440632" y="49162"/>
                  <a:pt x="460000" y="49162"/>
                  <a:pt x="471299" y="60445"/>
                </a:cubicBezTo>
                <a:lnTo>
                  <a:pt x="520527" y="109608"/>
                </a:lnTo>
                <a:cubicBezTo>
                  <a:pt x="526176" y="115249"/>
                  <a:pt x="529404" y="122503"/>
                  <a:pt x="529404" y="130562"/>
                </a:cubicBezTo>
                <a:cubicBezTo>
                  <a:pt x="529404" y="138621"/>
                  <a:pt x="526176" y="145875"/>
                  <a:pt x="520527" y="151517"/>
                </a:cubicBezTo>
                <a:lnTo>
                  <a:pt x="481790" y="190202"/>
                </a:lnTo>
                <a:cubicBezTo>
                  <a:pt x="476141" y="196649"/>
                  <a:pt x="474527" y="204708"/>
                  <a:pt x="477755" y="212768"/>
                </a:cubicBezTo>
                <a:cubicBezTo>
                  <a:pt x="480983" y="220827"/>
                  <a:pt x="488246" y="225663"/>
                  <a:pt x="497123" y="225663"/>
                </a:cubicBezTo>
                <a:lnTo>
                  <a:pt x="551193" y="225663"/>
                </a:lnTo>
                <a:cubicBezTo>
                  <a:pt x="567334" y="225663"/>
                  <a:pt x="581053" y="239364"/>
                  <a:pt x="581053" y="255483"/>
                </a:cubicBezTo>
                <a:lnTo>
                  <a:pt x="581053" y="324793"/>
                </a:lnTo>
                <a:cubicBezTo>
                  <a:pt x="581053" y="340912"/>
                  <a:pt x="567334" y="354613"/>
                  <a:pt x="551193" y="354613"/>
                </a:cubicBezTo>
                <a:lnTo>
                  <a:pt x="497123" y="354613"/>
                </a:lnTo>
                <a:cubicBezTo>
                  <a:pt x="488246" y="354613"/>
                  <a:pt x="480983" y="359449"/>
                  <a:pt x="477755" y="367508"/>
                </a:cubicBezTo>
                <a:cubicBezTo>
                  <a:pt x="474527" y="375568"/>
                  <a:pt x="476141" y="383627"/>
                  <a:pt x="481790" y="390074"/>
                </a:cubicBezTo>
                <a:lnTo>
                  <a:pt x="520527" y="428759"/>
                </a:lnTo>
                <a:cubicBezTo>
                  <a:pt x="526176" y="434401"/>
                  <a:pt x="529404" y="441655"/>
                  <a:pt x="529404" y="449714"/>
                </a:cubicBezTo>
                <a:cubicBezTo>
                  <a:pt x="529404" y="457773"/>
                  <a:pt x="526176" y="465027"/>
                  <a:pt x="520527" y="470668"/>
                </a:cubicBezTo>
                <a:lnTo>
                  <a:pt x="471299" y="519831"/>
                </a:lnTo>
                <a:cubicBezTo>
                  <a:pt x="460000" y="531114"/>
                  <a:pt x="440632" y="531114"/>
                  <a:pt x="429334" y="519831"/>
                </a:cubicBezTo>
                <a:lnTo>
                  <a:pt x="390597" y="481146"/>
                </a:lnTo>
                <a:cubicBezTo>
                  <a:pt x="384141" y="475504"/>
                  <a:pt x="376070" y="473892"/>
                  <a:pt x="368000" y="477116"/>
                </a:cubicBezTo>
                <a:cubicBezTo>
                  <a:pt x="359930" y="480340"/>
                  <a:pt x="355088" y="487593"/>
                  <a:pt x="355088" y="496458"/>
                </a:cubicBezTo>
                <a:lnTo>
                  <a:pt x="355088" y="550456"/>
                </a:lnTo>
                <a:cubicBezTo>
                  <a:pt x="355088" y="566575"/>
                  <a:pt x="341369" y="580276"/>
                  <a:pt x="325228" y="580276"/>
                </a:cubicBezTo>
                <a:lnTo>
                  <a:pt x="255825" y="580276"/>
                </a:lnTo>
                <a:cubicBezTo>
                  <a:pt x="239684" y="580276"/>
                  <a:pt x="225965" y="566575"/>
                  <a:pt x="225965" y="550456"/>
                </a:cubicBezTo>
                <a:lnTo>
                  <a:pt x="225965" y="496458"/>
                </a:lnTo>
                <a:cubicBezTo>
                  <a:pt x="225965" y="487593"/>
                  <a:pt x="221123" y="480340"/>
                  <a:pt x="213053" y="477116"/>
                </a:cubicBezTo>
                <a:cubicBezTo>
                  <a:pt x="204983" y="473892"/>
                  <a:pt x="196912" y="475504"/>
                  <a:pt x="190456" y="481146"/>
                </a:cubicBezTo>
                <a:lnTo>
                  <a:pt x="151719" y="519831"/>
                </a:lnTo>
                <a:cubicBezTo>
                  <a:pt x="140421" y="531114"/>
                  <a:pt x="121053" y="531114"/>
                  <a:pt x="109754" y="519831"/>
                </a:cubicBezTo>
                <a:lnTo>
                  <a:pt x="60526" y="470668"/>
                </a:lnTo>
                <a:cubicBezTo>
                  <a:pt x="54877" y="465027"/>
                  <a:pt x="51649" y="457773"/>
                  <a:pt x="51649" y="449714"/>
                </a:cubicBezTo>
                <a:cubicBezTo>
                  <a:pt x="51649" y="441655"/>
                  <a:pt x="54877" y="434401"/>
                  <a:pt x="60526" y="428759"/>
                </a:cubicBezTo>
                <a:lnTo>
                  <a:pt x="99263" y="390074"/>
                </a:lnTo>
                <a:cubicBezTo>
                  <a:pt x="104912" y="383627"/>
                  <a:pt x="106526" y="375568"/>
                  <a:pt x="103298" y="367508"/>
                </a:cubicBezTo>
                <a:cubicBezTo>
                  <a:pt x="100070" y="359449"/>
                  <a:pt x="92807" y="354613"/>
                  <a:pt x="83930" y="354613"/>
                </a:cubicBezTo>
                <a:lnTo>
                  <a:pt x="29860" y="354613"/>
                </a:lnTo>
                <a:cubicBezTo>
                  <a:pt x="13719" y="354613"/>
                  <a:pt x="0" y="340912"/>
                  <a:pt x="0" y="324793"/>
                </a:cubicBezTo>
                <a:lnTo>
                  <a:pt x="0" y="255483"/>
                </a:lnTo>
                <a:cubicBezTo>
                  <a:pt x="0" y="239364"/>
                  <a:pt x="13719" y="225663"/>
                  <a:pt x="29860" y="225663"/>
                </a:cubicBezTo>
                <a:lnTo>
                  <a:pt x="83930" y="225663"/>
                </a:lnTo>
                <a:cubicBezTo>
                  <a:pt x="92807" y="225663"/>
                  <a:pt x="100070" y="220827"/>
                  <a:pt x="103298" y="212768"/>
                </a:cubicBezTo>
                <a:cubicBezTo>
                  <a:pt x="106526" y="204708"/>
                  <a:pt x="104912" y="196649"/>
                  <a:pt x="99263" y="190202"/>
                </a:cubicBezTo>
                <a:lnTo>
                  <a:pt x="60526" y="151517"/>
                </a:lnTo>
                <a:cubicBezTo>
                  <a:pt x="54877" y="145875"/>
                  <a:pt x="51649" y="138621"/>
                  <a:pt x="51649" y="130562"/>
                </a:cubicBezTo>
                <a:cubicBezTo>
                  <a:pt x="51649" y="122503"/>
                  <a:pt x="54877" y="115249"/>
                  <a:pt x="60526" y="109608"/>
                </a:cubicBezTo>
                <a:lnTo>
                  <a:pt x="109754" y="60445"/>
                </a:lnTo>
                <a:cubicBezTo>
                  <a:pt x="121053" y="49162"/>
                  <a:pt x="140421" y="49162"/>
                  <a:pt x="151719" y="60445"/>
                </a:cubicBezTo>
                <a:lnTo>
                  <a:pt x="190456" y="99130"/>
                </a:lnTo>
                <a:cubicBezTo>
                  <a:pt x="196912" y="104772"/>
                  <a:pt x="204983" y="106384"/>
                  <a:pt x="213053" y="103160"/>
                </a:cubicBezTo>
                <a:cubicBezTo>
                  <a:pt x="221123" y="99936"/>
                  <a:pt x="225965" y="92683"/>
                  <a:pt x="225965" y="83818"/>
                </a:cubicBezTo>
                <a:lnTo>
                  <a:pt x="225965" y="29820"/>
                </a:lnTo>
                <a:cubicBezTo>
                  <a:pt x="225965" y="13701"/>
                  <a:pt x="239684" y="0"/>
                  <a:pt x="255825" y="0"/>
                </a:cubicBezTo>
                <a:close/>
              </a:path>
            </a:pathLst>
          </a:custGeom>
          <a:solidFill>
            <a:schemeClr val="bg1"/>
          </a:solidFill>
          <a:ln>
            <a:noFill/>
          </a:ln>
        </p:spPr>
        <p:txBody>
          <a:bodyPr/>
          <a:lstStyle/>
          <a:p>
            <a:endParaRPr lang="zh-CN" altLang="en-US">
              <a:cs typeface="+mn-ea"/>
              <a:sym typeface="+mn-lt"/>
            </a:endParaRPr>
          </a:p>
        </p:txBody>
      </p:sp>
      <p:grpSp>
        <p:nvGrpSpPr>
          <p:cNvPr id="67" name="组合 66"/>
          <p:cNvGrpSpPr/>
          <p:nvPr/>
        </p:nvGrpSpPr>
        <p:grpSpPr>
          <a:xfrm>
            <a:off x="2712838" y="2374327"/>
            <a:ext cx="2962404" cy="1234413"/>
            <a:chOff x="7483988" y="3433235"/>
            <a:chExt cx="5316455" cy="1234413"/>
          </a:xfrm>
        </p:grpSpPr>
        <p:sp>
          <p:nvSpPr>
            <p:cNvPr id="68" name="矩形 67"/>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9" name="矩形 68"/>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70" name="组合 69"/>
          <p:cNvGrpSpPr/>
          <p:nvPr/>
        </p:nvGrpSpPr>
        <p:grpSpPr>
          <a:xfrm>
            <a:off x="2647267" y="4520303"/>
            <a:ext cx="2962404" cy="1234413"/>
            <a:chOff x="7483988" y="3433235"/>
            <a:chExt cx="5316455" cy="1234413"/>
          </a:xfrm>
        </p:grpSpPr>
        <p:sp>
          <p:nvSpPr>
            <p:cNvPr id="71" name="矩形 70"/>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72" name="矩形 71"/>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73" name="组合 72"/>
          <p:cNvGrpSpPr/>
          <p:nvPr/>
        </p:nvGrpSpPr>
        <p:grpSpPr>
          <a:xfrm>
            <a:off x="6800857" y="1018581"/>
            <a:ext cx="2962404" cy="1234413"/>
            <a:chOff x="7483988" y="3433235"/>
            <a:chExt cx="5316455" cy="1234413"/>
          </a:xfrm>
        </p:grpSpPr>
        <p:sp>
          <p:nvSpPr>
            <p:cNvPr id="74" name="矩形 73"/>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75" name="矩形 74"/>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76" name="组合 75"/>
          <p:cNvGrpSpPr/>
          <p:nvPr/>
        </p:nvGrpSpPr>
        <p:grpSpPr>
          <a:xfrm>
            <a:off x="6800857" y="3675170"/>
            <a:ext cx="2962404" cy="1234413"/>
            <a:chOff x="7483988" y="3433235"/>
            <a:chExt cx="5316455" cy="1234413"/>
          </a:xfrm>
        </p:grpSpPr>
        <p:sp>
          <p:nvSpPr>
            <p:cNvPr id="77" name="矩形 76"/>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78" name="矩形 77"/>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3" name="标题 2"/>
          <p:cNvSpPr>
            <a:spLocks noGrp="1"/>
          </p:cNvSpPr>
          <p:nvPr>
            <p:ph type="title"/>
          </p:nvPr>
        </p:nvSpPr>
        <p:spPr/>
        <p:txBody>
          <a:bodyPr/>
          <a:lstStyle/>
          <a:p>
            <a:r>
              <a:rPr lang="zh-CN" altLang="zh-CN" dirty="0"/>
              <a:t>本书的价值</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1000"/>
                                        <p:tgtEl>
                                          <p:spTgt spid="37"/>
                                        </p:tgtEl>
                                      </p:cBhvr>
                                    </p:animEffect>
                                    <p:anim calcmode="lin" valueType="num">
                                      <p:cBhvr>
                                        <p:cTn id="67" dur="1000" fill="hold"/>
                                        <p:tgtEl>
                                          <p:spTgt spid="37"/>
                                        </p:tgtEl>
                                        <p:attrNameLst>
                                          <p:attrName>ppt_x</p:attrName>
                                        </p:attrNameLst>
                                      </p:cBhvr>
                                      <p:tavLst>
                                        <p:tav tm="0">
                                          <p:val>
                                            <p:strVal val="#ppt_x"/>
                                          </p:val>
                                        </p:tav>
                                        <p:tav tm="100000">
                                          <p:val>
                                            <p:strVal val="#ppt_x"/>
                                          </p:val>
                                        </p:tav>
                                      </p:tavLst>
                                    </p:anim>
                                    <p:anim calcmode="lin" valueType="num">
                                      <p:cBhvr>
                                        <p:cTn id="68" dur="1000" fill="hold"/>
                                        <p:tgtEl>
                                          <p:spTgt spid="37"/>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632322" y="2487037"/>
            <a:ext cx="1269104" cy="1201043"/>
          </a:xfrm>
          <a:prstGeom prst="parallelogram">
            <a:avLst/>
          </a:prstGeom>
          <a:solidFill>
            <a:schemeClr val="accent2"/>
          </a:solidFill>
        </p:spPr>
        <p:txBody>
          <a:bodyPr wrap="none">
            <a:sp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175760" y="2672417"/>
            <a:ext cx="6109365" cy="1107996"/>
          </a:xfrm>
          <a:prstGeom prst="rect">
            <a:avLst/>
          </a:prstGeom>
        </p:spPr>
        <p:txBody>
          <a:bodyPr wrap="none">
            <a:spAutoFit/>
          </a:bodyPr>
          <a:lstStyle/>
          <a:p>
            <a:pPr>
              <a:spcAft>
                <a:spcPts val="0"/>
              </a:spcAft>
            </a:pPr>
            <a:r>
              <a:rPr lang="zh-CN" altLang="en-US" sz="6600" kern="100" dirty="0">
                <a:solidFill>
                  <a:schemeClr val="accent1"/>
                </a:solidFill>
                <a:cs typeface="+mn-ea"/>
                <a:sym typeface="+mn-lt"/>
              </a:rPr>
              <a:t>本书的作者是谁</a:t>
            </a:r>
            <a:endParaRPr lang="zh-CN" altLang="en-US" sz="66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5598" y="65508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a:spLocks noChangeArrowheads="1"/>
          </p:cNvSpPr>
          <p:nvPr/>
        </p:nvSpPr>
        <p:spPr bwMode="auto">
          <a:xfrm>
            <a:off x="2328424" y="4031591"/>
            <a:ext cx="3843433" cy="1531117"/>
          </a:xfrm>
          <a:prstGeom prst="rect">
            <a:avLst/>
          </a:prstGeom>
          <a:noFill/>
          <a:ln w="9525">
            <a:noFill/>
            <a:miter lim="800000"/>
          </a:ln>
        </p:spPr>
        <p:txBody>
          <a:bodyPr wrap="square" lIns="91431" tIns="45716" rIns="91431" bIns="45716">
            <a:spAutoFit/>
          </a:bodyPr>
          <a:lstStyle/>
          <a:p>
            <a:pPr algn="just" fontAlgn="base">
              <a:lnSpc>
                <a:spcPct val="130000"/>
              </a:lnSpc>
              <a:spcBef>
                <a:spcPct val="0"/>
              </a:spcBef>
              <a:spcAft>
                <a:spcPts val="500"/>
              </a:spcAft>
            </a:pPr>
            <a:r>
              <a:rPr lang="zh-CN" altLang="en-US" sz="1465" dirty="0">
                <a:cs typeface="+mn-ea"/>
                <a:sym typeface="+mn-lt"/>
              </a:rPr>
              <a:t>请在此添加文字并根据需要调整字体大小，建议采用合适行距和合适的对齐方式。请在此添加文字并根据需要调整字体大小，建议采用合适行距和合适的对齐方式。图片替换可以右键选择“更改图片”。</a:t>
            </a:r>
            <a:endParaRPr lang="zh-CN" altLang="en-US" sz="1465" dirty="0">
              <a:cs typeface="+mn-ea"/>
              <a:sym typeface="+mn-lt"/>
            </a:endParaRPr>
          </a:p>
        </p:txBody>
      </p:sp>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bwMode="auto">
          <a:xfrm>
            <a:off x="6697829" y="3205085"/>
            <a:ext cx="4377226" cy="2918151"/>
          </a:xfrm>
          <a:prstGeom prst="cloudCallout">
            <a:avLst/>
          </a:prstGeom>
          <a:noFill/>
          <a:ln w="9525">
            <a:noFill/>
            <a:miter lim="800000"/>
            <a:headEnd/>
            <a:tailEnd/>
          </a:ln>
        </p:spPr>
      </p:pic>
      <p:sp>
        <p:nvSpPr>
          <p:cNvPr id="3" name="标题 2"/>
          <p:cNvSpPr>
            <a:spLocks noGrp="1"/>
          </p:cNvSpPr>
          <p:nvPr>
            <p:ph type="title"/>
          </p:nvPr>
        </p:nvSpPr>
        <p:spPr/>
        <p:txBody>
          <a:bodyPr/>
          <a:lstStyle/>
          <a:p>
            <a:r>
              <a:rPr lang="zh-CN" altLang="zh-CN" dirty="0"/>
              <a:t>作者简介</a:t>
            </a:r>
            <a:br>
              <a:rPr lang="zh-CN" altLang="zh-CN" dirty="0"/>
            </a:br>
            <a:endParaRPr lang="zh-CN" altLang="en-US" dirty="0">
              <a:latin typeface="+mn-lt"/>
              <a:ea typeface="+mn-ea"/>
              <a:cs typeface="+mn-ea"/>
              <a:sym typeface="+mn-lt"/>
            </a:endParaRPr>
          </a:p>
        </p:txBody>
      </p:sp>
      <p:sp>
        <p:nvSpPr>
          <p:cNvPr id="64" name="handle-with-care_110677"/>
          <p:cNvSpPr>
            <a:spLocks noChangeAspect="1"/>
          </p:cNvSpPr>
          <p:nvPr/>
        </p:nvSpPr>
        <p:spPr bwMode="auto">
          <a:xfrm>
            <a:off x="2931633" y="1816633"/>
            <a:ext cx="1148115" cy="1203391"/>
          </a:xfrm>
          <a:custGeom>
            <a:avLst/>
            <a:gdLst>
              <a:gd name="connsiteX0" fmla="*/ 43366 w 580415"/>
              <a:gd name="connsiteY0" fmla="*/ 100080 h 608359"/>
              <a:gd name="connsiteX1" fmla="*/ 72408 w 580415"/>
              <a:gd name="connsiteY1" fmla="*/ 132451 h 608359"/>
              <a:gd name="connsiteX2" fmla="*/ 64879 w 580415"/>
              <a:gd name="connsiteY2" fmla="*/ 270836 h 608359"/>
              <a:gd name="connsiteX3" fmla="*/ 85931 w 580415"/>
              <a:gd name="connsiteY3" fmla="*/ 321311 h 608359"/>
              <a:gd name="connsiteX4" fmla="*/ 156924 w 580415"/>
              <a:gd name="connsiteY4" fmla="*/ 384826 h 608359"/>
              <a:gd name="connsiteX5" fmla="*/ 176133 w 580415"/>
              <a:gd name="connsiteY5" fmla="*/ 378383 h 608359"/>
              <a:gd name="connsiteX6" fmla="*/ 169525 w 580415"/>
              <a:gd name="connsiteY6" fmla="*/ 350460 h 608359"/>
              <a:gd name="connsiteX7" fmla="*/ 132338 w 580415"/>
              <a:gd name="connsiteY7" fmla="*/ 301980 h 608359"/>
              <a:gd name="connsiteX8" fmla="*/ 139253 w 580415"/>
              <a:gd name="connsiteY8" fmla="*/ 258102 h 608359"/>
              <a:gd name="connsiteX9" fmla="*/ 181665 w 580415"/>
              <a:gd name="connsiteY9" fmla="*/ 265313 h 608359"/>
              <a:gd name="connsiteX10" fmla="*/ 243899 w 580415"/>
              <a:gd name="connsiteY10" fmla="*/ 346472 h 608359"/>
              <a:gd name="connsiteX11" fmla="*/ 250199 w 580415"/>
              <a:gd name="connsiteY11" fmla="*/ 365035 h 608359"/>
              <a:gd name="connsiteX12" fmla="*/ 250660 w 580415"/>
              <a:gd name="connsiteY12" fmla="*/ 450490 h 608359"/>
              <a:gd name="connsiteX13" fmla="*/ 260802 w 580415"/>
              <a:gd name="connsiteY13" fmla="*/ 532263 h 608359"/>
              <a:gd name="connsiteX14" fmla="*/ 270176 w 580415"/>
              <a:gd name="connsiteY14" fmla="*/ 570158 h 608359"/>
              <a:gd name="connsiteX15" fmla="*/ 259265 w 580415"/>
              <a:gd name="connsiteY15" fmla="*/ 601762 h 608359"/>
              <a:gd name="connsiteX16" fmla="*/ 239443 w 580415"/>
              <a:gd name="connsiteY16" fmla="*/ 608359 h 608359"/>
              <a:gd name="connsiteX17" fmla="*/ 171984 w 580415"/>
              <a:gd name="connsiteY17" fmla="*/ 608359 h 608359"/>
              <a:gd name="connsiteX18" fmla="*/ 142019 w 580415"/>
              <a:gd name="connsiteY18" fmla="*/ 584886 h 608359"/>
              <a:gd name="connsiteX19" fmla="*/ 136179 w 580415"/>
              <a:gd name="connsiteY19" fmla="*/ 561259 h 608359"/>
              <a:gd name="connsiteX20" fmla="*/ 107905 w 580415"/>
              <a:gd name="connsiteY20" fmla="*/ 498971 h 608359"/>
              <a:gd name="connsiteX21" fmla="*/ 5564 w 580415"/>
              <a:gd name="connsiteY21" fmla="*/ 351688 h 608359"/>
              <a:gd name="connsiteX22" fmla="*/ 32 w 580415"/>
              <a:gd name="connsiteY22" fmla="*/ 332510 h 608359"/>
              <a:gd name="connsiteX23" fmla="*/ 11096 w 580415"/>
              <a:gd name="connsiteY23" fmla="*/ 129076 h 608359"/>
              <a:gd name="connsiteX24" fmla="*/ 43366 w 580415"/>
              <a:gd name="connsiteY24" fmla="*/ 100080 h 608359"/>
              <a:gd name="connsiteX25" fmla="*/ 537049 w 580415"/>
              <a:gd name="connsiteY25" fmla="*/ 100009 h 608359"/>
              <a:gd name="connsiteX26" fmla="*/ 569319 w 580415"/>
              <a:gd name="connsiteY26" fmla="*/ 129005 h 608359"/>
              <a:gd name="connsiteX27" fmla="*/ 580383 w 580415"/>
              <a:gd name="connsiteY27" fmla="*/ 332439 h 608359"/>
              <a:gd name="connsiteX28" fmla="*/ 575005 w 580415"/>
              <a:gd name="connsiteY28" fmla="*/ 351617 h 608359"/>
              <a:gd name="connsiteX29" fmla="*/ 472510 w 580415"/>
              <a:gd name="connsiteY29" fmla="*/ 498900 h 608359"/>
              <a:gd name="connsiteX30" fmla="*/ 444236 w 580415"/>
              <a:gd name="connsiteY30" fmla="*/ 561188 h 608359"/>
              <a:gd name="connsiteX31" fmla="*/ 438396 w 580415"/>
              <a:gd name="connsiteY31" fmla="*/ 584815 h 608359"/>
              <a:gd name="connsiteX32" fmla="*/ 408432 w 580415"/>
              <a:gd name="connsiteY32" fmla="*/ 608288 h 608359"/>
              <a:gd name="connsiteX33" fmla="*/ 340973 w 580415"/>
              <a:gd name="connsiteY33" fmla="*/ 608288 h 608359"/>
              <a:gd name="connsiteX34" fmla="*/ 321150 w 580415"/>
              <a:gd name="connsiteY34" fmla="*/ 601691 h 608359"/>
              <a:gd name="connsiteX35" fmla="*/ 310240 w 580415"/>
              <a:gd name="connsiteY35" fmla="*/ 569933 h 608359"/>
              <a:gd name="connsiteX36" fmla="*/ 319613 w 580415"/>
              <a:gd name="connsiteY36" fmla="*/ 532192 h 608359"/>
              <a:gd name="connsiteX37" fmla="*/ 329755 w 580415"/>
              <a:gd name="connsiteY37" fmla="*/ 450419 h 608359"/>
              <a:gd name="connsiteX38" fmla="*/ 330216 w 580415"/>
              <a:gd name="connsiteY38" fmla="*/ 364964 h 608359"/>
              <a:gd name="connsiteX39" fmla="*/ 336517 w 580415"/>
              <a:gd name="connsiteY39" fmla="*/ 346401 h 608359"/>
              <a:gd name="connsiteX40" fmla="*/ 398905 w 580415"/>
              <a:gd name="connsiteY40" fmla="*/ 265242 h 608359"/>
              <a:gd name="connsiteX41" fmla="*/ 441316 w 580415"/>
              <a:gd name="connsiteY41" fmla="*/ 258031 h 608359"/>
              <a:gd name="connsiteX42" fmla="*/ 448231 w 580415"/>
              <a:gd name="connsiteY42" fmla="*/ 301909 h 608359"/>
              <a:gd name="connsiteX43" fmla="*/ 410890 w 580415"/>
              <a:gd name="connsiteY43" fmla="*/ 350389 h 608359"/>
              <a:gd name="connsiteX44" fmla="*/ 404283 w 580415"/>
              <a:gd name="connsiteY44" fmla="*/ 378312 h 608359"/>
              <a:gd name="connsiteX45" fmla="*/ 423491 w 580415"/>
              <a:gd name="connsiteY45" fmla="*/ 384756 h 608359"/>
              <a:gd name="connsiteX46" fmla="*/ 494484 w 580415"/>
              <a:gd name="connsiteY46" fmla="*/ 321240 h 608359"/>
              <a:gd name="connsiteX47" fmla="*/ 515536 w 580415"/>
              <a:gd name="connsiteY47" fmla="*/ 270765 h 608359"/>
              <a:gd name="connsiteX48" fmla="*/ 508007 w 580415"/>
              <a:gd name="connsiteY48" fmla="*/ 132380 h 608359"/>
              <a:gd name="connsiteX49" fmla="*/ 537049 w 580415"/>
              <a:gd name="connsiteY49" fmla="*/ 100009 h 608359"/>
              <a:gd name="connsiteX50" fmla="*/ 243338 w 580415"/>
              <a:gd name="connsiteY50" fmla="*/ 1829 h 608359"/>
              <a:gd name="connsiteX51" fmla="*/ 266771 w 580415"/>
              <a:gd name="connsiteY51" fmla="*/ 2922 h 608359"/>
              <a:gd name="connsiteX52" fmla="*/ 389089 w 580415"/>
              <a:gd name="connsiteY52" fmla="*/ 60617 h 608359"/>
              <a:gd name="connsiteX53" fmla="*/ 403687 w 580415"/>
              <a:gd name="connsiteY53" fmla="*/ 101586 h 608359"/>
              <a:gd name="connsiteX54" fmla="*/ 345909 w 580415"/>
              <a:gd name="connsiteY54" fmla="*/ 223573 h 608359"/>
              <a:gd name="connsiteX55" fmla="*/ 318096 w 580415"/>
              <a:gd name="connsiteY55" fmla="*/ 241066 h 608359"/>
              <a:gd name="connsiteX56" fmla="*/ 305034 w 580415"/>
              <a:gd name="connsiteY56" fmla="*/ 238151 h 608359"/>
              <a:gd name="connsiteX57" fmla="*/ 182717 w 580415"/>
              <a:gd name="connsiteY57" fmla="*/ 180456 h 608359"/>
              <a:gd name="connsiteX58" fmla="*/ 168119 w 580415"/>
              <a:gd name="connsiteY58" fmla="*/ 139640 h 608359"/>
              <a:gd name="connsiteX59" fmla="*/ 225897 w 580415"/>
              <a:gd name="connsiteY59" fmla="*/ 17652 h 608359"/>
              <a:gd name="connsiteX60" fmla="*/ 243338 w 580415"/>
              <a:gd name="connsiteY60" fmla="*/ 1829 h 60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80415" h="608359">
                <a:moveTo>
                  <a:pt x="43366" y="100080"/>
                </a:moveTo>
                <a:cubicBezTo>
                  <a:pt x="60422" y="101000"/>
                  <a:pt x="73330" y="115421"/>
                  <a:pt x="72408" y="132451"/>
                </a:cubicBezTo>
                <a:lnTo>
                  <a:pt x="64879" y="270836"/>
                </a:lnTo>
                <a:cubicBezTo>
                  <a:pt x="63957" y="289860"/>
                  <a:pt x="71640" y="308423"/>
                  <a:pt x="85931" y="321311"/>
                </a:cubicBezTo>
                <a:lnTo>
                  <a:pt x="156924" y="384826"/>
                </a:lnTo>
                <a:cubicBezTo>
                  <a:pt x="163686" y="390810"/>
                  <a:pt x="174442" y="387281"/>
                  <a:pt x="176133" y="378383"/>
                </a:cubicBezTo>
                <a:cubicBezTo>
                  <a:pt x="178130" y="368717"/>
                  <a:pt x="175672" y="358438"/>
                  <a:pt x="169525" y="350460"/>
                </a:cubicBezTo>
                <a:lnTo>
                  <a:pt x="132338" y="301980"/>
                </a:lnTo>
                <a:cubicBezTo>
                  <a:pt x="121735" y="288172"/>
                  <a:pt x="124654" y="268074"/>
                  <a:pt x="139253" y="258102"/>
                </a:cubicBezTo>
                <a:cubicBezTo>
                  <a:pt x="152775" y="248590"/>
                  <a:pt x="171523" y="252118"/>
                  <a:pt x="181665" y="265313"/>
                </a:cubicBezTo>
                <a:lnTo>
                  <a:pt x="243899" y="346472"/>
                </a:lnTo>
                <a:cubicBezTo>
                  <a:pt x="248048" y="351841"/>
                  <a:pt x="250199" y="358285"/>
                  <a:pt x="250199" y="365035"/>
                </a:cubicBezTo>
                <a:lnTo>
                  <a:pt x="250660" y="450490"/>
                </a:lnTo>
                <a:cubicBezTo>
                  <a:pt x="250814" y="477952"/>
                  <a:pt x="254194" y="505414"/>
                  <a:pt x="260802" y="532263"/>
                </a:cubicBezTo>
                <a:lnTo>
                  <a:pt x="270176" y="570158"/>
                </a:lnTo>
                <a:cubicBezTo>
                  <a:pt x="273095" y="581664"/>
                  <a:pt x="269100" y="594091"/>
                  <a:pt x="259265" y="601762"/>
                </a:cubicBezTo>
                <a:cubicBezTo>
                  <a:pt x="253733" y="606211"/>
                  <a:pt x="246665" y="608359"/>
                  <a:pt x="239443" y="608359"/>
                </a:cubicBezTo>
                <a:lnTo>
                  <a:pt x="171984" y="608359"/>
                </a:lnTo>
                <a:cubicBezTo>
                  <a:pt x="157846" y="608359"/>
                  <a:pt x="145399" y="598694"/>
                  <a:pt x="142019" y="584886"/>
                </a:cubicBezTo>
                <a:lnTo>
                  <a:pt x="136179" y="561259"/>
                </a:lnTo>
                <a:cubicBezTo>
                  <a:pt x="130647" y="539013"/>
                  <a:pt x="121120" y="517841"/>
                  <a:pt x="107905" y="498971"/>
                </a:cubicBezTo>
                <a:lnTo>
                  <a:pt x="5564" y="351688"/>
                </a:lnTo>
                <a:cubicBezTo>
                  <a:pt x="1569" y="346165"/>
                  <a:pt x="-275" y="339414"/>
                  <a:pt x="32" y="332510"/>
                </a:cubicBezTo>
                <a:lnTo>
                  <a:pt x="11096" y="129076"/>
                </a:lnTo>
                <a:cubicBezTo>
                  <a:pt x="12018" y="112200"/>
                  <a:pt x="26462" y="99159"/>
                  <a:pt x="43366" y="100080"/>
                </a:cubicBezTo>
                <a:close/>
                <a:moveTo>
                  <a:pt x="537049" y="100009"/>
                </a:moveTo>
                <a:cubicBezTo>
                  <a:pt x="553953" y="99088"/>
                  <a:pt x="568397" y="112129"/>
                  <a:pt x="569319" y="129005"/>
                </a:cubicBezTo>
                <a:lnTo>
                  <a:pt x="580383" y="332439"/>
                </a:lnTo>
                <a:cubicBezTo>
                  <a:pt x="580690" y="339343"/>
                  <a:pt x="578846" y="346094"/>
                  <a:pt x="575005" y="351617"/>
                </a:cubicBezTo>
                <a:lnTo>
                  <a:pt x="472510" y="498900"/>
                </a:lnTo>
                <a:cubicBezTo>
                  <a:pt x="459449" y="517770"/>
                  <a:pt x="449768" y="538942"/>
                  <a:pt x="444236" y="561188"/>
                </a:cubicBezTo>
                <a:lnTo>
                  <a:pt x="438396" y="584815"/>
                </a:lnTo>
                <a:cubicBezTo>
                  <a:pt x="435016" y="598623"/>
                  <a:pt x="422569" y="608288"/>
                  <a:pt x="408432" y="608288"/>
                </a:cubicBezTo>
                <a:lnTo>
                  <a:pt x="340973" y="608288"/>
                </a:lnTo>
                <a:cubicBezTo>
                  <a:pt x="333904" y="608288"/>
                  <a:pt x="326682" y="606140"/>
                  <a:pt x="321150" y="601691"/>
                </a:cubicBezTo>
                <a:cubicBezTo>
                  <a:pt x="311469" y="594020"/>
                  <a:pt x="307320" y="581593"/>
                  <a:pt x="310240" y="569933"/>
                </a:cubicBezTo>
                <a:lnTo>
                  <a:pt x="319613" y="532192"/>
                </a:lnTo>
                <a:cubicBezTo>
                  <a:pt x="326221" y="505343"/>
                  <a:pt x="329602" y="477881"/>
                  <a:pt x="329755" y="450419"/>
                </a:cubicBezTo>
                <a:lnTo>
                  <a:pt x="330216" y="364964"/>
                </a:lnTo>
                <a:cubicBezTo>
                  <a:pt x="330216" y="358214"/>
                  <a:pt x="332521" y="351770"/>
                  <a:pt x="336517" y="346401"/>
                </a:cubicBezTo>
                <a:lnTo>
                  <a:pt x="398905" y="265242"/>
                </a:lnTo>
                <a:cubicBezTo>
                  <a:pt x="408893" y="252047"/>
                  <a:pt x="427640" y="248519"/>
                  <a:pt x="441316" y="258031"/>
                </a:cubicBezTo>
                <a:cubicBezTo>
                  <a:pt x="455761" y="268003"/>
                  <a:pt x="458834" y="288101"/>
                  <a:pt x="448231" y="301909"/>
                </a:cubicBezTo>
                <a:lnTo>
                  <a:pt x="410890" y="350389"/>
                </a:lnTo>
                <a:cubicBezTo>
                  <a:pt x="404744" y="358367"/>
                  <a:pt x="402439" y="368646"/>
                  <a:pt x="404283" y="378312"/>
                </a:cubicBezTo>
                <a:cubicBezTo>
                  <a:pt x="406127" y="387210"/>
                  <a:pt x="416883" y="390739"/>
                  <a:pt x="423491" y="384756"/>
                </a:cubicBezTo>
                <a:lnTo>
                  <a:pt x="494484" y="321240"/>
                </a:lnTo>
                <a:cubicBezTo>
                  <a:pt x="508775" y="308352"/>
                  <a:pt x="516458" y="289789"/>
                  <a:pt x="515536" y="270765"/>
                </a:cubicBezTo>
                <a:lnTo>
                  <a:pt x="508007" y="132380"/>
                </a:lnTo>
                <a:cubicBezTo>
                  <a:pt x="507085" y="115350"/>
                  <a:pt x="520146" y="100929"/>
                  <a:pt x="537049" y="100009"/>
                </a:cubicBezTo>
                <a:close/>
                <a:moveTo>
                  <a:pt x="243338" y="1829"/>
                </a:moveTo>
                <a:cubicBezTo>
                  <a:pt x="250752" y="-837"/>
                  <a:pt x="259165" y="-684"/>
                  <a:pt x="266771" y="2922"/>
                </a:cubicBezTo>
                <a:lnTo>
                  <a:pt x="389089" y="60617"/>
                </a:lnTo>
                <a:cubicBezTo>
                  <a:pt x="404302" y="67828"/>
                  <a:pt x="410909" y="86242"/>
                  <a:pt x="403687" y="101586"/>
                </a:cubicBezTo>
                <a:lnTo>
                  <a:pt x="345909" y="223573"/>
                </a:lnTo>
                <a:cubicBezTo>
                  <a:pt x="340684" y="234621"/>
                  <a:pt x="329620" y="241066"/>
                  <a:pt x="318096" y="241066"/>
                </a:cubicBezTo>
                <a:cubicBezTo>
                  <a:pt x="313639" y="241066"/>
                  <a:pt x="309183" y="240145"/>
                  <a:pt x="305034" y="238151"/>
                </a:cubicBezTo>
                <a:lnTo>
                  <a:pt x="182717" y="180456"/>
                </a:lnTo>
                <a:cubicBezTo>
                  <a:pt x="167504" y="173244"/>
                  <a:pt x="160896" y="154984"/>
                  <a:pt x="168119" y="139640"/>
                </a:cubicBezTo>
                <a:lnTo>
                  <a:pt x="225897" y="17652"/>
                </a:lnTo>
                <a:cubicBezTo>
                  <a:pt x="229508" y="9980"/>
                  <a:pt x="235923" y="4495"/>
                  <a:pt x="243338" y="1829"/>
                </a:cubicBezTo>
                <a:close/>
              </a:path>
            </a:pathLst>
          </a:custGeom>
          <a:solidFill>
            <a:schemeClr val="bg1">
              <a:lumMod val="75000"/>
            </a:schemeClr>
          </a:solidFill>
          <a:ln>
            <a:noFill/>
          </a:ln>
        </p:spPr>
        <p:txBody>
          <a:bodyPr/>
          <a:lstStyle/>
          <a:p>
            <a:endParaRPr lang="zh-CN" altLang="en-US">
              <a:cs typeface="+mn-ea"/>
              <a:sym typeface="+mn-lt"/>
            </a:endParaRPr>
          </a:p>
        </p:txBody>
      </p:sp>
      <p:grpSp>
        <p:nvGrpSpPr>
          <p:cNvPr id="65" name="组合 64"/>
          <p:cNvGrpSpPr/>
          <p:nvPr/>
        </p:nvGrpSpPr>
        <p:grpSpPr>
          <a:xfrm>
            <a:off x="4767288" y="1822880"/>
            <a:ext cx="4086981" cy="1035996"/>
            <a:chOff x="7257395" y="3433235"/>
            <a:chExt cx="4701254" cy="1035996"/>
          </a:xfrm>
        </p:grpSpPr>
        <p:sp>
          <p:nvSpPr>
            <p:cNvPr id="66" name="矩形 65"/>
            <p:cNvSpPr/>
            <p:nvPr/>
          </p:nvSpPr>
          <p:spPr>
            <a:xfrm>
              <a:off x="7257395" y="3847842"/>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7" name="矩形 66"/>
            <p:cNvSpPr/>
            <p:nvPr/>
          </p:nvSpPr>
          <p:spPr>
            <a:xfrm>
              <a:off x="7483989" y="3433235"/>
              <a:ext cx="2050552"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endParaRPr lang="zh-CN" altLang="en-US" b="1" dirty="0">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up)">
                                      <p:cBhvr>
                                        <p:cTn id="7" dur="1000"/>
                                        <p:tgtEl>
                                          <p:spTgt spid="6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dissolve">
                                      <p:cBhvr>
                                        <p:cTn id="10" dur="500"/>
                                        <p:tgtEl>
                                          <p:spTgt spid="32"/>
                                        </p:tgtEl>
                                      </p:cBhvr>
                                    </p:animEffect>
                                  </p:childTnLst>
                                </p:cTn>
                              </p:par>
                              <p:par>
                                <p:cTn id="11" presetID="9" presetClass="entr" presetSubtype="0"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dissolve">
                                      <p:cBhvr>
                                        <p:cTn id="13" dur="500"/>
                                        <p:tgtEl>
                                          <p:spTgt spid="64"/>
                                        </p:tgtEl>
                                      </p:cBhvr>
                                    </p:animEffect>
                                  </p:childTnLst>
                                </p:cTn>
                              </p:par>
                            </p:childTnLst>
                          </p:cTn>
                        </p:par>
                        <p:par>
                          <p:cTn id="14" fill="hold">
                            <p:stCondLst>
                              <p:cond delay="1000"/>
                            </p:stCondLst>
                            <p:childTnLst>
                              <p:par>
                                <p:cTn id="15" presetID="9"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dissolve">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6"/>
          <p:cNvSpPr/>
          <p:nvPr/>
        </p:nvSpPr>
        <p:spPr>
          <a:xfrm flipH="1">
            <a:off x="3239085" y="1781445"/>
            <a:ext cx="2725617" cy="4026876"/>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8" name="任意形状 7"/>
          <p:cNvSpPr/>
          <p:nvPr/>
        </p:nvSpPr>
        <p:spPr>
          <a:xfrm>
            <a:off x="6099516" y="1838178"/>
            <a:ext cx="2725617" cy="4026876"/>
          </a:xfrm>
          <a:prstGeom prst="snip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6" name="文本框 15"/>
          <p:cNvSpPr txBox="1"/>
          <p:nvPr/>
        </p:nvSpPr>
        <p:spPr>
          <a:xfrm>
            <a:off x="3343059" y="3842195"/>
            <a:ext cx="2517668"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FFFFFF"/>
                </a:solidFill>
                <a:cs typeface="+mn-ea"/>
                <a:sym typeface="+mn-lt"/>
              </a:rPr>
              <a:t>请在此添加文字内容并根据需要调整字体大小，建议采用</a:t>
            </a:r>
            <a:r>
              <a:rPr lang="en-US" altLang="zh-CN" sz="1200" dirty="0">
                <a:solidFill>
                  <a:srgbClr val="FFFFFF"/>
                </a:solidFill>
                <a:cs typeface="+mn-ea"/>
                <a:sym typeface="+mn-lt"/>
              </a:rPr>
              <a:t>1.5</a:t>
            </a:r>
            <a:r>
              <a:rPr lang="zh-CN" altLang="en-US" sz="1200" dirty="0">
                <a:solidFill>
                  <a:srgbClr val="FFFFFF"/>
                </a:solidFill>
                <a:cs typeface="+mn-ea"/>
                <a:sym typeface="+mn-lt"/>
              </a:rPr>
              <a:t>倍行距和合适的对齐方式。图片替换可以右键选择“更改图片”。</a:t>
            </a:r>
            <a:endParaRPr lang="zh-CN" altLang="en-US" sz="1200" dirty="0">
              <a:solidFill>
                <a:srgbClr val="FFFFFF"/>
              </a:solidFill>
              <a:cs typeface="+mn-ea"/>
              <a:sym typeface="+mn-lt"/>
            </a:endParaRPr>
          </a:p>
        </p:txBody>
      </p:sp>
      <p:sp>
        <p:nvSpPr>
          <p:cNvPr id="17" name="矩形 16"/>
          <p:cNvSpPr/>
          <p:nvPr/>
        </p:nvSpPr>
        <p:spPr>
          <a:xfrm>
            <a:off x="3343059" y="3445076"/>
            <a:ext cx="1826141" cy="380810"/>
          </a:xfrm>
          <a:prstGeom prst="rect">
            <a:avLst/>
          </a:prstGeom>
        </p:spPr>
        <p:txBody>
          <a:bodyPr wrap="none">
            <a:spAutoFit/>
          </a:bodyPr>
          <a:lstStyle/>
          <a:p>
            <a:pPr>
              <a:lnSpc>
                <a:spcPct val="130000"/>
              </a:lnSpc>
            </a:pPr>
            <a:r>
              <a:rPr lang="zh-CN" altLang="en-US" sz="1600" b="1" dirty="0">
                <a:solidFill>
                  <a:srgbClr val="FFFFFF"/>
                </a:solidFill>
                <a:cs typeface="+mn-ea"/>
                <a:sym typeface="+mn-lt"/>
              </a:rPr>
              <a:t>点击此处添加标题</a:t>
            </a:r>
            <a:endParaRPr lang="en-US" altLang="zh-CN" sz="1600" b="1" dirty="0">
              <a:solidFill>
                <a:srgbClr val="FFFFFF"/>
              </a:solidFill>
              <a:cs typeface="+mn-ea"/>
              <a:sym typeface="+mn-lt"/>
            </a:endParaRPr>
          </a:p>
        </p:txBody>
      </p:sp>
      <p:sp>
        <p:nvSpPr>
          <p:cNvPr id="19" name="文本框 18"/>
          <p:cNvSpPr txBox="1"/>
          <p:nvPr/>
        </p:nvSpPr>
        <p:spPr>
          <a:xfrm>
            <a:off x="6203490" y="3842195"/>
            <a:ext cx="2517668" cy="10525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zh-CN" altLang="en-US" sz="1200" dirty="0">
                <a:solidFill>
                  <a:srgbClr val="FFFFFF"/>
                </a:solidFill>
                <a:cs typeface="+mn-ea"/>
                <a:sym typeface="+mn-lt"/>
              </a:rPr>
              <a:t>请在此添加文字内容并根据需要调整字体大小，建议采用</a:t>
            </a:r>
            <a:r>
              <a:rPr lang="en-US" altLang="zh-CN" sz="1200" dirty="0">
                <a:solidFill>
                  <a:srgbClr val="FFFFFF"/>
                </a:solidFill>
                <a:cs typeface="+mn-ea"/>
                <a:sym typeface="+mn-lt"/>
              </a:rPr>
              <a:t>1.5</a:t>
            </a:r>
            <a:r>
              <a:rPr lang="zh-CN" altLang="en-US" sz="1200" dirty="0">
                <a:solidFill>
                  <a:srgbClr val="FFFFFF"/>
                </a:solidFill>
                <a:cs typeface="+mn-ea"/>
                <a:sym typeface="+mn-lt"/>
              </a:rPr>
              <a:t>倍行距和合适的对齐方式。图片替换可以右键选择“更改图片”。</a:t>
            </a:r>
            <a:endParaRPr lang="zh-CN" altLang="en-US" sz="1200" dirty="0">
              <a:solidFill>
                <a:srgbClr val="FFFFFF"/>
              </a:solidFill>
              <a:cs typeface="+mn-ea"/>
              <a:sym typeface="+mn-lt"/>
            </a:endParaRPr>
          </a:p>
        </p:txBody>
      </p:sp>
      <p:sp>
        <p:nvSpPr>
          <p:cNvPr id="20" name="矩形 19"/>
          <p:cNvSpPr/>
          <p:nvPr/>
        </p:nvSpPr>
        <p:spPr>
          <a:xfrm>
            <a:off x="6203490" y="3445076"/>
            <a:ext cx="1826141" cy="380810"/>
          </a:xfrm>
          <a:prstGeom prst="rect">
            <a:avLst/>
          </a:prstGeom>
        </p:spPr>
        <p:txBody>
          <a:bodyPr wrap="none">
            <a:spAutoFit/>
          </a:bodyPr>
          <a:lstStyle/>
          <a:p>
            <a:pPr>
              <a:lnSpc>
                <a:spcPct val="130000"/>
              </a:lnSpc>
            </a:pPr>
            <a:r>
              <a:rPr lang="zh-CN" altLang="en-US" sz="1600" b="1" dirty="0">
                <a:solidFill>
                  <a:srgbClr val="FFFFFF"/>
                </a:solidFill>
                <a:cs typeface="+mn-ea"/>
                <a:sym typeface="+mn-lt"/>
              </a:rPr>
              <a:t>点击此处添加标题</a:t>
            </a:r>
            <a:endParaRPr lang="en-US" altLang="zh-CN" sz="1600" b="1" dirty="0">
              <a:solidFill>
                <a:srgbClr val="FFFFFF"/>
              </a:solidFill>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733316" y="2174241"/>
            <a:ext cx="1726334" cy="1193800"/>
          </a:xfrm>
          <a:prstGeom prst="round2Same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 name="图片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7808" y="2068015"/>
            <a:ext cx="1939851" cy="1293234"/>
          </a:xfrm>
          <a:prstGeom prst="round2Same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7" name="组 36"/>
          <p:cNvGrpSpPr/>
          <p:nvPr/>
        </p:nvGrpSpPr>
        <p:grpSpPr>
          <a:xfrm>
            <a:off x="3239085" y="1364536"/>
            <a:ext cx="1178334" cy="416909"/>
            <a:chOff x="6195645" y="1425496"/>
            <a:chExt cx="1178334" cy="416909"/>
          </a:xfrm>
        </p:grpSpPr>
        <p:sp>
          <p:nvSpPr>
            <p:cNvPr id="29" name="矩形 28"/>
            <p:cNvSpPr/>
            <p:nvPr/>
          </p:nvSpPr>
          <p:spPr>
            <a:xfrm>
              <a:off x="6265983" y="1425496"/>
              <a:ext cx="1107996" cy="416909"/>
            </a:xfrm>
            <a:prstGeom prst="rect">
              <a:avLst/>
            </a:prstGeom>
          </p:spPr>
          <p:txBody>
            <a:bodyPr wrap="none">
              <a:spAutoFit/>
            </a:bodyPr>
            <a:lstStyle/>
            <a:p>
              <a:pPr>
                <a:lnSpc>
                  <a:spcPct val="130000"/>
                </a:lnSpc>
              </a:pPr>
              <a:r>
                <a:rPr lang="zh-CN" altLang="en-US" b="1" dirty="0">
                  <a:cs typeface="+mn-ea"/>
                  <a:sym typeface="+mn-lt"/>
                </a:rPr>
                <a:t>添加标题</a:t>
              </a:r>
              <a:endParaRPr lang="zh-CN" altLang="en-US" b="1" dirty="0">
                <a:cs typeface="+mn-ea"/>
                <a:sym typeface="+mn-lt"/>
              </a:endParaRPr>
            </a:p>
          </p:txBody>
        </p:sp>
        <p:sp>
          <p:nvSpPr>
            <p:cNvPr id="33" name="矩形 32"/>
            <p:cNvSpPr/>
            <p:nvPr/>
          </p:nvSpPr>
          <p:spPr>
            <a:xfrm>
              <a:off x="6195645" y="1536840"/>
              <a:ext cx="45719" cy="23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2"/>
                </a:solidFill>
                <a:cs typeface="+mn-ea"/>
                <a:sym typeface="+mn-lt"/>
              </a:endParaRPr>
            </a:p>
          </p:txBody>
        </p:sp>
      </p:grpSp>
      <p:grpSp>
        <p:nvGrpSpPr>
          <p:cNvPr id="38" name="组 37"/>
          <p:cNvGrpSpPr/>
          <p:nvPr/>
        </p:nvGrpSpPr>
        <p:grpSpPr>
          <a:xfrm>
            <a:off x="6099516" y="1364536"/>
            <a:ext cx="1178334" cy="416909"/>
            <a:chOff x="9056076" y="1425496"/>
            <a:chExt cx="1178334" cy="416909"/>
          </a:xfrm>
        </p:grpSpPr>
        <p:sp>
          <p:nvSpPr>
            <p:cNvPr id="30" name="矩形 29"/>
            <p:cNvSpPr/>
            <p:nvPr/>
          </p:nvSpPr>
          <p:spPr>
            <a:xfrm>
              <a:off x="9126414" y="1425496"/>
              <a:ext cx="1107996" cy="416909"/>
            </a:xfrm>
            <a:prstGeom prst="rect">
              <a:avLst/>
            </a:prstGeom>
          </p:spPr>
          <p:txBody>
            <a:bodyPr wrap="none">
              <a:spAutoFit/>
            </a:bodyPr>
            <a:lstStyle/>
            <a:p>
              <a:pPr>
                <a:lnSpc>
                  <a:spcPct val="130000"/>
                </a:lnSpc>
              </a:pPr>
              <a:r>
                <a:rPr lang="zh-CN" altLang="en-US" b="1" dirty="0">
                  <a:cs typeface="+mn-ea"/>
                  <a:sym typeface="+mn-lt"/>
                </a:rPr>
                <a:t>添加标题</a:t>
              </a:r>
              <a:endParaRPr lang="zh-CN" altLang="en-US" b="1" dirty="0">
                <a:cs typeface="+mn-ea"/>
                <a:sym typeface="+mn-lt"/>
              </a:endParaRPr>
            </a:p>
          </p:txBody>
        </p:sp>
        <p:sp>
          <p:nvSpPr>
            <p:cNvPr id="34" name="矩形 33"/>
            <p:cNvSpPr/>
            <p:nvPr/>
          </p:nvSpPr>
          <p:spPr>
            <a:xfrm>
              <a:off x="9056076" y="1536840"/>
              <a:ext cx="45719" cy="234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2"/>
                </a:solidFill>
                <a:cs typeface="+mn-ea"/>
                <a:sym typeface="+mn-lt"/>
              </a:endParaRPr>
            </a:p>
          </p:txBody>
        </p:sp>
      </p:grpSp>
      <p:sp>
        <p:nvSpPr>
          <p:cNvPr id="2" name="标题 1"/>
          <p:cNvSpPr>
            <a:spLocks noGrp="1"/>
          </p:cNvSpPr>
          <p:nvPr>
            <p:ph type="title"/>
          </p:nvPr>
        </p:nvSpPr>
        <p:spPr/>
        <p:txBody>
          <a:bodyPr/>
          <a:lstStyle/>
          <a:p>
            <a:r>
              <a:rPr lang="zh-CN" altLang="zh-CN" dirty="0"/>
              <a:t>作者的成就</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0.70"/>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3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200" decel="100000"/>
                                        <p:tgtEl>
                                          <p:spTgt spid="25"/>
                                        </p:tgtEl>
                                      </p:cBhvr>
                                    </p:animEffect>
                                    <p:anim calcmode="lin" valueType="num">
                                      <p:cBhvr>
                                        <p:cTn id="20" dur="200" decel="100000" fill="hold"/>
                                        <p:tgtEl>
                                          <p:spTgt spid="25"/>
                                        </p:tgtEl>
                                        <p:attrNameLst>
                                          <p:attrName>style.rotation</p:attrName>
                                        </p:attrNameLst>
                                      </p:cBhvr>
                                      <p:tavLst>
                                        <p:tav tm="0">
                                          <p:val>
                                            <p:fltVal val="-90"/>
                                          </p:val>
                                        </p:tav>
                                        <p:tav tm="100000">
                                          <p:val>
                                            <p:fltVal val="0"/>
                                          </p:val>
                                        </p:tav>
                                      </p:tavLst>
                                    </p:anim>
                                    <p:anim calcmode="lin" valueType="num">
                                      <p:cBhvr>
                                        <p:cTn id="21" dur="200" decel="100000" fill="hold"/>
                                        <p:tgtEl>
                                          <p:spTgt spid="25"/>
                                        </p:tgtEl>
                                        <p:attrNameLst>
                                          <p:attrName>ppt_x</p:attrName>
                                        </p:attrNameLst>
                                      </p:cBhvr>
                                      <p:tavLst>
                                        <p:tav tm="0">
                                          <p:val>
                                            <p:strVal val="#ppt_x+0.4"/>
                                          </p:val>
                                        </p:tav>
                                        <p:tav tm="100000">
                                          <p:val>
                                            <p:strVal val="#ppt_x-0.05"/>
                                          </p:val>
                                        </p:tav>
                                      </p:tavLst>
                                    </p:anim>
                                    <p:anim calcmode="lin" valueType="num">
                                      <p:cBhvr>
                                        <p:cTn id="22" dur="200" decel="100000" fill="hold"/>
                                        <p:tgtEl>
                                          <p:spTgt spid="25"/>
                                        </p:tgtEl>
                                        <p:attrNameLst>
                                          <p:attrName>ppt_y</p:attrName>
                                        </p:attrNameLst>
                                      </p:cBhvr>
                                      <p:tavLst>
                                        <p:tav tm="0">
                                          <p:val>
                                            <p:strVal val="#ppt_y-0.4"/>
                                          </p:val>
                                        </p:tav>
                                        <p:tav tm="100000">
                                          <p:val>
                                            <p:strVal val="#ppt_y+0.1"/>
                                          </p:val>
                                        </p:tav>
                                      </p:tavLst>
                                    </p:anim>
                                    <p:anim calcmode="lin" valueType="num">
                                      <p:cBhvr>
                                        <p:cTn id="23" dur="50" accel="100000" fill="hold">
                                          <p:stCondLst>
                                            <p:cond delay="200"/>
                                          </p:stCondLst>
                                        </p:cTn>
                                        <p:tgtEl>
                                          <p:spTgt spid="25"/>
                                        </p:tgtEl>
                                        <p:attrNameLst>
                                          <p:attrName>ppt_x</p:attrName>
                                        </p:attrNameLst>
                                      </p:cBhvr>
                                      <p:tavLst>
                                        <p:tav tm="0">
                                          <p:val>
                                            <p:strVal val="#ppt_x-0.05"/>
                                          </p:val>
                                        </p:tav>
                                        <p:tav tm="100000">
                                          <p:val>
                                            <p:strVal val="#ppt_x"/>
                                          </p:val>
                                        </p:tav>
                                      </p:tavLst>
                                    </p:anim>
                                    <p:anim calcmode="lin" valueType="num">
                                      <p:cBhvr>
                                        <p:cTn id="24" dur="50" accel="100000" fill="hold">
                                          <p:stCondLst>
                                            <p:cond delay="200"/>
                                          </p:stCondLst>
                                        </p:cTn>
                                        <p:tgtEl>
                                          <p:spTgt spid="25"/>
                                        </p:tgtEl>
                                        <p:attrNameLst>
                                          <p:attrName>ppt_y</p:attrName>
                                        </p:attrNameLst>
                                      </p:cBhvr>
                                      <p:tavLst>
                                        <p:tav tm="0">
                                          <p:val>
                                            <p:strVal val="#ppt_y+0.1"/>
                                          </p:val>
                                        </p:tav>
                                        <p:tav tm="100000">
                                          <p:val>
                                            <p:strVal val="#ppt_y"/>
                                          </p:val>
                                        </p:tav>
                                      </p:tavLst>
                                    </p:anim>
                                  </p:childTnLst>
                                </p:cTn>
                              </p:par>
                            </p:childTnLst>
                          </p:cTn>
                        </p:par>
                        <p:par>
                          <p:cTn id="25" fill="hold">
                            <p:stCondLst>
                              <p:cond delay="2000"/>
                            </p:stCondLst>
                            <p:childTnLst>
                              <p:par>
                                <p:cTn id="26" presetID="5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Scale>
                                      <p:cBhvr>
                                        <p:cTn id="28" dur="5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500" decel="50000" fill="hold">
                                          <p:stCondLst>
                                            <p:cond delay="0"/>
                                          </p:stCondLst>
                                        </p:cTn>
                                        <p:tgtEl>
                                          <p:spTgt spid="17"/>
                                        </p:tgtEl>
                                        <p:attrNameLst>
                                          <p:attrName>ppt_x</p:attrName>
                                          <p:attrName>ppt_y</p:attrName>
                                        </p:attrNameLst>
                                      </p:cBhvr>
                                    </p:animMotion>
                                    <p:animEffect transition="in" filter="fade">
                                      <p:cBhvr>
                                        <p:cTn id="30" dur="500"/>
                                        <p:tgtEl>
                                          <p:spTgt spid="17"/>
                                        </p:tgtEl>
                                      </p:cBhvr>
                                    </p:animEffect>
                                  </p:childTnLst>
                                </p:cTn>
                              </p:par>
                            </p:childTnLst>
                          </p:cTn>
                        </p:par>
                        <p:par>
                          <p:cTn id="31" fill="hold">
                            <p:stCondLst>
                              <p:cond delay="2500"/>
                            </p:stCondLst>
                            <p:childTnLst>
                              <p:par>
                                <p:cTn id="32" presetID="5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Scale>
                                      <p:cBhvr>
                                        <p:cTn id="34"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5" dur="500" decel="50000" fill="hold">
                                          <p:stCondLst>
                                            <p:cond delay="0"/>
                                          </p:stCondLst>
                                        </p:cTn>
                                        <p:tgtEl>
                                          <p:spTgt spid="16"/>
                                        </p:tgtEl>
                                        <p:attrNameLst>
                                          <p:attrName>ppt_x</p:attrName>
                                          <p:attrName>ppt_y</p:attrName>
                                        </p:attrNameLst>
                                      </p:cBhvr>
                                    </p:animMotion>
                                    <p:animEffect transition="in" filter="fade">
                                      <p:cBhvr>
                                        <p:cTn id="36" dur="500"/>
                                        <p:tgtEl>
                                          <p:spTgt spid="16"/>
                                        </p:tgtEl>
                                      </p:cBhvr>
                                    </p:animEffect>
                                  </p:childTnLst>
                                </p:cTn>
                              </p:par>
                            </p:childTnLst>
                          </p:cTn>
                        </p:par>
                        <p:par>
                          <p:cTn id="37" fill="hold">
                            <p:stCondLst>
                              <p:cond delay="3000"/>
                            </p:stCondLst>
                            <p:childTnLst>
                              <p:par>
                                <p:cTn id="38" presetID="55" presetClass="entr" presetSubtype="0" fill="hold"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1000" fill="hold"/>
                                        <p:tgtEl>
                                          <p:spTgt spid="38"/>
                                        </p:tgtEl>
                                        <p:attrNameLst>
                                          <p:attrName>ppt_w</p:attrName>
                                        </p:attrNameLst>
                                      </p:cBhvr>
                                      <p:tavLst>
                                        <p:tav tm="0">
                                          <p:val>
                                            <p:strVal val="#ppt_w*0.70"/>
                                          </p:val>
                                        </p:tav>
                                        <p:tav tm="100000">
                                          <p:val>
                                            <p:strVal val="#ppt_w"/>
                                          </p:val>
                                        </p:tav>
                                      </p:tavLst>
                                    </p:anim>
                                    <p:anim calcmode="lin" valueType="num">
                                      <p:cBhvr>
                                        <p:cTn id="41" dur="1000" fill="hold"/>
                                        <p:tgtEl>
                                          <p:spTgt spid="38"/>
                                        </p:tgtEl>
                                        <p:attrNameLst>
                                          <p:attrName>ppt_h</p:attrName>
                                        </p:attrNameLst>
                                      </p:cBhvr>
                                      <p:tavLst>
                                        <p:tav tm="0">
                                          <p:val>
                                            <p:strVal val="#ppt_h"/>
                                          </p:val>
                                        </p:tav>
                                        <p:tav tm="100000">
                                          <p:val>
                                            <p:strVal val="#ppt_h"/>
                                          </p:val>
                                        </p:tav>
                                      </p:tavLst>
                                    </p:anim>
                                    <p:animEffect transition="in" filter="fade">
                                      <p:cBhvr>
                                        <p:cTn id="42" dur="1000"/>
                                        <p:tgtEl>
                                          <p:spTgt spid="38"/>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500" fill="hold"/>
                                        <p:tgtEl>
                                          <p:spTgt spid="8"/>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30" presetClass="entr" presetSubtype="0"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00" decel="100000"/>
                                        <p:tgtEl>
                                          <p:spTgt spid="26"/>
                                        </p:tgtEl>
                                      </p:cBhvr>
                                    </p:animEffect>
                                    <p:anim calcmode="lin" valueType="num">
                                      <p:cBhvr>
                                        <p:cTn id="53" dur="200" decel="100000" fill="hold"/>
                                        <p:tgtEl>
                                          <p:spTgt spid="26"/>
                                        </p:tgtEl>
                                        <p:attrNameLst>
                                          <p:attrName>style.rotation</p:attrName>
                                        </p:attrNameLst>
                                      </p:cBhvr>
                                      <p:tavLst>
                                        <p:tav tm="0">
                                          <p:val>
                                            <p:fltVal val="-90"/>
                                          </p:val>
                                        </p:tav>
                                        <p:tav tm="100000">
                                          <p:val>
                                            <p:fltVal val="0"/>
                                          </p:val>
                                        </p:tav>
                                      </p:tavLst>
                                    </p:anim>
                                    <p:anim calcmode="lin" valueType="num">
                                      <p:cBhvr>
                                        <p:cTn id="54" dur="200" decel="100000" fill="hold"/>
                                        <p:tgtEl>
                                          <p:spTgt spid="26"/>
                                        </p:tgtEl>
                                        <p:attrNameLst>
                                          <p:attrName>ppt_x</p:attrName>
                                        </p:attrNameLst>
                                      </p:cBhvr>
                                      <p:tavLst>
                                        <p:tav tm="0">
                                          <p:val>
                                            <p:strVal val="#ppt_x+0.4"/>
                                          </p:val>
                                        </p:tav>
                                        <p:tav tm="100000">
                                          <p:val>
                                            <p:strVal val="#ppt_x-0.05"/>
                                          </p:val>
                                        </p:tav>
                                      </p:tavLst>
                                    </p:anim>
                                    <p:anim calcmode="lin" valueType="num">
                                      <p:cBhvr>
                                        <p:cTn id="55" dur="200" decel="100000" fill="hold"/>
                                        <p:tgtEl>
                                          <p:spTgt spid="26"/>
                                        </p:tgtEl>
                                        <p:attrNameLst>
                                          <p:attrName>ppt_y</p:attrName>
                                        </p:attrNameLst>
                                      </p:cBhvr>
                                      <p:tavLst>
                                        <p:tav tm="0">
                                          <p:val>
                                            <p:strVal val="#ppt_y-0.4"/>
                                          </p:val>
                                        </p:tav>
                                        <p:tav tm="100000">
                                          <p:val>
                                            <p:strVal val="#ppt_y+0.1"/>
                                          </p:val>
                                        </p:tav>
                                      </p:tavLst>
                                    </p:anim>
                                    <p:anim calcmode="lin" valueType="num">
                                      <p:cBhvr>
                                        <p:cTn id="56" dur="50" accel="100000" fill="hold">
                                          <p:stCondLst>
                                            <p:cond delay="200"/>
                                          </p:stCondLst>
                                        </p:cTn>
                                        <p:tgtEl>
                                          <p:spTgt spid="26"/>
                                        </p:tgtEl>
                                        <p:attrNameLst>
                                          <p:attrName>ppt_x</p:attrName>
                                        </p:attrNameLst>
                                      </p:cBhvr>
                                      <p:tavLst>
                                        <p:tav tm="0">
                                          <p:val>
                                            <p:strVal val="#ppt_x-0.05"/>
                                          </p:val>
                                        </p:tav>
                                        <p:tav tm="100000">
                                          <p:val>
                                            <p:strVal val="#ppt_x"/>
                                          </p:val>
                                        </p:tav>
                                      </p:tavLst>
                                    </p:anim>
                                    <p:anim calcmode="lin" valueType="num">
                                      <p:cBhvr>
                                        <p:cTn id="57" dur="50" accel="100000" fill="hold">
                                          <p:stCondLst>
                                            <p:cond delay="200"/>
                                          </p:stCondLst>
                                        </p:cTn>
                                        <p:tgtEl>
                                          <p:spTgt spid="26"/>
                                        </p:tgtEl>
                                        <p:attrNameLst>
                                          <p:attrName>ppt_y</p:attrName>
                                        </p:attrNameLst>
                                      </p:cBhvr>
                                      <p:tavLst>
                                        <p:tav tm="0">
                                          <p:val>
                                            <p:strVal val="#ppt_y+0.1"/>
                                          </p:val>
                                        </p:tav>
                                        <p:tav tm="100000">
                                          <p:val>
                                            <p:strVal val="#ppt_y"/>
                                          </p:val>
                                        </p:tav>
                                      </p:tavLst>
                                    </p:anim>
                                  </p:childTnLst>
                                </p:cTn>
                              </p:par>
                            </p:childTnLst>
                          </p:cTn>
                        </p:par>
                        <p:par>
                          <p:cTn id="58" fill="hold">
                            <p:stCondLst>
                              <p:cond delay="5000"/>
                            </p:stCondLst>
                            <p:childTnLst>
                              <p:par>
                                <p:cTn id="59" presetID="5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Scale>
                                      <p:cBhvr>
                                        <p:cTn id="61" dur="500" decel="50000" fill="hold">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2" dur="500" decel="50000" fill="hold">
                                          <p:stCondLst>
                                            <p:cond delay="0"/>
                                          </p:stCondLst>
                                        </p:cTn>
                                        <p:tgtEl>
                                          <p:spTgt spid="20"/>
                                        </p:tgtEl>
                                        <p:attrNameLst>
                                          <p:attrName>ppt_x</p:attrName>
                                          <p:attrName>ppt_y</p:attrName>
                                        </p:attrNameLst>
                                      </p:cBhvr>
                                    </p:animMotion>
                                    <p:animEffect transition="in" filter="fade">
                                      <p:cBhvr>
                                        <p:cTn id="63" dur="500"/>
                                        <p:tgtEl>
                                          <p:spTgt spid="20"/>
                                        </p:tgtEl>
                                      </p:cBhvr>
                                    </p:animEffect>
                                  </p:childTnLst>
                                </p:cTn>
                              </p:par>
                            </p:childTnLst>
                          </p:cTn>
                        </p:par>
                        <p:par>
                          <p:cTn id="64" fill="hold">
                            <p:stCondLst>
                              <p:cond delay="5500"/>
                            </p:stCondLst>
                            <p:childTnLst>
                              <p:par>
                                <p:cTn id="65" presetID="52" presetClass="entr" presetSubtype="0"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Scale>
                                      <p:cBhvr>
                                        <p:cTn id="67"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19"/>
                                        </p:tgtEl>
                                        <p:attrNameLst>
                                          <p:attrName>ppt_x</p:attrName>
                                          <p:attrName>ppt_y</p:attrName>
                                        </p:attrNameLst>
                                      </p:cBhvr>
                                    </p:animMotion>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6" grpId="0"/>
      <p:bldP spid="17"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1492947" y="2380117"/>
            <a:ext cx="1193294" cy="1223367"/>
          </a:xfrm>
          <a:prstGeom prst="parallelogram">
            <a:avLst/>
          </a:prstGeom>
          <a:solidFill>
            <a:schemeClr val="accent1"/>
          </a:solidFill>
        </p:spPr>
        <p:txBody>
          <a:bodyPr wrap="none">
            <a:spAutoFit/>
          </a:bodyPr>
          <a:lstStyle/>
          <a:p>
            <a:pPr algn="ctr"/>
            <a:r>
              <a:rPr lang="zh-CN" altLang="en-US" sz="4400" b="1" dirty="0">
                <a:solidFill>
                  <a:schemeClr val="bg1"/>
                </a:solidFill>
                <a:effectLst>
                  <a:outerShdw blurRad="38100" dist="38100" dir="2700000" algn="tl">
                    <a:srgbClr val="000000">
                      <a:alpha val="43137"/>
                    </a:srgbClr>
                  </a:outerShdw>
                </a:effectLst>
                <a:cs typeface="+mn-ea"/>
                <a:sym typeface="+mn-lt"/>
              </a:rPr>
              <a:t>目</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3" name="平行四边形 2"/>
          <p:cNvSpPr/>
          <p:nvPr/>
        </p:nvSpPr>
        <p:spPr>
          <a:xfrm>
            <a:off x="2792147" y="2380117"/>
            <a:ext cx="1193294" cy="1223367"/>
          </a:xfrm>
          <a:prstGeom prst="parallelogram">
            <a:avLst/>
          </a:prstGeom>
          <a:solidFill>
            <a:schemeClr val="accent2"/>
          </a:solidFill>
        </p:spPr>
        <p:txBody>
          <a:bodyPr wrap="none">
            <a:spAutoFit/>
          </a:bodyPr>
          <a:lstStyle/>
          <a:p>
            <a:pPr algn="ctr"/>
            <a:r>
              <a:rPr lang="zh-CN" altLang="en-US" sz="4400" b="1" dirty="0">
                <a:solidFill>
                  <a:schemeClr val="bg1"/>
                </a:solidFill>
                <a:effectLst>
                  <a:outerShdw blurRad="38100" dist="38100" dir="2700000" algn="tl">
                    <a:srgbClr val="000000">
                      <a:alpha val="43137"/>
                    </a:srgbClr>
                  </a:outerShdw>
                </a:effectLst>
                <a:cs typeface="+mn-ea"/>
                <a:sym typeface="+mn-lt"/>
              </a:rPr>
              <a:t>录</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7184041" y="1107651"/>
            <a:ext cx="3395345" cy="521970"/>
          </a:xfrm>
          <a:prstGeom prst="rect">
            <a:avLst/>
          </a:prstGeom>
        </p:spPr>
        <p:txBody>
          <a:bodyPr wrap="none">
            <a:spAutoFit/>
          </a:bodyPr>
          <a:lstStyle/>
          <a:p>
            <a:pPr>
              <a:spcAft>
                <a:spcPts val="0"/>
              </a:spcAft>
            </a:pPr>
            <a:r>
              <a:rPr lang="zh-CN" altLang="zh-CN" sz="2800" b="1" kern="100" dirty="0">
                <a:solidFill>
                  <a:schemeClr val="accent2"/>
                </a:solidFill>
                <a:cs typeface="+mn-ea"/>
                <a:sym typeface="+mn-lt"/>
              </a:rPr>
              <a:t>亲子关系问题之所在</a:t>
            </a:r>
            <a:endParaRPr lang="zh-CN" altLang="zh-CN" sz="2800" b="1" kern="100" dirty="0">
              <a:solidFill>
                <a:schemeClr val="accent2"/>
              </a:solidFill>
              <a:cs typeface="+mn-ea"/>
              <a:sym typeface="+mn-lt"/>
            </a:endParaRPr>
          </a:p>
        </p:txBody>
      </p:sp>
      <p:sp>
        <p:nvSpPr>
          <p:cNvPr id="5" name="椭圆 4"/>
          <p:cNvSpPr/>
          <p:nvPr/>
        </p:nvSpPr>
        <p:spPr>
          <a:xfrm>
            <a:off x="6268260" y="866161"/>
            <a:ext cx="823207" cy="735747"/>
          </a:xfrm>
          <a:prstGeom prst="ellipse">
            <a:avLst/>
          </a:prstGeom>
          <a:solidFill>
            <a:schemeClr val="accent1"/>
          </a:solidFill>
        </p:spPr>
        <p:txBody>
          <a:bodyPr wrap="none">
            <a:spAutoFit/>
          </a:bodyPr>
          <a:lstStyle/>
          <a:p>
            <a:pPr algn="ctr"/>
            <a:r>
              <a:rPr lang="en-US" altLang="zh-CN" sz="2800" b="1" dirty="0">
                <a:solidFill>
                  <a:schemeClr val="bg1"/>
                </a:solidFill>
                <a:effectLst>
                  <a:outerShdw blurRad="38100" dist="38100" dir="2700000" algn="tl">
                    <a:srgbClr val="000000">
                      <a:alpha val="43137"/>
                    </a:srgbClr>
                  </a:outerShdw>
                </a:effectLst>
                <a:cs typeface="+mn-ea"/>
                <a:sym typeface="+mn-lt"/>
              </a:rPr>
              <a:t>01</a:t>
            </a:r>
            <a:endParaRPr lang="zh-CN" altLang="en-US" sz="2800" b="1" dirty="0">
              <a:solidFill>
                <a:schemeClr val="bg1"/>
              </a:solidFill>
              <a:effectLst>
                <a:outerShdw blurRad="38100" dist="38100" dir="2700000" algn="tl">
                  <a:srgbClr val="000000">
                    <a:alpha val="43137"/>
                  </a:srgbClr>
                </a:outerShdw>
              </a:effectLst>
              <a:cs typeface="+mn-ea"/>
              <a:sym typeface="+mn-lt"/>
            </a:endParaRPr>
          </a:p>
        </p:txBody>
      </p:sp>
      <p:sp>
        <p:nvSpPr>
          <p:cNvPr id="6" name="矩形 5"/>
          <p:cNvSpPr/>
          <p:nvPr/>
        </p:nvSpPr>
        <p:spPr>
          <a:xfrm>
            <a:off x="6828575" y="2126826"/>
            <a:ext cx="2680335" cy="521970"/>
          </a:xfrm>
          <a:prstGeom prst="rect">
            <a:avLst/>
          </a:prstGeom>
        </p:spPr>
        <p:txBody>
          <a:bodyPr wrap="none">
            <a:spAutoFit/>
          </a:bodyPr>
          <a:lstStyle/>
          <a:p>
            <a:pPr>
              <a:spcAft>
                <a:spcPts val="0"/>
              </a:spcAft>
            </a:pPr>
            <a:r>
              <a:rPr lang="zh-CN" altLang="en-US" sz="2800" b="1" kern="100" dirty="0">
                <a:solidFill>
                  <a:schemeClr val="accent1"/>
                </a:solidFill>
                <a:cs typeface="+mn-ea"/>
                <a:sym typeface="+mn-lt"/>
              </a:rPr>
              <a:t>最熟悉的陌生人</a:t>
            </a:r>
            <a:endParaRPr lang="zh-CN" altLang="zh-CN" sz="2800" b="1" kern="100" dirty="0">
              <a:solidFill>
                <a:schemeClr val="accent1"/>
              </a:solidFill>
              <a:cs typeface="+mn-ea"/>
              <a:sym typeface="+mn-lt"/>
            </a:endParaRPr>
          </a:p>
        </p:txBody>
      </p:sp>
      <p:sp>
        <p:nvSpPr>
          <p:cNvPr id="7" name="椭圆 6"/>
          <p:cNvSpPr/>
          <p:nvPr/>
        </p:nvSpPr>
        <p:spPr>
          <a:xfrm>
            <a:off x="5684396" y="1959008"/>
            <a:ext cx="823207" cy="735747"/>
          </a:xfrm>
          <a:prstGeom prst="ellipse">
            <a:avLst/>
          </a:prstGeom>
          <a:solidFill>
            <a:schemeClr val="accent2"/>
          </a:solidFill>
        </p:spPr>
        <p:txBody>
          <a:bodyPr wrap="none">
            <a:spAutoFit/>
          </a:bodyPr>
          <a:lstStyle/>
          <a:p>
            <a:pPr algn="ctr"/>
            <a:r>
              <a:rPr lang="en-US" altLang="zh-CN" sz="2800" b="1" dirty="0">
                <a:solidFill>
                  <a:schemeClr val="bg1"/>
                </a:solidFill>
                <a:effectLst>
                  <a:outerShdw blurRad="38100" dist="38100" dir="2700000" algn="tl">
                    <a:srgbClr val="000000">
                      <a:alpha val="43137"/>
                    </a:srgbClr>
                  </a:outerShdw>
                </a:effectLst>
                <a:cs typeface="+mn-ea"/>
                <a:sym typeface="+mn-lt"/>
              </a:rPr>
              <a:t>02</a:t>
            </a:r>
            <a:endParaRPr lang="zh-CN" altLang="en-US" sz="2800" b="1" dirty="0">
              <a:solidFill>
                <a:schemeClr val="bg1"/>
              </a:solidFill>
              <a:effectLst>
                <a:outerShdw blurRad="38100" dist="38100" dir="2700000" algn="tl">
                  <a:srgbClr val="000000">
                    <a:alpha val="43137"/>
                  </a:srgbClr>
                </a:outerShdw>
              </a:effectLst>
              <a:cs typeface="+mn-ea"/>
              <a:sym typeface="+mn-lt"/>
            </a:endParaRPr>
          </a:p>
        </p:txBody>
      </p:sp>
      <p:sp>
        <p:nvSpPr>
          <p:cNvPr id="8" name="矩形 7"/>
          <p:cNvSpPr/>
          <p:nvPr/>
        </p:nvSpPr>
        <p:spPr>
          <a:xfrm>
            <a:off x="6507603" y="3211524"/>
            <a:ext cx="2681605" cy="521970"/>
          </a:xfrm>
          <a:prstGeom prst="rect">
            <a:avLst/>
          </a:prstGeom>
        </p:spPr>
        <p:txBody>
          <a:bodyPr wrap="none">
            <a:spAutoFit/>
          </a:bodyPr>
          <a:lstStyle/>
          <a:p>
            <a:pPr>
              <a:spcAft>
                <a:spcPts val="0"/>
              </a:spcAft>
            </a:pPr>
            <a:r>
              <a:rPr lang="zh-CN" altLang="zh-CN" sz="2800" b="1" kern="100" dirty="0">
                <a:solidFill>
                  <a:schemeClr val="accent2"/>
                </a:solidFill>
                <a:cs typeface="+mn-ea"/>
                <a:sym typeface="+mn-lt"/>
              </a:rPr>
              <a:t>家庭教育之妙招</a:t>
            </a:r>
            <a:endParaRPr lang="zh-CN" altLang="zh-CN" sz="2800" b="1" kern="100" dirty="0">
              <a:solidFill>
                <a:schemeClr val="accent2"/>
              </a:solidFill>
              <a:cs typeface="+mn-ea"/>
              <a:sym typeface="+mn-lt"/>
            </a:endParaRPr>
          </a:p>
        </p:txBody>
      </p:sp>
      <p:sp>
        <p:nvSpPr>
          <p:cNvPr id="9" name="椭圆 8"/>
          <p:cNvSpPr/>
          <p:nvPr/>
        </p:nvSpPr>
        <p:spPr>
          <a:xfrm>
            <a:off x="5385473" y="3110110"/>
            <a:ext cx="823207" cy="735747"/>
          </a:xfrm>
          <a:prstGeom prst="ellipse">
            <a:avLst/>
          </a:prstGeom>
          <a:solidFill>
            <a:schemeClr val="accent1"/>
          </a:solidFill>
        </p:spPr>
        <p:txBody>
          <a:bodyPr wrap="none">
            <a:spAutoFit/>
          </a:bodyPr>
          <a:lstStyle/>
          <a:p>
            <a:pPr algn="ctr"/>
            <a:r>
              <a:rPr lang="en-US" altLang="zh-CN" sz="2800" b="1" dirty="0">
                <a:solidFill>
                  <a:schemeClr val="bg1"/>
                </a:solidFill>
                <a:effectLst>
                  <a:outerShdw blurRad="38100" dist="38100" dir="2700000" algn="tl">
                    <a:srgbClr val="000000">
                      <a:alpha val="43137"/>
                    </a:srgbClr>
                  </a:outerShdw>
                </a:effectLst>
                <a:cs typeface="+mn-ea"/>
                <a:sym typeface="+mn-lt"/>
              </a:rPr>
              <a:t>03</a:t>
            </a:r>
            <a:endParaRPr lang="zh-CN" altLang="en-US" sz="2800" b="1" dirty="0">
              <a:solidFill>
                <a:schemeClr val="bg1"/>
              </a:solidFill>
              <a:effectLst>
                <a:outerShdw blurRad="38100" dist="38100" dir="2700000" algn="tl">
                  <a:srgbClr val="000000">
                    <a:alpha val="43137"/>
                  </a:srgbClr>
                </a:outerShdw>
              </a:effectLst>
              <a:cs typeface="+mn-ea"/>
              <a:sym typeface="+mn-lt"/>
            </a:endParaRPr>
          </a:p>
        </p:txBody>
      </p:sp>
      <p:sp>
        <p:nvSpPr>
          <p:cNvPr id="10" name="矩形 9"/>
          <p:cNvSpPr/>
          <p:nvPr/>
        </p:nvSpPr>
        <p:spPr>
          <a:xfrm>
            <a:off x="7091467" y="4128403"/>
            <a:ext cx="3390265" cy="521970"/>
          </a:xfrm>
          <a:prstGeom prst="rect">
            <a:avLst/>
          </a:prstGeom>
        </p:spPr>
        <p:txBody>
          <a:bodyPr wrap="none">
            <a:spAutoFit/>
          </a:bodyPr>
          <a:lstStyle/>
          <a:p>
            <a:pPr>
              <a:spcAft>
                <a:spcPts val="0"/>
              </a:spcAft>
            </a:pPr>
            <a:r>
              <a:rPr lang="zh-CN" altLang="zh-CN" sz="2800" b="1" kern="100" dirty="0">
                <a:solidFill>
                  <a:schemeClr val="accent1"/>
                </a:solidFill>
                <a:cs typeface="+mn-ea"/>
                <a:sym typeface="+mn-lt"/>
              </a:rPr>
              <a:t>共读、共写、共生活</a:t>
            </a:r>
            <a:endParaRPr lang="zh-CN" altLang="zh-CN" sz="2800" b="1" kern="100" dirty="0">
              <a:solidFill>
                <a:schemeClr val="accent1"/>
              </a:solidFill>
              <a:cs typeface="+mn-ea"/>
              <a:sym typeface="+mn-lt"/>
            </a:endParaRPr>
          </a:p>
        </p:txBody>
      </p:sp>
      <p:sp>
        <p:nvSpPr>
          <p:cNvPr id="11" name="椭圆 10"/>
          <p:cNvSpPr/>
          <p:nvPr/>
        </p:nvSpPr>
        <p:spPr>
          <a:xfrm>
            <a:off x="5856656" y="4128403"/>
            <a:ext cx="823207" cy="735747"/>
          </a:xfrm>
          <a:prstGeom prst="ellipse">
            <a:avLst/>
          </a:prstGeom>
          <a:solidFill>
            <a:schemeClr val="accent2"/>
          </a:solidFill>
        </p:spPr>
        <p:txBody>
          <a:bodyPr wrap="none">
            <a:spAutoFit/>
          </a:bodyPr>
          <a:lstStyle/>
          <a:p>
            <a:pPr algn="ctr"/>
            <a:r>
              <a:rPr lang="en-US" altLang="zh-CN" sz="2800" b="1" dirty="0">
                <a:solidFill>
                  <a:schemeClr val="bg1"/>
                </a:solidFill>
                <a:effectLst>
                  <a:outerShdw blurRad="38100" dist="38100" dir="2700000" algn="tl">
                    <a:srgbClr val="000000">
                      <a:alpha val="43137"/>
                    </a:srgbClr>
                  </a:outerShdw>
                </a:effectLst>
                <a:cs typeface="+mn-ea"/>
                <a:sym typeface="+mn-lt"/>
              </a:rPr>
              <a:t>04</a:t>
            </a:r>
            <a:endParaRPr lang="zh-CN" altLang="en-US" sz="2800" b="1" dirty="0">
              <a:solidFill>
                <a:schemeClr val="bg1"/>
              </a:solidFill>
              <a:effectLst>
                <a:outerShdw blurRad="38100" dist="38100" dir="2700000" algn="tl">
                  <a:srgbClr val="000000">
                    <a:alpha val="43137"/>
                  </a:srgbClr>
                </a:outerShdw>
              </a:effectLst>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p:tgtEl>
                                          <p:spTgt spid="7"/>
                                        </p:tgtEl>
                                        <p:attrNameLst>
                                          <p:attrName>ppt_y</p:attrName>
                                        </p:attrNameLst>
                                      </p:cBhvr>
                                      <p:tavLst>
                                        <p:tav tm="0">
                                          <p:val>
                                            <p:strVal val="#ppt_y+#ppt_h*1.125000"/>
                                          </p:val>
                                        </p:tav>
                                        <p:tav tm="100000">
                                          <p:val>
                                            <p:strVal val="#ppt_y"/>
                                          </p:val>
                                        </p:tav>
                                      </p:tavLst>
                                    </p:anim>
                                    <p:animEffect transition="in" filter="wipe(up)">
                                      <p:cBhvr>
                                        <p:cTn id="22" dur="50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p:tgtEl>
                                          <p:spTgt spid="11"/>
                                        </p:tgtEl>
                                        <p:attrNameLst>
                                          <p:attrName>ppt_y</p:attrName>
                                        </p:attrNameLst>
                                      </p:cBhvr>
                                      <p:tavLst>
                                        <p:tav tm="0">
                                          <p:val>
                                            <p:strVal val="#ppt_y+#ppt_h*1.125000"/>
                                          </p:val>
                                        </p:tav>
                                        <p:tav tm="100000">
                                          <p:val>
                                            <p:strVal val="#ppt_y"/>
                                          </p:val>
                                        </p:tav>
                                      </p:tavLst>
                                    </p:anim>
                                    <p:animEffect transition="in" filter="wipe(up)">
                                      <p:cBhvr>
                                        <p:cTn id="30" dur="500"/>
                                        <p:tgtEl>
                                          <p:spTgt spid="1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p:tgtEl>
                                          <p:spTgt spid="4"/>
                                        </p:tgtEl>
                                        <p:attrNameLst>
                                          <p:attrName>ppt_y</p:attrName>
                                        </p:attrNameLst>
                                      </p:cBhvr>
                                      <p:tavLst>
                                        <p:tav tm="0">
                                          <p:val>
                                            <p:strVal val="#ppt_y+#ppt_h*1.125000"/>
                                          </p:val>
                                        </p:tav>
                                        <p:tav tm="100000">
                                          <p:val>
                                            <p:strVal val="#ppt_y"/>
                                          </p:val>
                                        </p:tav>
                                      </p:tavLst>
                                    </p:anim>
                                    <p:animEffect transition="in" filter="wipe(up)">
                                      <p:cBhvr>
                                        <p:cTn id="34" dur="500"/>
                                        <p:tgtEl>
                                          <p:spTgt spid="4"/>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p:tgtEl>
                                          <p:spTgt spid="6"/>
                                        </p:tgtEl>
                                        <p:attrNameLst>
                                          <p:attrName>ppt_y</p:attrName>
                                        </p:attrNameLst>
                                      </p:cBhvr>
                                      <p:tavLst>
                                        <p:tav tm="0">
                                          <p:val>
                                            <p:strVal val="#ppt_y+#ppt_h*1.125000"/>
                                          </p:val>
                                        </p:tav>
                                        <p:tav tm="100000">
                                          <p:val>
                                            <p:strVal val="#ppt_y"/>
                                          </p:val>
                                        </p:tav>
                                      </p:tavLst>
                                    </p:anim>
                                    <p:animEffect transition="in" filter="wipe(up)">
                                      <p:cBhvr>
                                        <p:cTn id="38" dur="500"/>
                                        <p:tgtEl>
                                          <p:spTgt spid="6"/>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p:tgtEl>
                                          <p:spTgt spid="8"/>
                                        </p:tgtEl>
                                        <p:attrNameLst>
                                          <p:attrName>ppt_y</p:attrName>
                                        </p:attrNameLst>
                                      </p:cBhvr>
                                      <p:tavLst>
                                        <p:tav tm="0">
                                          <p:val>
                                            <p:strVal val="#ppt_y+#ppt_h*1.125000"/>
                                          </p:val>
                                        </p:tav>
                                        <p:tav tm="100000">
                                          <p:val>
                                            <p:strVal val="#ppt_y"/>
                                          </p:val>
                                        </p:tav>
                                      </p:tavLst>
                                    </p:anim>
                                    <p:animEffect transition="in" filter="wipe(up)">
                                      <p:cBhvr>
                                        <p:cTn id="42" dur="500"/>
                                        <p:tgtEl>
                                          <p:spTgt spid="8"/>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p:tgtEl>
                                          <p:spTgt spid="10"/>
                                        </p:tgtEl>
                                        <p:attrNameLst>
                                          <p:attrName>ppt_y</p:attrName>
                                        </p:attrNameLst>
                                      </p:cBhvr>
                                      <p:tavLst>
                                        <p:tav tm="0">
                                          <p:val>
                                            <p:strVal val="#ppt_y+#ppt_h*1.125000"/>
                                          </p:val>
                                        </p:tav>
                                        <p:tav tm="100000">
                                          <p:val>
                                            <p:strVal val="#ppt_y"/>
                                          </p:val>
                                        </p:tav>
                                      </p:tavLst>
                                    </p:anim>
                                    <p:animEffect transition="in" filter="wipe(up)">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P spid="5" grpId="0" animBg="1"/>
      <p:bldP spid="6" grpId="0"/>
      <p:bldP spid="7" grpId="0" animBg="1"/>
      <p:bldP spid="8" grpId="0"/>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
          <p:cNvGrpSpPr/>
          <p:nvPr/>
        </p:nvGrpSpPr>
        <p:grpSpPr>
          <a:xfrm>
            <a:off x="1603238" y="1457148"/>
            <a:ext cx="480158" cy="1263790"/>
            <a:chOff x="1450691" y="4418862"/>
            <a:chExt cx="480445" cy="1263922"/>
          </a:xfrm>
        </p:grpSpPr>
        <p:grpSp>
          <p:nvGrpSpPr>
            <p:cNvPr id="3" name="组合 13"/>
            <p:cNvGrpSpPr/>
            <p:nvPr/>
          </p:nvGrpSpPr>
          <p:grpSpPr>
            <a:xfrm>
              <a:off x="1450691" y="4418862"/>
              <a:ext cx="480445" cy="480445"/>
              <a:chOff x="2641600" y="5406810"/>
              <a:chExt cx="769257" cy="769257"/>
            </a:xfrm>
          </p:grpSpPr>
          <p:sp>
            <p:nvSpPr>
              <p:cNvPr id="8" name="椭圆 7"/>
              <p:cNvSpPr/>
              <p:nvPr/>
            </p:nvSpPr>
            <p:spPr>
              <a:xfrm>
                <a:off x="2640918" y="5407918"/>
                <a:ext cx="770627" cy="775329"/>
              </a:xfrm>
              <a:prstGeom prst="ellipse">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9" name="椭圆 8"/>
              <p:cNvSpPr/>
              <p:nvPr/>
            </p:nvSpPr>
            <p:spPr>
              <a:xfrm>
                <a:off x="2735021" y="5501974"/>
                <a:ext cx="582419" cy="587218"/>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4" name="组合 14"/>
            <p:cNvGrpSpPr/>
            <p:nvPr/>
          </p:nvGrpSpPr>
          <p:grpSpPr>
            <a:xfrm>
              <a:off x="1640433" y="4631654"/>
              <a:ext cx="102424" cy="1051130"/>
              <a:chOff x="1625921" y="4527991"/>
              <a:chExt cx="102424" cy="1051130"/>
            </a:xfrm>
          </p:grpSpPr>
          <p:cxnSp>
            <p:nvCxnSpPr>
              <p:cNvPr id="5" name="直接连接符 4"/>
              <p:cNvCxnSpPr/>
              <p:nvPr/>
            </p:nvCxnSpPr>
            <p:spPr>
              <a:xfrm>
                <a:off x="1666078" y="4601671"/>
                <a:ext cx="0" cy="90020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626366" y="4528638"/>
                <a:ext cx="101661" cy="103198"/>
              </a:xfrm>
              <a:prstGeom prst="ellipse">
                <a:avLst/>
              </a:prstGeom>
              <a:solidFill>
                <a:srgbClr val="3CBDDC"/>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p:cNvSpPr/>
              <p:nvPr/>
            </p:nvSpPr>
            <p:spPr>
              <a:xfrm>
                <a:off x="1626366" y="5476474"/>
                <a:ext cx="101661" cy="103199"/>
              </a:xfrm>
              <a:prstGeom prst="ellipse">
                <a:avLst/>
              </a:prstGeom>
              <a:solidFill>
                <a:schemeClr val="bg1">
                  <a:lumMod val="5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grpSp>
        <p:nvGrpSpPr>
          <p:cNvPr id="34" name="组合 12"/>
          <p:cNvGrpSpPr/>
          <p:nvPr/>
        </p:nvGrpSpPr>
        <p:grpSpPr>
          <a:xfrm>
            <a:off x="1603238" y="2435374"/>
            <a:ext cx="480158" cy="1263790"/>
            <a:chOff x="1450691" y="4418862"/>
            <a:chExt cx="480445" cy="1263922"/>
          </a:xfrm>
        </p:grpSpPr>
        <p:grpSp>
          <p:nvGrpSpPr>
            <p:cNvPr id="35" name="组合 13"/>
            <p:cNvGrpSpPr/>
            <p:nvPr/>
          </p:nvGrpSpPr>
          <p:grpSpPr>
            <a:xfrm>
              <a:off x="1450691" y="4418862"/>
              <a:ext cx="480445" cy="480445"/>
              <a:chOff x="2641600" y="5406810"/>
              <a:chExt cx="769257" cy="769257"/>
            </a:xfrm>
          </p:grpSpPr>
          <p:sp>
            <p:nvSpPr>
              <p:cNvPr id="40" name="椭圆 39"/>
              <p:cNvSpPr/>
              <p:nvPr/>
            </p:nvSpPr>
            <p:spPr>
              <a:xfrm>
                <a:off x="2640918" y="5407918"/>
                <a:ext cx="770627" cy="775329"/>
              </a:xfrm>
              <a:prstGeom prst="ellipse">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1" name="椭圆 40"/>
              <p:cNvSpPr/>
              <p:nvPr/>
            </p:nvSpPr>
            <p:spPr>
              <a:xfrm>
                <a:off x="2735021" y="5501974"/>
                <a:ext cx="582419" cy="587218"/>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36" name="组合 14"/>
            <p:cNvGrpSpPr/>
            <p:nvPr/>
          </p:nvGrpSpPr>
          <p:grpSpPr>
            <a:xfrm>
              <a:off x="1640433" y="4631654"/>
              <a:ext cx="102424" cy="1051130"/>
              <a:chOff x="1625921" y="4527991"/>
              <a:chExt cx="102424" cy="1051130"/>
            </a:xfrm>
          </p:grpSpPr>
          <p:cxnSp>
            <p:nvCxnSpPr>
              <p:cNvPr id="37" name="直接连接符 36"/>
              <p:cNvCxnSpPr/>
              <p:nvPr/>
            </p:nvCxnSpPr>
            <p:spPr>
              <a:xfrm>
                <a:off x="1666078" y="4601671"/>
                <a:ext cx="0" cy="90020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1626366" y="4528638"/>
                <a:ext cx="101661" cy="103198"/>
              </a:xfrm>
              <a:prstGeom prst="ellipse">
                <a:avLst/>
              </a:prstGeom>
              <a:solidFill>
                <a:srgbClr val="3CBDDC"/>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9" name="椭圆 38"/>
              <p:cNvSpPr/>
              <p:nvPr/>
            </p:nvSpPr>
            <p:spPr>
              <a:xfrm>
                <a:off x="1626366" y="5476474"/>
                <a:ext cx="101661" cy="103199"/>
              </a:xfrm>
              <a:prstGeom prst="ellipse">
                <a:avLst/>
              </a:prstGeom>
              <a:solidFill>
                <a:schemeClr val="bg1">
                  <a:lumMod val="5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grpSp>
        <p:nvGrpSpPr>
          <p:cNvPr id="42" name="组合 12"/>
          <p:cNvGrpSpPr/>
          <p:nvPr/>
        </p:nvGrpSpPr>
        <p:grpSpPr>
          <a:xfrm>
            <a:off x="1603238" y="3413049"/>
            <a:ext cx="480158" cy="1263790"/>
            <a:chOff x="1450691" y="4418862"/>
            <a:chExt cx="480445" cy="1263922"/>
          </a:xfrm>
        </p:grpSpPr>
        <p:grpSp>
          <p:nvGrpSpPr>
            <p:cNvPr id="43" name="组合 13"/>
            <p:cNvGrpSpPr/>
            <p:nvPr/>
          </p:nvGrpSpPr>
          <p:grpSpPr>
            <a:xfrm>
              <a:off x="1450691" y="4418862"/>
              <a:ext cx="480445" cy="480445"/>
              <a:chOff x="2641600" y="5406810"/>
              <a:chExt cx="769257" cy="769257"/>
            </a:xfrm>
          </p:grpSpPr>
          <p:sp>
            <p:nvSpPr>
              <p:cNvPr id="48" name="椭圆 47"/>
              <p:cNvSpPr/>
              <p:nvPr/>
            </p:nvSpPr>
            <p:spPr>
              <a:xfrm>
                <a:off x="2640918" y="5407918"/>
                <a:ext cx="770627" cy="775329"/>
              </a:xfrm>
              <a:prstGeom prst="ellipse">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9" name="椭圆 48"/>
              <p:cNvSpPr/>
              <p:nvPr/>
            </p:nvSpPr>
            <p:spPr>
              <a:xfrm>
                <a:off x="2735021" y="5501974"/>
                <a:ext cx="582419" cy="587218"/>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44" name="组合 14"/>
            <p:cNvGrpSpPr/>
            <p:nvPr/>
          </p:nvGrpSpPr>
          <p:grpSpPr>
            <a:xfrm>
              <a:off x="1640433" y="4631654"/>
              <a:ext cx="102424" cy="1051130"/>
              <a:chOff x="1625921" y="4527991"/>
              <a:chExt cx="102424" cy="1051130"/>
            </a:xfrm>
          </p:grpSpPr>
          <p:cxnSp>
            <p:nvCxnSpPr>
              <p:cNvPr id="45" name="直接连接符 44"/>
              <p:cNvCxnSpPr/>
              <p:nvPr/>
            </p:nvCxnSpPr>
            <p:spPr>
              <a:xfrm>
                <a:off x="1666078" y="4601671"/>
                <a:ext cx="0" cy="90020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1626366" y="4528638"/>
                <a:ext cx="101661" cy="103198"/>
              </a:xfrm>
              <a:prstGeom prst="ellipse">
                <a:avLst/>
              </a:prstGeom>
              <a:solidFill>
                <a:srgbClr val="3CBDDC"/>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7" name="椭圆 46"/>
              <p:cNvSpPr/>
              <p:nvPr/>
            </p:nvSpPr>
            <p:spPr>
              <a:xfrm>
                <a:off x="1626366" y="5476474"/>
                <a:ext cx="101661" cy="103199"/>
              </a:xfrm>
              <a:prstGeom prst="ellipse">
                <a:avLst/>
              </a:prstGeom>
              <a:solidFill>
                <a:schemeClr val="bg1">
                  <a:lumMod val="5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grpSp>
        <p:nvGrpSpPr>
          <p:cNvPr id="50" name="组合 12"/>
          <p:cNvGrpSpPr/>
          <p:nvPr/>
        </p:nvGrpSpPr>
        <p:grpSpPr>
          <a:xfrm>
            <a:off x="1603238" y="4375991"/>
            <a:ext cx="480158" cy="1263790"/>
            <a:chOff x="1450691" y="4418862"/>
            <a:chExt cx="480445" cy="1263922"/>
          </a:xfrm>
        </p:grpSpPr>
        <p:grpSp>
          <p:nvGrpSpPr>
            <p:cNvPr id="51" name="组合 13"/>
            <p:cNvGrpSpPr/>
            <p:nvPr/>
          </p:nvGrpSpPr>
          <p:grpSpPr>
            <a:xfrm>
              <a:off x="1450691" y="4418862"/>
              <a:ext cx="480445" cy="480445"/>
              <a:chOff x="2641600" y="5406810"/>
              <a:chExt cx="769257" cy="769257"/>
            </a:xfrm>
          </p:grpSpPr>
          <p:sp>
            <p:nvSpPr>
              <p:cNvPr id="56" name="椭圆 55"/>
              <p:cNvSpPr/>
              <p:nvPr/>
            </p:nvSpPr>
            <p:spPr>
              <a:xfrm>
                <a:off x="2640918" y="5407918"/>
                <a:ext cx="770627" cy="775329"/>
              </a:xfrm>
              <a:prstGeom prst="ellipse">
                <a:avLst/>
              </a:prstGeom>
              <a:solidFill>
                <a:schemeClr val="accent2"/>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57" name="椭圆 56"/>
              <p:cNvSpPr/>
              <p:nvPr/>
            </p:nvSpPr>
            <p:spPr>
              <a:xfrm>
                <a:off x="2735021" y="5501974"/>
                <a:ext cx="582419" cy="587218"/>
              </a:xfrm>
              <a:prstGeom prst="ellipse">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52" name="组合 14"/>
            <p:cNvGrpSpPr/>
            <p:nvPr/>
          </p:nvGrpSpPr>
          <p:grpSpPr>
            <a:xfrm>
              <a:off x="1640433" y="4631654"/>
              <a:ext cx="102424" cy="1051130"/>
              <a:chOff x="1625921" y="4527991"/>
              <a:chExt cx="102424" cy="1051130"/>
            </a:xfrm>
          </p:grpSpPr>
          <p:cxnSp>
            <p:nvCxnSpPr>
              <p:cNvPr id="53" name="直接连接符 52"/>
              <p:cNvCxnSpPr/>
              <p:nvPr/>
            </p:nvCxnSpPr>
            <p:spPr>
              <a:xfrm>
                <a:off x="1666078" y="4601671"/>
                <a:ext cx="0" cy="900206"/>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4" name="椭圆 53"/>
              <p:cNvSpPr/>
              <p:nvPr/>
            </p:nvSpPr>
            <p:spPr>
              <a:xfrm>
                <a:off x="1626366" y="4528638"/>
                <a:ext cx="101661" cy="103198"/>
              </a:xfrm>
              <a:prstGeom prst="ellipse">
                <a:avLst/>
              </a:prstGeom>
              <a:solidFill>
                <a:srgbClr val="3CBDDC"/>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5" name="椭圆 54"/>
              <p:cNvSpPr/>
              <p:nvPr/>
            </p:nvSpPr>
            <p:spPr>
              <a:xfrm>
                <a:off x="1626366" y="5476474"/>
                <a:ext cx="101661" cy="103199"/>
              </a:xfrm>
              <a:prstGeom prst="ellipse">
                <a:avLst/>
              </a:prstGeom>
              <a:solidFill>
                <a:schemeClr val="bg1">
                  <a:lumMod val="50000"/>
                </a:schemeClr>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grpSp>
        <p:nvGrpSpPr>
          <p:cNvPr id="58" name="组合 57"/>
          <p:cNvGrpSpPr/>
          <p:nvPr/>
        </p:nvGrpSpPr>
        <p:grpSpPr>
          <a:xfrm>
            <a:off x="2196537" y="1457824"/>
            <a:ext cx="3549633" cy="920673"/>
            <a:chOff x="7483988" y="3433235"/>
            <a:chExt cx="4701255" cy="920673"/>
          </a:xfrm>
        </p:grpSpPr>
        <p:sp>
          <p:nvSpPr>
            <p:cNvPr id="59" name="矩形 58"/>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0" name="矩形 59"/>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61" name="组合 60"/>
          <p:cNvGrpSpPr/>
          <p:nvPr/>
        </p:nvGrpSpPr>
        <p:grpSpPr>
          <a:xfrm>
            <a:off x="2196537" y="2401179"/>
            <a:ext cx="3549633" cy="920673"/>
            <a:chOff x="7483988" y="3433235"/>
            <a:chExt cx="4701255" cy="920673"/>
          </a:xfrm>
        </p:grpSpPr>
        <p:sp>
          <p:nvSpPr>
            <p:cNvPr id="62" name="矩形 61"/>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3" name="矩形 62"/>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64" name="组合 63"/>
          <p:cNvGrpSpPr/>
          <p:nvPr/>
        </p:nvGrpSpPr>
        <p:grpSpPr>
          <a:xfrm>
            <a:off x="2196537" y="3413741"/>
            <a:ext cx="3549633" cy="920673"/>
            <a:chOff x="7483988" y="3433235"/>
            <a:chExt cx="4701255" cy="920673"/>
          </a:xfrm>
        </p:grpSpPr>
        <p:sp>
          <p:nvSpPr>
            <p:cNvPr id="65" name="矩形 64"/>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6" name="矩形 65"/>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67" name="组合 66"/>
          <p:cNvGrpSpPr/>
          <p:nvPr/>
        </p:nvGrpSpPr>
        <p:grpSpPr>
          <a:xfrm>
            <a:off x="2196537" y="4435420"/>
            <a:ext cx="3549633" cy="920673"/>
            <a:chOff x="7483988" y="3433235"/>
            <a:chExt cx="4701255" cy="920673"/>
          </a:xfrm>
        </p:grpSpPr>
        <p:sp>
          <p:nvSpPr>
            <p:cNvPr id="68" name="矩形 67"/>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9" name="矩形 68"/>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pic>
        <p:nvPicPr>
          <p:cNvPr id="72" name="图片 7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56121" y="2526703"/>
            <a:ext cx="3779520" cy="2518695"/>
          </a:xfrm>
          <a:prstGeom prst="rect">
            <a:avLst/>
          </a:prstGeom>
        </p:spPr>
      </p:pic>
      <p:sp>
        <p:nvSpPr>
          <p:cNvPr id="10" name="标题 9"/>
          <p:cNvSpPr>
            <a:spLocks noGrp="1"/>
          </p:cNvSpPr>
          <p:nvPr>
            <p:ph type="title"/>
          </p:nvPr>
        </p:nvSpPr>
        <p:spPr/>
        <p:txBody>
          <a:bodyPr/>
          <a:lstStyle/>
          <a:p>
            <a:r>
              <a:rPr lang="zh-CN" altLang="zh-CN" dirty="0"/>
              <a:t>作者的地位和影响力</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down)">
                                      <p:cBhvr>
                                        <p:cTn id="7" dur="500"/>
                                        <p:tgtEl>
                                          <p:spTgt spid="58"/>
                                        </p:tgtEl>
                                      </p:cBhvr>
                                    </p:animEffect>
                                  </p:childTnLst>
                                </p:cTn>
                              </p:par>
                              <p:par>
                                <p:cTn id="8" presetID="22" presetClass="entr" presetSubtype="4" fill="hold"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down)">
                                      <p:cBhvr>
                                        <p:cTn id="10" dur="500"/>
                                        <p:tgtEl>
                                          <p:spTgt spid="61"/>
                                        </p:tgtEl>
                                      </p:cBhvr>
                                    </p:animEffect>
                                  </p:childTnLst>
                                </p:cTn>
                              </p:par>
                              <p:par>
                                <p:cTn id="11" presetID="22" presetClass="entr" presetSubtype="4"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down)">
                                      <p:cBhvr>
                                        <p:cTn id="13" dur="500"/>
                                        <p:tgtEl>
                                          <p:spTgt spid="64"/>
                                        </p:tgtEl>
                                      </p:cBhvr>
                                    </p:animEffect>
                                  </p:childTnLst>
                                </p:cTn>
                              </p:par>
                              <p:par>
                                <p:cTn id="14" presetID="22" presetClass="entr" presetSubtype="4"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wipe(down)">
                                      <p:cBhvr>
                                        <p:cTn id="16" dur="500"/>
                                        <p:tgtEl>
                                          <p:spTgt spid="67"/>
                                        </p:tgtEl>
                                      </p:cBhvr>
                                    </p:animEffect>
                                  </p:childTnLst>
                                </p:cTn>
                              </p:par>
                              <p:par>
                                <p:cTn id="17" presetID="2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par>
                                <p:cTn id="26" presetID="22" presetClass="entr" presetSubtype="4"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down)">
                                      <p:cBhvr>
                                        <p:cTn id="28" dur="500"/>
                                        <p:tgtEl>
                                          <p:spTgt spid="50"/>
                                        </p:tgtEl>
                                      </p:cBhvr>
                                    </p:animEffect>
                                  </p:childTnLst>
                                </p:cTn>
                              </p:par>
                            </p:childTnLst>
                          </p:cTn>
                        </p:par>
                        <p:par>
                          <p:cTn id="29" fill="hold">
                            <p:stCondLst>
                              <p:cond delay="500"/>
                            </p:stCondLst>
                            <p:childTnLst>
                              <p:par>
                                <p:cTn id="30" presetID="50" presetClass="entr" presetSubtype="0" decel="100000" fill="hold" nodeType="afterEffect">
                                  <p:stCondLst>
                                    <p:cond delay="0"/>
                                  </p:stCondLst>
                                  <p:childTnLst>
                                    <p:set>
                                      <p:cBhvr>
                                        <p:cTn id="31" dur="1" fill="hold">
                                          <p:stCondLst>
                                            <p:cond delay="0"/>
                                          </p:stCondLst>
                                        </p:cTn>
                                        <p:tgtEl>
                                          <p:spTgt spid="72"/>
                                        </p:tgtEl>
                                        <p:attrNameLst>
                                          <p:attrName>style.visibility</p:attrName>
                                        </p:attrNameLst>
                                      </p:cBhvr>
                                      <p:to>
                                        <p:strVal val="visible"/>
                                      </p:to>
                                    </p:set>
                                    <p:anim calcmode="lin" valueType="num">
                                      <p:cBhvr>
                                        <p:cTn id="32" dur="1000" fill="hold"/>
                                        <p:tgtEl>
                                          <p:spTgt spid="72"/>
                                        </p:tgtEl>
                                        <p:attrNameLst>
                                          <p:attrName>ppt_w</p:attrName>
                                        </p:attrNameLst>
                                      </p:cBhvr>
                                      <p:tavLst>
                                        <p:tav tm="0">
                                          <p:val>
                                            <p:strVal val="#ppt_w+.3"/>
                                          </p:val>
                                        </p:tav>
                                        <p:tav tm="100000">
                                          <p:val>
                                            <p:strVal val="#ppt_w"/>
                                          </p:val>
                                        </p:tav>
                                      </p:tavLst>
                                    </p:anim>
                                    <p:anim calcmode="lin" valueType="num">
                                      <p:cBhvr>
                                        <p:cTn id="33" dur="1000" fill="hold"/>
                                        <p:tgtEl>
                                          <p:spTgt spid="72"/>
                                        </p:tgtEl>
                                        <p:attrNameLst>
                                          <p:attrName>ppt_h</p:attrName>
                                        </p:attrNameLst>
                                      </p:cBhvr>
                                      <p:tavLst>
                                        <p:tav tm="0">
                                          <p:val>
                                            <p:strVal val="#ppt_h"/>
                                          </p:val>
                                        </p:tav>
                                        <p:tav tm="100000">
                                          <p:val>
                                            <p:strVal val="#ppt_h"/>
                                          </p:val>
                                        </p:tav>
                                      </p:tavLst>
                                    </p:anim>
                                    <p:animEffect transition="in" filter="fade">
                                      <p:cBhvr>
                                        <p:cTn id="34"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632322" y="2487037"/>
            <a:ext cx="1269104" cy="1201043"/>
          </a:xfrm>
          <a:prstGeom prst="parallelogram">
            <a:avLst/>
          </a:prstGeom>
          <a:solidFill>
            <a:schemeClr val="accent2"/>
          </a:solidFill>
        </p:spPr>
        <p:txBody>
          <a:bodyPr wrap="none">
            <a:sp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03</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175760" y="2672417"/>
            <a:ext cx="5262979" cy="1107996"/>
          </a:xfrm>
          <a:prstGeom prst="rect">
            <a:avLst/>
          </a:prstGeom>
        </p:spPr>
        <p:txBody>
          <a:bodyPr wrap="none">
            <a:spAutoFit/>
          </a:bodyPr>
          <a:lstStyle/>
          <a:p>
            <a:pPr>
              <a:spcAft>
                <a:spcPts val="0"/>
              </a:spcAft>
            </a:pPr>
            <a:r>
              <a:rPr lang="zh-CN" altLang="en-US" sz="6600" kern="100" dirty="0">
                <a:solidFill>
                  <a:schemeClr val="accent1"/>
                </a:solidFill>
                <a:cs typeface="+mn-ea"/>
                <a:sym typeface="+mn-lt"/>
              </a:rPr>
              <a:t>本书讲了什么</a:t>
            </a:r>
            <a:endParaRPr lang="zh-CN" altLang="en-US" sz="66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5598" y="65508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1849212" y="2697506"/>
            <a:ext cx="0" cy="3444214"/>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矩形: 剪去对角 1"/>
          <p:cNvSpPr/>
          <p:nvPr/>
        </p:nvSpPr>
        <p:spPr>
          <a:xfrm>
            <a:off x="1352261" y="2078150"/>
            <a:ext cx="960106" cy="960106"/>
          </a:xfrm>
          <a:prstGeom prst="snip2DiagRect">
            <a:avLst/>
          </a:prstGeom>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矩形: 剪去对角 32"/>
          <p:cNvSpPr/>
          <p:nvPr/>
        </p:nvSpPr>
        <p:spPr>
          <a:xfrm>
            <a:off x="1352261" y="3421798"/>
            <a:ext cx="960106" cy="960106"/>
          </a:xfrm>
          <a:prstGeom prst="snip2DiagRect">
            <a:avLst/>
          </a:prstGeom>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矩形: 剪去对角 33"/>
          <p:cNvSpPr/>
          <p:nvPr/>
        </p:nvSpPr>
        <p:spPr>
          <a:xfrm>
            <a:off x="1352261" y="4805136"/>
            <a:ext cx="960106" cy="960106"/>
          </a:xfrm>
          <a:prstGeom prst="snip2DiagRect">
            <a:avLst/>
          </a:prstGeom>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school-lockers_90798"/>
          <p:cNvSpPr>
            <a:spLocks noChangeAspect="1"/>
          </p:cNvSpPr>
          <p:nvPr/>
        </p:nvSpPr>
        <p:spPr bwMode="auto">
          <a:xfrm>
            <a:off x="1589617" y="4994964"/>
            <a:ext cx="519190" cy="609685"/>
          </a:xfrm>
          <a:custGeom>
            <a:avLst/>
            <a:gdLst>
              <a:gd name="connsiteX0" fmla="*/ 376396 w 516186"/>
              <a:gd name="connsiteY0" fmla="*/ 289177 h 606157"/>
              <a:gd name="connsiteX1" fmla="*/ 396225 w 516186"/>
              <a:gd name="connsiteY1" fmla="*/ 289177 h 606157"/>
              <a:gd name="connsiteX2" fmla="*/ 396225 w 516186"/>
              <a:gd name="connsiteY2" fmla="*/ 310064 h 606157"/>
              <a:gd name="connsiteX3" fmla="*/ 376396 w 516186"/>
              <a:gd name="connsiteY3" fmla="*/ 310064 h 606157"/>
              <a:gd name="connsiteX4" fmla="*/ 210849 w 516186"/>
              <a:gd name="connsiteY4" fmla="*/ 289177 h 606157"/>
              <a:gd name="connsiteX5" fmla="*/ 230748 w 516186"/>
              <a:gd name="connsiteY5" fmla="*/ 289177 h 606157"/>
              <a:gd name="connsiteX6" fmla="*/ 230748 w 516186"/>
              <a:gd name="connsiteY6" fmla="*/ 310064 h 606157"/>
              <a:gd name="connsiteX7" fmla="*/ 210849 w 516186"/>
              <a:gd name="connsiteY7" fmla="*/ 310064 h 606157"/>
              <a:gd name="connsiteX8" fmla="*/ 45374 w 516186"/>
              <a:gd name="connsiteY8" fmla="*/ 289177 h 606157"/>
              <a:gd name="connsiteX9" fmla="*/ 65273 w 516186"/>
              <a:gd name="connsiteY9" fmla="*/ 289177 h 606157"/>
              <a:gd name="connsiteX10" fmla="*/ 65273 w 516186"/>
              <a:gd name="connsiteY10" fmla="*/ 310064 h 606157"/>
              <a:gd name="connsiteX11" fmla="*/ 45374 w 516186"/>
              <a:gd name="connsiteY11" fmla="*/ 310064 h 606157"/>
              <a:gd name="connsiteX12" fmla="*/ 386275 w 516186"/>
              <a:gd name="connsiteY12" fmla="*/ 146635 h 606157"/>
              <a:gd name="connsiteX13" fmla="*/ 460863 w 516186"/>
              <a:gd name="connsiteY13" fmla="*/ 146635 h 606157"/>
              <a:gd name="connsiteX14" fmla="*/ 460863 w 516186"/>
              <a:gd name="connsiteY14" fmla="*/ 166464 h 606157"/>
              <a:gd name="connsiteX15" fmla="*/ 386275 w 516186"/>
              <a:gd name="connsiteY15" fmla="*/ 166464 h 606157"/>
              <a:gd name="connsiteX16" fmla="*/ 220799 w 516186"/>
              <a:gd name="connsiteY16" fmla="*/ 146635 h 606157"/>
              <a:gd name="connsiteX17" fmla="*/ 295387 w 516186"/>
              <a:gd name="connsiteY17" fmla="*/ 146635 h 606157"/>
              <a:gd name="connsiteX18" fmla="*/ 295387 w 516186"/>
              <a:gd name="connsiteY18" fmla="*/ 166464 h 606157"/>
              <a:gd name="connsiteX19" fmla="*/ 220799 w 516186"/>
              <a:gd name="connsiteY19" fmla="*/ 166464 h 606157"/>
              <a:gd name="connsiteX20" fmla="*/ 55323 w 516186"/>
              <a:gd name="connsiteY20" fmla="*/ 146635 h 606157"/>
              <a:gd name="connsiteX21" fmla="*/ 129981 w 516186"/>
              <a:gd name="connsiteY21" fmla="*/ 146635 h 606157"/>
              <a:gd name="connsiteX22" fmla="*/ 129981 w 516186"/>
              <a:gd name="connsiteY22" fmla="*/ 166464 h 606157"/>
              <a:gd name="connsiteX23" fmla="*/ 55323 w 516186"/>
              <a:gd name="connsiteY23" fmla="*/ 166464 h 606157"/>
              <a:gd name="connsiteX24" fmla="*/ 386275 w 516186"/>
              <a:gd name="connsiteY24" fmla="*/ 110505 h 606157"/>
              <a:gd name="connsiteX25" fmla="*/ 460863 w 516186"/>
              <a:gd name="connsiteY25" fmla="*/ 110505 h 606157"/>
              <a:gd name="connsiteX26" fmla="*/ 460863 w 516186"/>
              <a:gd name="connsiteY26" fmla="*/ 130334 h 606157"/>
              <a:gd name="connsiteX27" fmla="*/ 386275 w 516186"/>
              <a:gd name="connsiteY27" fmla="*/ 130334 h 606157"/>
              <a:gd name="connsiteX28" fmla="*/ 220799 w 516186"/>
              <a:gd name="connsiteY28" fmla="*/ 110505 h 606157"/>
              <a:gd name="connsiteX29" fmla="*/ 295387 w 516186"/>
              <a:gd name="connsiteY29" fmla="*/ 110505 h 606157"/>
              <a:gd name="connsiteX30" fmla="*/ 295387 w 516186"/>
              <a:gd name="connsiteY30" fmla="*/ 130334 h 606157"/>
              <a:gd name="connsiteX31" fmla="*/ 220799 w 516186"/>
              <a:gd name="connsiteY31" fmla="*/ 130334 h 606157"/>
              <a:gd name="connsiteX32" fmla="*/ 55323 w 516186"/>
              <a:gd name="connsiteY32" fmla="*/ 110505 h 606157"/>
              <a:gd name="connsiteX33" fmla="*/ 129981 w 516186"/>
              <a:gd name="connsiteY33" fmla="*/ 110505 h 606157"/>
              <a:gd name="connsiteX34" fmla="*/ 129981 w 516186"/>
              <a:gd name="connsiteY34" fmla="*/ 130334 h 606157"/>
              <a:gd name="connsiteX35" fmla="*/ 55323 w 516186"/>
              <a:gd name="connsiteY35" fmla="*/ 130334 h 606157"/>
              <a:gd name="connsiteX36" fmla="*/ 386275 w 516186"/>
              <a:gd name="connsiteY36" fmla="*/ 74447 h 606157"/>
              <a:gd name="connsiteX37" fmla="*/ 460863 w 516186"/>
              <a:gd name="connsiteY37" fmla="*/ 74447 h 606157"/>
              <a:gd name="connsiteX38" fmla="*/ 460863 w 516186"/>
              <a:gd name="connsiteY38" fmla="*/ 94276 h 606157"/>
              <a:gd name="connsiteX39" fmla="*/ 386275 w 516186"/>
              <a:gd name="connsiteY39" fmla="*/ 94276 h 606157"/>
              <a:gd name="connsiteX40" fmla="*/ 220799 w 516186"/>
              <a:gd name="connsiteY40" fmla="*/ 74447 h 606157"/>
              <a:gd name="connsiteX41" fmla="*/ 295387 w 516186"/>
              <a:gd name="connsiteY41" fmla="*/ 74447 h 606157"/>
              <a:gd name="connsiteX42" fmla="*/ 295387 w 516186"/>
              <a:gd name="connsiteY42" fmla="*/ 94276 h 606157"/>
              <a:gd name="connsiteX43" fmla="*/ 220799 w 516186"/>
              <a:gd name="connsiteY43" fmla="*/ 94276 h 606157"/>
              <a:gd name="connsiteX44" fmla="*/ 55323 w 516186"/>
              <a:gd name="connsiteY44" fmla="*/ 74447 h 606157"/>
              <a:gd name="connsiteX45" fmla="*/ 129981 w 516186"/>
              <a:gd name="connsiteY45" fmla="*/ 74447 h 606157"/>
              <a:gd name="connsiteX46" fmla="*/ 129981 w 516186"/>
              <a:gd name="connsiteY46" fmla="*/ 94276 h 606157"/>
              <a:gd name="connsiteX47" fmla="*/ 55323 w 516186"/>
              <a:gd name="connsiteY47" fmla="*/ 94276 h 606157"/>
              <a:gd name="connsiteX48" fmla="*/ 350776 w 516186"/>
              <a:gd name="connsiteY48" fmla="*/ 19825 h 606157"/>
              <a:gd name="connsiteX49" fmla="*/ 350776 w 516186"/>
              <a:gd name="connsiteY49" fmla="*/ 586332 h 606157"/>
              <a:gd name="connsiteX50" fmla="*/ 496329 w 516186"/>
              <a:gd name="connsiteY50" fmla="*/ 586332 h 606157"/>
              <a:gd name="connsiteX51" fmla="*/ 496329 w 516186"/>
              <a:gd name="connsiteY51" fmla="*/ 19825 h 606157"/>
              <a:gd name="connsiteX52" fmla="*/ 185267 w 516186"/>
              <a:gd name="connsiteY52" fmla="*/ 19825 h 606157"/>
              <a:gd name="connsiteX53" fmla="*/ 185267 w 516186"/>
              <a:gd name="connsiteY53" fmla="*/ 586332 h 606157"/>
              <a:gd name="connsiteX54" fmla="*/ 330919 w 516186"/>
              <a:gd name="connsiteY54" fmla="*/ 586332 h 606157"/>
              <a:gd name="connsiteX55" fmla="*/ 330919 w 516186"/>
              <a:gd name="connsiteY55" fmla="*/ 19825 h 606157"/>
              <a:gd name="connsiteX56" fmla="*/ 19857 w 516186"/>
              <a:gd name="connsiteY56" fmla="*/ 19825 h 606157"/>
              <a:gd name="connsiteX57" fmla="*/ 19857 w 516186"/>
              <a:gd name="connsiteY57" fmla="*/ 586332 h 606157"/>
              <a:gd name="connsiteX58" fmla="*/ 165410 w 516186"/>
              <a:gd name="connsiteY58" fmla="*/ 586332 h 606157"/>
              <a:gd name="connsiteX59" fmla="*/ 165410 w 516186"/>
              <a:gd name="connsiteY59" fmla="*/ 19825 h 606157"/>
              <a:gd name="connsiteX60" fmla="*/ 0 w 516186"/>
              <a:gd name="connsiteY60" fmla="*/ 0 h 606157"/>
              <a:gd name="connsiteX61" fmla="*/ 516186 w 516186"/>
              <a:gd name="connsiteY61" fmla="*/ 0 h 606157"/>
              <a:gd name="connsiteX62" fmla="*/ 516186 w 516186"/>
              <a:gd name="connsiteY62" fmla="*/ 606157 h 606157"/>
              <a:gd name="connsiteX63" fmla="*/ 0 w 516186"/>
              <a:gd name="connsiteY63" fmla="*/ 606157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6186" h="606157">
                <a:moveTo>
                  <a:pt x="376396" y="289177"/>
                </a:moveTo>
                <a:lnTo>
                  <a:pt x="396225" y="289177"/>
                </a:lnTo>
                <a:lnTo>
                  <a:pt x="396225" y="310064"/>
                </a:lnTo>
                <a:lnTo>
                  <a:pt x="376396" y="310064"/>
                </a:lnTo>
                <a:close/>
                <a:moveTo>
                  <a:pt x="210849" y="289177"/>
                </a:moveTo>
                <a:lnTo>
                  <a:pt x="230748" y="289177"/>
                </a:lnTo>
                <a:lnTo>
                  <a:pt x="230748" y="310064"/>
                </a:lnTo>
                <a:lnTo>
                  <a:pt x="210849" y="310064"/>
                </a:lnTo>
                <a:close/>
                <a:moveTo>
                  <a:pt x="45374" y="289177"/>
                </a:moveTo>
                <a:lnTo>
                  <a:pt x="65273" y="289177"/>
                </a:lnTo>
                <a:lnTo>
                  <a:pt x="65273" y="310064"/>
                </a:lnTo>
                <a:lnTo>
                  <a:pt x="45374" y="310064"/>
                </a:lnTo>
                <a:close/>
                <a:moveTo>
                  <a:pt x="386275" y="146635"/>
                </a:moveTo>
                <a:lnTo>
                  <a:pt x="460863" y="146635"/>
                </a:lnTo>
                <a:lnTo>
                  <a:pt x="460863" y="166464"/>
                </a:lnTo>
                <a:lnTo>
                  <a:pt x="386275" y="166464"/>
                </a:lnTo>
                <a:close/>
                <a:moveTo>
                  <a:pt x="220799" y="146635"/>
                </a:moveTo>
                <a:lnTo>
                  <a:pt x="295387" y="146635"/>
                </a:lnTo>
                <a:lnTo>
                  <a:pt x="295387" y="166464"/>
                </a:lnTo>
                <a:lnTo>
                  <a:pt x="220799" y="166464"/>
                </a:lnTo>
                <a:close/>
                <a:moveTo>
                  <a:pt x="55323" y="146635"/>
                </a:moveTo>
                <a:lnTo>
                  <a:pt x="129981" y="146635"/>
                </a:lnTo>
                <a:lnTo>
                  <a:pt x="129981" y="166464"/>
                </a:lnTo>
                <a:lnTo>
                  <a:pt x="55323" y="166464"/>
                </a:lnTo>
                <a:close/>
                <a:moveTo>
                  <a:pt x="386275" y="110505"/>
                </a:moveTo>
                <a:lnTo>
                  <a:pt x="460863" y="110505"/>
                </a:lnTo>
                <a:lnTo>
                  <a:pt x="460863" y="130334"/>
                </a:lnTo>
                <a:lnTo>
                  <a:pt x="386275" y="130334"/>
                </a:lnTo>
                <a:close/>
                <a:moveTo>
                  <a:pt x="220799" y="110505"/>
                </a:moveTo>
                <a:lnTo>
                  <a:pt x="295387" y="110505"/>
                </a:lnTo>
                <a:lnTo>
                  <a:pt x="295387" y="130334"/>
                </a:lnTo>
                <a:lnTo>
                  <a:pt x="220799" y="130334"/>
                </a:lnTo>
                <a:close/>
                <a:moveTo>
                  <a:pt x="55323" y="110505"/>
                </a:moveTo>
                <a:lnTo>
                  <a:pt x="129981" y="110505"/>
                </a:lnTo>
                <a:lnTo>
                  <a:pt x="129981" y="130334"/>
                </a:lnTo>
                <a:lnTo>
                  <a:pt x="55323" y="130334"/>
                </a:lnTo>
                <a:close/>
                <a:moveTo>
                  <a:pt x="386275" y="74447"/>
                </a:moveTo>
                <a:lnTo>
                  <a:pt x="460863" y="74447"/>
                </a:lnTo>
                <a:lnTo>
                  <a:pt x="460863" y="94276"/>
                </a:lnTo>
                <a:lnTo>
                  <a:pt x="386275" y="94276"/>
                </a:lnTo>
                <a:close/>
                <a:moveTo>
                  <a:pt x="220799" y="74447"/>
                </a:moveTo>
                <a:lnTo>
                  <a:pt x="295387" y="74447"/>
                </a:lnTo>
                <a:lnTo>
                  <a:pt x="295387" y="94276"/>
                </a:lnTo>
                <a:lnTo>
                  <a:pt x="220799" y="94276"/>
                </a:lnTo>
                <a:close/>
                <a:moveTo>
                  <a:pt x="55323" y="74447"/>
                </a:moveTo>
                <a:lnTo>
                  <a:pt x="129981" y="74447"/>
                </a:lnTo>
                <a:lnTo>
                  <a:pt x="129981" y="94276"/>
                </a:lnTo>
                <a:lnTo>
                  <a:pt x="55323" y="94276"/>
                </a:lnTo>
                <a:close/>
                <a:moveTo>
                  <a:pt x="350776" y="19825"/>
                </a:moveTo>
                <a:lnTo>
                  <a:pt x="350776" y="586332"/>
                </a:lnTo>
                <a:lnTo>
                  <a:pt x="496329" y="586332"/>
                </a:lnTo>
                <a:lnTo>
                  <a:pt x="496329" y="19825"/>
                </a:lnTo>
                <a:close/>
                <a:moveTo>
                  <a:pt x="185267" y="19825"/>
                </a:moveTo>
                <a:lnTo>
                  <a:pt x="185267" y="586332"/>
                </a:lnTo>
                <a:lnTo>
                  <a:pt x="330919" y="586332"/>
                </a:lnTo>
                <a:lnTo>
                  <a:pt x="330919" y="19825"/>
                </a:lnTo>
                <a:close/>
                <a:moveTo>
                  <a:pt x="19857" y="19825"/>
                </a:moveTo>
                <a:lnTo>
                  <a:pt x="19857" y="586332"/>
                </a:lnTo>
                <a:lnTo>
                  <a:pt x="165410" y="586332"/>
                </a:lnTo>
                <a:lnTo>
                  <a:pt x="165410" y="19825"/>
                </a:lnTo>
                <a:close/>
                <a:moveTo>
                  <a:pt x="0" y="0"/>
                </a:moveTo>
                <a:lnTo>
                  <a:pt x="516186" y="0"/>
                </a:lnTo>
                <a:lnTo>
                  <a:pt x="516186" y="606157"/>
                </a:lnTo>
                <a:lnTo>
                  <a:pt x="0" y="606157"/>
                </a:lnTo>
                <a:close/>
              </a:path>
            </a:pathLst>
          </a:custGeom>
          <a:solidFill>
            <a:schemeClr val="bg1"/>
          </a:solidFill>
          <a:ln>
            <a:noFill/>
          </a:ln>
        </p:spPr>
        <p:txBody>
          <a:bodyPr/>
          <a:lstStyle/>
          <a:p>
            <a:endParaRPr lang="zh-CN" altLang="en-US">
              <a:cs typeface="+mn-ea"/>
              <a:sym typeface="+mn-lt"/>
            </a:endParaRPr>
          </a:p>
        </p:txBody>
      </p:sp>
      <p:sp>
        <p:nvSpPr>
          <p:cNvPr id="38" name="stack-of-three-coins_15945"/>
          <p:cNvSpPr>
            <a:spLocks noChangeAspect="1"/>
          </p:cNvSpPr>
          <p:nvPr/>
        </p:nvSpPr>
        <p:spPr bwMode="auto">
          <a:xfrm>
            <a:off x="1603166" y="3597008"/>
            <a:ext cx="513454" cy="609685"/>
          </a:xfrm>
          <a:custGeom>
            <a:avLst/>
            <a:gdLst>
              <a:gd name="T0" fmla="*/ 597 w 597"/>
              <a:gd name="T1" fmla="*/ 154 h 710"/>
              <a:gd name="T2" fmla="*/ 596 w 597"/>
              <a:gd name="T3" fmla="*/ 151 h 710"/>
              <a:gd name="T4" fmla="*/ 298 w 597"/>
              <a:gd name="T5" fmla="*/ 0 h 710"/>
              <a:gd name="T6" fmla="*/ 1 w 597"/>
              <a:gd name="T7" fmla="*/ 151 h 710"/>
              <a:gd name="T8" fmla="*/ 0 w 597"/>
              <a:gd name="T9" fmla="*/ 154 h 710"/>
              <a:gd name="T10" fmla="*/ 0 w 597"/>
              <a:gd name="T11" fmla="*/ 158 h 710"/>
              <a:gd name="T12" fmla="*/ 0 w 597"/>
              <a:gd name="T13" fmla="*/ 162 h 710"/>
              <a:gd name="T14" fmla="*/ 0 w 597"/>
              <a:gd name="T15" fmla="*/ 549 h 710"/>
              <a:gd name="T16" fmla="*/ 298 w 597"/>
              <a:gd name="T17" fmla="*/ 710 h 710"/>
              <a:gd name="T18" fmla="*/ 597 w 597"/>
              <a:gd name="T19" fmla="*/ 549 h 710"/>
              <a:gd name="T20" fmla="*/ 597 w 597"/>
              <a:gd name="T21" fmla="*/ 162 h 710"/>
              <a:gd name="T22" fmla="*/ 596 w 597"/>
              <a:gd name="T23" fmla="*/ 158 h 710"/>
              <a:gd name="T24" fmla="*/ 597 w 597"/>
              <a:gd name="T25" fmla="*/ 154 h 710"/>
              <a:gd name="T26" fmla="*/ 298 w 597"/>
              <a:gd name="T27" fmla="*/ 27 h 710"/>
              <a:gd name="T28" fmla="*/ 569 w 597"/>
              <a:gd name="T29" fmla="*/ 158 h 710"/>
              <a:gd name="T30" fmla="*/ 298 w 597"/>
              <a:gd name="T31" fmla="*/ 289 h 710"/>
              <a:gd name="T32" fmla="*/ 27 w 597"/>
              <a:gd name="T33" fmla="*/ 158 h 710"/>
              <a:gd name="T34" fmla="*/ 298 w 597"/>
              <a:gd name="T35" fmla="*/ 27 h 710"/>
              <a:gd name="T36" fmla="*/ 570 w 597"/>
              <a:gd name="T37" fmla="*/ 549 h 710"/>
              <a:gd name="T38" fmla="*/ 298 w 597"/>
              <a:gd name="T39" fmla="*/ 684 h 710"/>
              <a:gd name="T40" fmla="*/ 27 w 597"/>
              <a:gd name="T41" fmla="*/ 549 h 710"/>
              <a:gd name="T42" fmla="*/ 27 w 597"/>
              <a:gd name="T43" fmla="*/ 484 h 710"/>
              <a:gd name="T44" fmla="*/ 298 w 597"/>
              <a:gd name="T45" fmla="*/ 578 h 710"/>
              <a:gd name="T46" fmla="*/ 570 w 597"/>
              <a:gd name="T47" fmla="*/ 484 h 710"/>
              <a:gd name="T48" fmla="*/ 570 w 597"/>
              <a:gd name="T49" fmla="*/ 549 h 710"/>
              <a:gd name="T50" fmla="*/ 570 w 597"/>
              <a:gd name="T51" fmla="*/ 416 h 710"/>
              <a:gd name="T52" fmla="*/ 298 w 597"/>
              <a:gd name="T53" fmla="*/ 551 h 710"/>
              <a:gd name="T54" fmla="*/ 27 w 597"/>
              <a:gd name="T55" fmla="*/ 416 h 710"/>
              <a:gd name="T56" fmla="*/ 27 w 597"/>
              <a:gd name="T57" fmla="*/ 349 h 710"/>
              <a:gd name="T58" fmla="*/ 298 w 597"/>
              <a:gd name="T59" fmla="*/ 443 h 710"/>
              <a:gd name="T60" fmla="*/ 570 w 597"/>
              <a:gd name="T61" fmla="*/ 349 h 710"/>
              <a:gd name="T62" fmla="*/ 570 w 597"/>
              <a:gd name="T63" fmla="*/ 416 h 710"/>
              <a:gd name="T64" fmla="*/ 570 w 597"/>
              <a:gd name="T65" fmla="*/ 281 h 710"/>
              <a:gd name="T66" fmla="*/ 298 w 597"/>
              <a:gd name="T67" fmla="*/ 416 h 710"/>
              <a:gd name="T68" fmla="*/ 27 w 597"/>
              <a:gd name="T69" fmla="*/ 281 h 710"/>
              <a:gd name="T70" fmla="*/ 27 w 597"/>
              <a:gd name="T71" fmla="*/ 222 h 710"/>
              <a:gd name="T72" fmla="*/ 298 w 597"/>
              <a:gd name="T73" fmla="*/ 316 h 710"/>
              <a:gd name="T74" fmla="*/ 570 w 597"/>
              <a:gd name="T75" fmla="*/ 222 h 710"/>
              <a:gd name="T76" fmla="*/ 570 w 597"/>
              <a:gd name="T77" fmla="*/ 28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 h="710">
                <a:moveTo>
                  <a:pt x="597" y="154"/>
                </a:moveTo>
                <a:cubicBezTo>
                  <a:pt x="597" y="153"/>
                  <a:pt x="596" y="152"/>
                  <a:pt x="596" y="151"/>
                </a:cubicBezTo>
                <a:cubicBezTo>
                  <a:pt x="586" y="65"/>
                  <a:pt x="459" y="0"/>
                  <a:pt x="298" y="0"/>
                </a:cubicBezTo>
                <a:cubicBezTo>
                  <a:pt x="138" y="0"/>
                  <a:pt x="11" y="65"/>
                  <a:pt x="1" y="151"/>
                </a:cubicBezTo>
                <a:cubicBezTo>
                  <a:pt x="0" y="152"/>
                  <a:pt x="0" y="153"/>
                  <a:pt x="0" y="154"/>
                </a:cubicBezTo>
                <a:cubicBezTo>
                  <a:pt x="0" y="156"/>
                  <a:pt x="0" y="157"/>
                  <a:pt x="0" y="158"/>
                </a:cubicBezTo>
                <a:cubicBezTo>
                  <a:pt x="0" y="159"/>
                  <a:pt x="0" y="160"/>
                  <a:pt x="0" y="162"/>
                </a:cubicBezTo>
                <a:lnTo>
                  <a:pt x="0" y="549"/>
                </a:lnTo>
                <a:cubicBezTo>
                  <a:pt x="0" y="639"/>
                  <a:pt x="131" y="710"/>
                  <a:pt x="298" y="710"/>
                </a:cubicBezTo>
                <a:cubicBezTo>
                  <a:pt x="465" y="710"/>
                  <a:pt x="597" y="639"/>
                  <a:pt x="597" y="549"/>
                </a:cubicBezTo>
                <a:lnTo>
                  <a:pt x="597" y="162"/>
                </a:lnTo>
                <a:cubicBezTo>
                  <a:pt x="597" y="160"/>
                  <a:pt x="596" y="159"/>
                  <a:pt x="596" y="158"/>
                </a:cubicBezTo>
                <a:cubicBezTo>
                  <a:pt x="596" y="157"/>
                  <a:pt x="597" y="156"/>
                  <a:pt x="597" y="154"/>
                </a:cubicBezTo>
                <a:close/>
                <a:moveTo>
                  <a:pt x="298" y="27"/>
                </a:moveTo>
                <a:cubicBezTo>
                  <a:pt x="443" y="27"/>
                  <a:pt x="565" y="86"/>
                  <a:pt x="569" y="158"/>
                </a:cubicBezTo>
                <a:cubicBezTo>
                  <a:pt x="565" y="229"/>
                  <a:pt x="443" y="289"/>
                  <a:pt x="298" y="289"/>
                </a:cubicBezTo>
                <a:cubicBezTo>
                  <a:pt x="153" y="289"/>
                  <a:pt x="31" y="230"/>
                  <a:pt x="27" y="158"/>
                </a:cubicBezTo>
                <a:cubicBezTo>
                  <a:pt x="31" y="86"/>
                  <a:pt x="153" y="27"/>
                  <a:pt x="298" y="27"/>
                </a:cubicBezTo>
                <a:close/>
                <a:moveTo>
                  <a:pt x="570" y="549"/>
                </a:moveTo>
                <a:cubicBezTo>
                  <a:pt x="570" y="622"/>
                  <a:pt x="445" y="684"/>
                  <a:pt x="298" y="684"/>
                </a:cubicBezTo>
                <a:cubicBezTo>
                  <a:pt x="151" y="684"/>
                  <a:pt x="27" y="622"/>
                  <a:pt x="27" y="549"/>
                </a:cubicBezTo>
                <a:lnTo>
                  <a:pt x="27" y="484"/>
                </a:lnTo>
                <a:cubicBezTo>
                  <a:pt x="73" y="540"/>
                  <a:pt x="176" y="578"/>
                  <a:pt x="298" y="578"/>
                </a:cubicBezTo>
                <a:cubicBezTo>
                  <a:pt x="420" y="578"/>
                  <a:pt x="523" y="540"/>
                  <a:pt x="570" y="484"/>
                </a:cubicBezTo>
                <a:lnTo>
                  <a:pt x="570" y="549"/>
                </a:lnTo>
                <a:close/>
                <a:moveTo>
                  <a:pt x="570" y="416"/>
                </a:moveTo>
                <a:cubicBezTo>
                  <a:pt x="570" y="489"/>
                  <a:pt x="445" y="551"/>
                  <a:pt x="298" y="551"/>
                </a:cubicBezTo>
                <a:cubicBezTo>
                  <a:pt x="151" y="551"/>
                  <a:pt x="27" y="489"/>
                  <a:pt x="27" y="416"/>
                </a:cubicBezTo>
                <a:lnTo>
                  <a:pt x="27" y="349"/>
                </a:lnTo>
                <a:cubicBezTo>
                  <a:pt x="73" y="405"/>
                  <a:pt x="176" y="443"/>
                  <a:pt x="298" y="443"/>
                </a:cubicBezTo>
                <a:cubicBezTo>
                  <a:pt x="420" y="443"/>
                  <a:pt x="523" y="405"/>
                  <a:pt x="570" y="349"/>
                </a:cubicBezTo>
                <a:lnTo>
                  <a:pt x="570" y="416"/>
                </a:lnTo>
                <a:close/>
                <a:moveTo>
                  <a:pt x="570" y="281"/>
                </a:moveTo>
                <a:cubicBezTo>
                  <a:pt x="570" y="354"/>
                  <a:pt x="445" y="416"/>
                  <a:pt x="298" y="416"/>
                </a:cubicBezTo>
                <a:cubicBezTo>
                  <a:pt x="151" y="416"/>
                  <a:pt x="27" y="354"/>
                  <a:pt x="27" y="281"/>
                </a:cubicBezTo>
                <a:lnTo>
                  <a:pt x="27" y="222"/>
                </a:lnTo>
                <a:cubicBezTo>
                  <a:pt x="73" y="278"/>
                  <a:pt x="176" y="316"/>
                  <a:pt x="298" y="316"/>
                </a:cubicBezTo>
                <a:cubicBezTo>
                  <a:pt x="420" y="316"/>
                  <a:pt x="523" y="278"/>
                  <a:pt x="570" y="222"/>
                </a:cubicBezTo>
                <a:lnTo>
                  <a:pt x="570" y="281"/>
                </a:lnTo>
                <a:close/>
              </a:path>
            </a:pathLst>
          </a:custGeom>
          <a:solidFill>
            <a:schemeClr val="bg1"/>
          </a:solidFill>
          <a:ln>
            <a:noFill/>
          </a:ln>
        </p:spPr>
        <p:txBody>
          <a:bodyPr/>
          <a:lstStyle/>
          <a:p>
            <a:endParaRPr lang="zh-CN" altLang="en-US">
              <a:cs typeface="+mn-ea"/>
              <a:sym typeface="+mn-lt"/>
            </a:endParaRPr>
          </a:p>
        </p:txBody>
      </p:sp>
      <p:sp>
        <p:nvSpPr>
          <p:cNvPr id="39" name="settings_149294"/>
          <p:cNvSpPr>
            <a:spLocks noChangeAspect="1"/>
          </p:cNvSpPr>
          <p:nvPr/>
        </p:nvSpPr>
        <p:spPr bwMode="auto">
          <a:xfrm>
            <a:off x="1506935" y="2292524"/>
            <a:ext cx="609685" cy="608869"/>
          </a:xfrm>
          <a:custGeom>
            <a:avLst/>
            <a:gdLst>
              <a:gd name="connsiteX0" fmla="*/ 290526 w 581053"/>
              <a:gd name="connsiteY0" fmla="*/ 215185 h 580276"/>
              <a:gd name="connsiteX1" fmla="*/ 215473 w 581053"/>
              <a:gd name="connsiteY1" fmla="*/ 290137 h 580276"/>
              <a:gd name="connsiteX2" fmla="*/ 290526 w 581053"/>
              <a:gd name="connsiteY2" fmla="*/ 365090 h 580276"/>
              <a:gd name="connsiteX3" fmla="*/ 365579 w 581053"/>
              <a:gd name="connsiteY3" fmla="*/ 290137 h 580276"/>
              <a:gd name="connsiteX4" fmla="*/ 290526 w 581053"/>
              <a:gd name="connsiteY4" fmla="*/ 215185 h 580276"/>
              <a:gd name="connsiteX5" fmla="*/ 290526 w 581053"/>
              <a:gd name="connsiteY5" fmla="*/ 193425 h 580276"/>
              <a:gd name="connsiteX6" fmla="*/ 387368 w 581053"/>
              <a:gd name="connsiteY6" fmla="*/ 290137 h 580276"/>
              <a:gd name="connsiteX7" fmla="*/ 290526 w 581053"/>
              <a:gd name="connsiteY7" fmla="*/ 386850 h 580276"/>
              <a:gd name="connsiteX8" fmla="*/ 193684 w 581053"/>
              <a:gd name="connsiteY8" fmla="*/ 290137 h 580276"/>
              <a:gd name="connsiteX9" fmla="*/ 290526 w 581053"/>
              <a:gd name="connsiteY9" fmla="*/ 193425 h 580276"/>
              <a:gd name="connsiteX10" fmla="*/ 255825 w 581053"/>
              <a:gd name="connsiteY10" fmla="*/ 21760 h 580276"/>
              <a:gd name="connsiteX11" fmla="*/ 247755 w 581053"/>
              <a:gd name="connsiteY11" fmla="*/ 29820 h 580276"/>
              <a:gd name="connsiteX12" fmla="*/ 247755 w 581053"/>
              <a:gd name="connsiteY12" fmla="*/ 83818 h 580276"/>
              <a:gd name="connsiteX13" fmla="*/ 221123 w 581053"/>
              <a:gd name="connsiteY13" fmla="*/ 123309 h 580276"/>
              <a:gd name="connsiteX14" fmla="*/ 175123 w 581053"/>
              <a:gd name="connsiteY14" fmla="*/ 114443 h 580276"/>
              <a:gd name="connsiteX15" fmla="*/ 136386 w 581053"/>
              <a:gd name="connsiteY15" fmla="*/ 75758 h 580276"/>
              <a:gd name="connsiteX16" fmla="*/ 125088 w 581053"/>
              <a:gd name="connsiteY16" fmla="*/ 75758 h 580276"/>
              <a:gd name="connsiteX17" fmla="*/ 75860 w 581053"/>
              <a:gd name="connsiteY17" fmla="*/ 124921 h 580276"/>
              <a:gd name="connsiteX18" fmla="*/ 75860 w 581053"/>
              <a:gd name="connsiteY18" fmla="*/ 136204 h 580276"/>
              <a:gd name="connsiteX19" fmla="*/ 114597 w 581053"/>
              <a:gd name="connsiteY19" fmla="*/ 174889 h 580276"/>
              <a:gd name="connsiteX20" fmla="*/ 123474 w 581053"/>
              <a:gd name="connsiteY20" fmla="*/ 220827 h 580276"/>
              <a:gd name="connsiteX21" fmla="*/ 83930 w 581053"/>
              <a:gd name="connsiteY21" fmla="*/ 247423 h 580276"/>
              <a:gd name="connsiteX22" fmla="*/ 29860 w 581053"/>
              <a:gd name="connsiteY22" fmla="*/ 247423 h 580276"/>
              <a:gd name="connsiteX23" fmla="*/ 21789 w 581053"/>
              <a:gd name="connsiteY23" fmla="*/ 255483 h 580276"/>
              <a:gd name="connsiteX24" fmla="*/ 21789 w 581053"/>
              <a:gd name="connsiteY24" fmla="*/ 324793 h 580276"/>
              <a:gd name="connsiteX25" fmla="*/ 29860 w 581053"/>
              <a:gd name="connsiteY25" fmla="*/ 332853 h 580276"/>
              <a:gd name="connsiteX26" fmla="*/ 83930 w 581053"/>
              <a:gd name="connsiteY26" fmla="*/ 332853 h 580276"/>
              <a:gd name="connsiteX27" fmla="*/ 123474 w 581053"/>
              <a:gd name="connsiteY27" fmla="*/ 359449 h 580276"/>
              <a:gd name="connsiteX28" fmla="*/ 114597 w 581053"/>
              <a:gd name="connsiteY28" fmla="*/ 405387 h 580276"/>
              <a:gd name="connsiteX29" fmla="*/ 75860 w 581053"/>
              <a:gd name="connsiteY29" fmla="*/ 444072 h 580276"/>
              <a:gd name="connsiteX30" fmla="*/ 75860 w 581053"/>
              <a:gd name="connsiteY30" fmla="*/ 455355 h 580276"/>
              <a:gd name="connsiteX31" fmla="*/ 125088 w 581053"/>
              <a:gd name="connsiteY31" fmla="*/ 504518 h 580276"/>
              <a:gd name="connsiteX32" fmla="*/ 136386 w 581053"/>
              <a:gd name="connsiteY32" fmla="*/ 504518 h 580276"/>
              <a:gd name="connsiteX33" fmla="*/ 175123 w 581053"/>
              <a:gd name="connsiteY33" fmla="*/ 465833 h 580276"/>
              <a:gd name="connsiteX34" fmla="*/ 204983 w 581053"/>
              <a:gd name="connsiteY34" fmla="*/ 453744 h 580276"/>
              <a:gd name="connsiteX35" fmla="*/ 221123 w 581053"/>
              <a:gd name="connsiteY35" fmla="*/ 456967 h 580276"/>
              <a:gd name="connsiteX36" fmla="*/ 247755 w 581053"/>
              <a:gd name="connsiteY36" fmla="*/ 496458 h 580276"/>
              <a:gd name="connsiteX37" fmla="*/ 247755 w 581053"/>
              <a:gd name="connsiteY37" fmla="*/ 550456 h 580276"/>
              <a:gd name="connsiteX38" fmla="*/ 255825 w 581053"/>
              <a:gd name="connsiteY38" fmla="*/ 558516 h 580276"/>
              <a:gd name="connsiteX39" fmla="*/ 325228 w 581053"/>
              <a:gd name="connsiteY39" fmla="*/ 558516 h 580276"/>
              <a:gd name="connsiteX40" fmla="*/ 333298 w 581053"/>
              <a:gd name="connsiteY40" fmla="*/ 550456 h 580276"/>
              <a:gd name="connsiteX41" fmla="*/ 333298 w 581053"/>
              <a:gd name="connsiteY41" fmla="*/ 496458 h 580276"/>
              <a:gd name="connsiteX42" fmla="*/ 359930 w 581053"/>
              <a:gd name="connsiteY42" fmla="*/ 456967 h 580276"/>
              <a:gd name="connsiteX43" fmla="*/ 405930 w 581053"/>
              <a:gd name="connsiteY43" fmla="*/ 465833 h 580276"/>
              <a:gd name="connsiteX44" fmla="*/ 444667 w 581053"/>
              <a:gd name="connsiteY44" fmla="*/ 504518 h 580276"/>
              <a:gd name="connsiteX45" fmla="*/ 455965 w 581053"/>
              <a:gd name="connsiteY45" fmla="*/ 504518 h 580276"/>
              <a:gd name="connsiteX46" fmla="*/ 505193 w 581053"/>
              <a:gd name="connsiteY46" fmla="*/ 455355 h 580276"/>
              <a:gd name="connsiteX47" fmla="*/ 505193 w 581053"/>
              <a:gd name="connsiteY47" fmla="*/ 444072 h 580276"/>
              <a:gd name="connsiteX48" fmla="*/ 466456 w 581053"/>
              <a:gd name="connsiteY48" fmla="*/ 405387 h 580276"/>
              <a:gd name="connsiteX49" fmla="*/ 457579 w 581053"/>
              <a:gd name="connsiteY49" fmla="*/ 359449 h 580276"/>
              <a:gd name="connsiteX50" fmla="*/ 497123 w 581053"/>
              <a:gd name="connsiteY50" fmla="*/ 332853 h 580276"/>
              <a:gd name="connsiteX51" fmla="*/ 551193 w 581053"/>
              <a:gd name="connsiteY51" fmla="*/ 332853 h 580276"/>
              <a:gd name="connsiteX52" fmla="*/ 559263 w 581053"/>
              <a:gd name="connsiteY52" fmla="*/ 324793 h 580276"/>
              <a:gd name="connsiteX53" fmla="*/ 559263 w 581053"/>
              <a:gd name="connsiteY53" fmla="*/ 255483 h 580276"/>
              <a:gd name="connsiteX54" fmla="*/ 551193 w 581053"/>
              <a:gd name="connsiteY54" fmla="*/ 247423 h 580276"/>
              <a:gd name="connsiteX55" fmla="*/ 497123 w 581053"/>
              <a:gd name="connsiteY55" fmla="*/ 247423 h 580276"/>
              <a:gd name="connsiteX56" fmla="*/ 457579 w 581053"/>
              <a:gd name="connsiteY56" fmla="*/ 220827 h 580276"/>
              <a:gd name="connsiteX57" fmla="*/ 466456 w 581053"/>
              <a:gd name="connsiteY57" fmla="*/ 174889 h 580276"/>
              <a:gd name="connsiteX58" fmla="*/ 505193 w 581053"/>
              <a:gd name="connsiteY58" fmla="*/ 136204 h 580276"/>
              <a:gd name="connsiteX59" fmla="*/ 505193 w 581053"/>
              <a:gd name="connsiteY59" fmla="*/ 124921 h 580276"/>
              <a:gd name="connsiteX60" fmla="*/ 455965 w 581053"/>
              <a:gd name="connsiteY60" fmla="*/ 75758 h 580276"/>
              <a:gd name="connsiteX61" fmla="*/ 444667 w 581053"/>
              <a:gd name="connsiteY61" fmla="*/ 75758 h 580276"/>
              <a:gd name="connsiteX62" fmla="*/ 405930 w 581053"/>
              <a:gd name="connsiteY62" fmla="*/ 114443 h 580276"/>
              <a:gd name="connsiteX63" fmla="*/ 359930 w 581053"/>
              <a:gd name="connsiteY63" fmla="*/ 123309 h 580276"/>
              <a:gd name="connsiteX64" fmla="*/ 333298 w 581053"/>
              <a:gd name="connsiteY64" fmla="*/ 83818 h 580276"/>
              <a:gd name="connsiteX65" fmla="*/ 333298 w 581053"/>
              <a:gd name="connsiteY65" fmla="*/ 29820 h 580276"/>
              <a:gd name="connsiteX66" fmla="*/ 325228 w 581053"/>
              <a:gd name="connsiteY66" fmla="*/ 21760 h 580276"/>
              <a:gd name="connsiteX67" fmla="*/ 255825 w 581053"/>
              <a:gd name="connsiteY67" fmla="*/ 0 h 580276"/>
              <a:gd name="connsiteX68" fmla="*/ 325228 w 581053"/>
              <a:gd name="connsiteY68" fmla="*/ 0 h 580276"/>
              <a:gd name="connsiteX69" fmla="*/ 355088 w 581053"/>
              <a:gd name="connsiteY69" fmla="*/ 29820 h 580276"/>
              <a:gd name="connsiteX70" fmla="*/ 355088 w 581053"/>
              <a:gd name="connsiteY70" fmla="*/ 83818 h 580276"/>
              <a:gd name="connsiteX71" fmla="*/ 368000 w 581053"/>
              <a:gd name="connsiteY71" fmla="*/ 103160 h 580276"/>
              <a:gd name="connsiteX72" fmla="*/ 390597 w 581053"/>
              <a:gd name="connsiteY72" fmla="*/ 99130 h 580276"/>
              <a:gd name="connsiteX73" fmla="*/ 429334 w 581053"/>
              <a:gd name="connsiteY73" fmla="*/ 60445 h 580276"/>
              <a:gd name="connsiteX74" fmla="*/ 471299 w 581053"/>
              <a:gd name="connsiteY74" fmla="*/ 60445 h 580276"/>
              <a:gd name="connsiteX75" fmla="*/ 520527 w 581053"/>
              <a:gd name="connsiteY75" fmla="*/ 109608 h 580276"/>
              <a:gd name="connsiteX76" fmla="*/ 529404 w 581053"/>
              <a:gd name="connsiteY76" fmla="*/ 130562 h 580276"/>
              <a:gd name="connsiteX77" fmla="*/ 520527 w 581053"/>
              <a:gd name="connsiteY77" fmla="*/ 151517 h 580276"/>
              <a:gd name="connsiteX78" fmla="*/ 481790 w 581053"/>
              <a:gd name="connsiteY78" fmla="*/ 190202 h 580276"/>
              <a:gd name="connsiteX79" fmla="*/ 477755 w 581053"/>
              <a:gd name="connsiteY79" fmla="*/ 212768 h 580276"/>
              <a:gd name="connsiteX80" fmla="*/ 497123 w 581053"/>
              <a:gd name="connsiteY80" fmla="*/ 225663 h 580276"/>
              <a:gd name="connsiteX81" fmla="*/ 551193 w 581053"/>
              <a:gd name="connsiteY81" fmla="*/ 225663 h 580276"/>
              <a:gd name="connsiteX82" fmla="*/ 581053 w 581053"/>
              <a:gd name="connsiteY82" fmla="*/ 255483 h 580276"/>
              <a:gd name="connsiteX83" fmla="*/ 581053 w 581053"/>
              <a:gd name="connsiteY83" fmla="*/ 324793 h 580276"/>
              <a:gd name="connsiteX84" fmla="*/ 551193 w 581053"/>
              <a:gd name="connsiteY84" fmla="*/ 354613 h 580276"/>
              <a:gd name="connsiteX85" fmla="*/ 497123 w 581053"/>
              <a:gd name="connsiteY85" fmla="*/ 354613 h 580276"/>
              <a:gd name="connsiteX86" fmla="*/ 477755 w 581053"/>
              <a:gd name="connsiteY86" fmla="*/ 367508 h 580276"/>
              <a:gd name="connsiteX87" fmla="*/ 481790 w 581053"/>
              <a:gd name="connsiteY87" fmla="*/ 390074 h 580276"/>
              <a:gd name="connsiteX88" fmla="*/ 520527 w 581053"/>
              <a:gd name="connsiteY88" fmla="*/ 428759 h 580276"/>
              <a:gd name="connsiteX89" fmla="*/ 529404 w 581053"/>
              <a:gd name="connsiteY89" fmla="*/ 449714 h 580276"/>
              <a:gd name="connsiteX90" fmla="*/ 520527 w 581053"/>
              <a:gd name="connsiteY90" fmla="*/ 470668 h 580276"/>
              <a:gd name="connsiteX91" fmla="*/ 471299 w 581053"/>
              <a:gd name="connsiteY91" fmla="*/ 519831 h 580276"/>
              <a:gd name="connsiteX92" fmla="*/ 429334 w 581053"/>
              <a:gd name="connsiteY92" fmla="*/ 519831 h 580276"/>
              <a:gd name="connsiteX93" fmla="*/ 390597 w 581053"/>
              <a:gd name="connsiteY93" fmla="*/ 481146 h 580276"/>
              <a:gd name="connsiteX94" fmla="*/ 368000 w 581053"/>
              <a:gd name="connsiteY94" fmla="*/ 477116 h 580276"/>
              <a:gd name="connsiteX95" fmla="*/ 355088 w 581053"/>
              <a:gd name="connsiteY95" fmla="*/ 496458 h 580276"/>
              <a:gd name="connsiteX96" fmla="*/ 355088 w 581053"/>
              <a:gd name="connsiteY96" fmla="*/ 550456 h 580276"/>
              <a:gd name="connsiteX97" fmla="*/ 325228 w 581053"/>
              <a:gd name="connsiteY97" fmla="*/ 580276 h 580276"/>
              <a:gd name="connsiteX98" fmla="*/ 255825 w 581053"/>
              <a:gd name="connsiteY98" fmla="*/ 580276 h 580276"/>
              <a:gd name="connsiteX99" fmla="*/ 225965 w 581053"/>
              <a:gd name="connsiteY99" fmla="*/ 550456 h 580276"/>
              <a:gd name="connsiteX100" fmla="*/ 225965 w 581053"/>
              <a:gd name="connsiteY100" fmla="*/ 496458 h 580276"/>
              <a:gd name="connsiteX101" fmla="*/ 213053 w 581053"/>
              <a:gd name="connsiteY101" fmla="*/ 477116 h 580276"/>
              <a:gd name="connsiteX102" fmla="*/ 190456 w 581053"/>
              <a:gd name="connsiteY102" fmla="*/ 481146 h 580276"/>
              <a:gd name="connsiteX103" fmla="*/ 151719 w 581053"/>
              <a:gd name="connsiteY103" fmla="*/ 519831 h 580276"/>
              <a:gd name="connsiteX104" fmla="*/ 109754 w 581053"/>
              <a:gd name="connsiteY104" fmla="*/ 519831 h 580276"/>
              <a:gd name="connsiteX105" fmla="*/ 60526 w 581053"/>
              <a:gd name="connsiteY105" fmla="*/ 470668 h 580276"/>
              <a:gd name="connsiteX106" fmla="*/ 51649 w 581053"/>
              <a:gd name="connsiteY106" fmla="*/ 449714 h 580276"/>
              <a:gd name="connsiteX107" fmla="*/ 60526 w 581053"/>
              <a:gd name="connsiteY107" fmla="*/ 428759 h 580276"/>
              <a:gd name="connsiteX108" fmla="*/ 99263 w 581053"/>
              <a:gd name="connsiteY108" fmla="*/ 390074 h 580276"/>
              <a:gd name="connsiteX109" fmla="*/ 103298 w 581053"/>
              <a:gd name="connsiteY109" fmla="*/ 367508 h 580276"/>
              <a:gd name="connsiteX110" fmla="*/ 83930 w 581053"/>
              <a:gd name="connsiteY110" fmla="*/ 354613 h 580276"/>
              <a:gd name="connsiteX111" fmla="*/ 29860 w 581053"/>
              <a:gd name="connsiteY111" fmla="*/ 354613 h 580276"/>
              <a:gd name="connsiteX112" fmla="*/ 0 w 581053"/>
              <a:gd name="connsiteY112" fmla="*/ 324793 h 580276"/>
              <a:gd name="connsiteX113" fmla="*/ 0 w 581053"/>
              <a:gd name="connsiteY113" fmla="*/ 255483 h 580276"/>
              <a:gd name="connsiteX114" fmla="*/ 29860 w 581053"/>
              <a:gd name="connsiteY114" fmla="*/ 225663 h 580276"/>
              <a:gd name="connsiteX115" fmla="*/ 83930 w 581053"/>
              <a:gd name="connsiteY115" fmla="*/ 225663 h 580276"/>
              <a:gd name="connsiteX116" fmla="*/ 103298 w 581053"/>
              <a:gd name="connsiteY116" fmla="*/ 212768 h 580276"/>
              <a:gd name="connsiteX117" fmla="*/ 99263 w 581053"/>
              <a:gd name="connsiteY117" fmla="*/ 190202 h 580276"/>
              <a:gd name="connsiteX118" fmla="*/ 60526 w 581053"/>
              <a:gd name="connsiteY118" fmla="*/ 151517 h 580276"/>
              <a:gd name="connsiteX119" fmla="*/ 51649 w 581053"/>
              <a:gd name="connsiteY119" fmla="*/ 130562 h 580276"/>
              <a:gd name="connsiteX120" fmla="*/ 60526 w 581053"/>
              <a:gd name="connsiteY120" fmla="*/ 109608 h 580276"/>
              <a:gd name="connsiteX121" fmla="*/ 109754 w 581053"/>
              <a:gd name="connsiteY121" fmla="*/ 60445 h 580276"/>
              <a:gd name="connsiteX122" fmla="*/ 151719 w 581053"/>
              <a:gd name="connsiteY122" fmla="*/ 60445 h 580276"/>
              <a:gd name="connsiteX123" fmla="*/ 190456 w 581053"/>
              <a:gd name="connsiteY123" fmla="*/ 99130 h 580276"/>
              <a:gd name="connsiteX124" fmla="*/ 213053 w 581053"/>
              <a:gd name="connsiteY124" fmla="*/ 103160 h 580276"/>
              <a:gd name="connsiteX125" fmla="*/ 225965 w 581053"/>
              <a:gd name="connsiteY125" fmla="*/ 83818 h 580276"/>
              <a:gd name="connsiteX126" fmla="*/ 225965 w 581053"/>
              <a:gd name="connsiteY126" fmla="*/ 29820 h 580276"/>
              <a:gd name="connsiteX127" fmla="*/ 255825 w 581053"/>
              <a:gd name="connsiteY127"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81053" h="580276">
                <a:moveTo>
                  <a:pt x="290526" y="215185"/>
                </a:moveTo>
                <a:cubicBezTo>
                  <a:pt x="249368" y="215185"/>
                  <a:pt x="215473" y="249035"/>
                  <a:pt x="215473" y="290137"/>
                </a:cubicBezTo>
                <a:cubicBezTo>
                  <a:pt x="215473" y="331240"/>
                  <a:pt x="249368" y="365090"/>
                  <a:pt x="290526" y="365090"/>
                </a:cubicBezTo>
                <a:cubicBezTo>
                  <a:pt x="331684" y="365090"/>
                  <a:pt x="365579" y="331240"/>
                  <a:pt x="365579" y="290137"/>
                </a:cubicBezTo>
                <a:cubicBezTo>
                  <a:pt x="365579" y="249035"/>
                  <a:pt x="331684" y="215185"/>
                  <a:pt x="290526" y="215185"/>
                </a:cubicBezTo>
                <a:close/>
                <a:moveTo>
                  <a:pt x="290526" y="193425"/>
                </a:moveTo>
                <a:cubicBezTo>
                  <a:pt x="343789" y="193425"/>
                  <a:pt x="387368" y="236946"/>
                  <a:pt x="387368" y="290137"/>
                </a:cubicBezTo>
                <a:cubicBezTo>
                  <a:pt x="387368" y="343329"/>
                  <a:pt x="343789" y="386850"/>
                  <a:pt x="290526" y="386850"/>
                </a:cubicBezTo>
                <a:cubicBezTo>
                  <a:pt x="237263" y="386850"/>
                  <a:pt x="193684" y="343329"/>
                  <a:pt x="193684" y="290137"/>
                </a:cubicBezTo>
                <a:cubicBezTo>
                  <a:pt x="193684" y="236946"/>
                  <a:pt x="237263" y="193425"/>
                  <a:pt x="290526" y="193425"/>
                </a:cubicBezTo>
                <a:close/>
                <a:moveTo>
                  <a:pt x="255825" y="21760"/>
                </a:moveTo>
                <a:cubicBezTo>
                  <a:pt x="250983" y="21760"/>
                  <a:pt x="247755" y="24984"/>
                  <a:pt x="247755" y="29820"/>
                </a:cubicBezTo>
                <a:lnTo>
                  <a:pt x="247755" y="83818"/>
                </a:lnTo>
                <a:cubicBezTo>
                  <a:pt x="247755" y="101548"/>
                  <a:pt x="237263" y="116861"/>
                  <a:pt x="221123" y="123309"/>
                </a:cubicBezTo>
                <a:cubicBezTo>
                  <a:pt x="204983" y="129756"/>
                  <a:pt x="187228" y="126532"/>
                  <a:pt x="175123" y="114443"/>
                </a:cubicBezTo>
                <a:lnTo>
                  <a:pt x="136386" y="75758"/>
                </a:lnTo>
                <a:cubicBezTo>
                  <a:pt x="133158" y="72535"/>
                  <a:pt x="128316" y="72535"/>
                  <a:pt x="125088" y="75758"/>
                </a:cubicBezTo>
                <a:lnTo>
                  <a:pt x="75860" y="124921"/>
                </a:lnTo>
                <a:cubicBezTo>
                  <a:pt x="72632" y="128144"/>
                  <a:pt x="72632" y="132980"/>
                  <a:pt x="75860" y="136204"/>
                </a:cubicBezTo>
                <a:lnTo>
                  <a:pt x="114597" y="174889"/>
                </a:lnTo>
                <a:cubicBezTo>
                  <a:pt x="126702" y="186978"/>
                  <a:pt x="129930" y="204708"/>
                  <a:pt x="123474" y="220827"/>
                </a:cubicBezTo>
                <a:cubicBezTo>
                  <a:pt x="117018" y="236946"/>
                  <a:pt x="101684" y="247423"/>
                  <a:pt x="83930" y="247423"/>
                </a:cubicBezTo>
                <a:lnTo>
                  <a:pt x="29860" y="247423"/>
                </a:lnTo>
                <a:cubicBezTo>
                  <a:pt x="25018" y="247423"/>
                  <a:pt x="21789" y="250647"/>
                  <a:pt x="21789" y="255483"/>
                </a:cubicBezTo>
                <a:lnTo>
                  <a:pt x="21789" y="324793"/>
                </a:lnTo>
                <a:cubicBezTo>
                  <a:pt x="21789" y="329629"/>
                  <a:pt x="25018" y="332853"/>
                  <a:pt x="29860" y="332853"/>
                </a:cubicBezTo>
                <a:lnTo>
                  <a:pt x="83930" y="332853"/>
                </a:lnTo>
                <a:cubicBezTo>
                  <a:pt x="101684" y="332853"/>
                  <a:pt x="117018" y="343330"/>
                  <a:pt x="123474" y="359449"/>
                </a:cubicBezTo>
                <a:cubicBezTo>
                  <a:pt x="129930" y="375568"/>
                  <a:pt x="126702" y="393298"/>
                  <a:pt x="114597" y="405387"/>
                </a:cubicBezTo>
                <a:lnTo>
                  <a:pt x="75860" y="444072"/>
                </a:lnTo>
                <a:cubicBezTo>
                  <a:pt x="72632" y="447296"/>
                  <a:pt x="72632" y="452132"/>
                  <a:pt x="75860" y="455355"/>
                </a:cubicBezTo>
                <a:lnTo>
                  <a:pt x="125088" y="504518"/>
                </a:lnTo>
                <a:cubicBezTo>
                  <a:pt x="128316" y="507741"/>
                  <a:pt x="133158" y="507741"/>
                  <a:pt x="136386" y="504518"/>
                </a:cubicBezTo>
                <a:lnTo>
                  <a:pt x="175123" y="465833"/>
                </a:lnTo>
                <a:cubicBezTo>
                  <a:pt x="183193" y="457773"/>
                  <a:pt x="193684" y="453744"/>
                  <a:pt x="204983" y="453744"/>
                </a:cubicBezTo>
                <a:cubicBezTo>
                  <a:pt x="210632" y="453744"/>
                  <a:pt x="216281" y="454550"/>
                  <a:pt x="221123" y="456967"/>
                </a:cubicBezTo>
                <a:cubicBezTo>
                  <a:pt x="237263" y="463415"/>
                  <a:pt x="247755" y="478728"/>
                  <a:pt x="247755" y="496458"/>
                </a:cubicBezTo>
                <a:lnTo>
                  <a:pt x="247755" y="550456"/>
                </a:lnTo>
                <a:cubicBezTo>
                  <a:pt x="247755" y="555292"/>
                  <a:pt x="250983" y="558516"/>
                  <a:pt x="255825" y="558516"/>
                </a:cubicBezTo>
                <a:lnTo>
                  <a:pt x="325228" y="558516"/>
                </a:lnTo>
                <a:cubicBezTo>
                  <a:pt x="330070" y="558516"/>
                  <a:pt x="333298" y="555292"/>
                  <a:pt x="333298" y="550456"/>
                </a:cubicBezTo>
                <a:lnTo>
                  <a:pt x="333298" y="496458"/>
                </a:lnTo>
                <a:cubicBezTo>
                  <a:pt x="333298" y="478728"/>
                  <a:pt x="343790" y="463415"/>
                  <a:pt x="359930" y="456967"/>
                </a:cubicBezTo>
                <a:cubicBezTo>
                  <a:pt x="376070" y="450520"/>
                  <a:pt x="393825" y="453744"/>
                  <a:pt x="405930" y="465833"/>
                </a:cubicBezTo>
                <a:lnTo>
                  <a:pt x="444667" y="504518"/>
                </a:lnTo>
                <a:cubicBezTo>
                  <a:pt x="447895" y="507741"/>
                  <a:pt x="452737" y="507741"/>
                  <a:pt x="455965" y="504518"/>
                </a:cubicBezTo>
                <a:lnTo>
                  <a:pt x="505193" y="455355"/>
                </a:lnTo>
                <a:cubicBezTo>
                  <a:pt x="508421" y="452132"/>
                  <a:pt x="508421" y="447296"/>
                  <a:pt x="505193" y="444072"/>
                </a:cubicBezTo>
                <a:lnTo>
                  <a:pt x="466456" y="405387"/>
                </a:lnTo>
                <a:cubicBezTo>
                  <a:pt x="454351" y="393298"/>
                  <a:pt x="451123" y="375568"/>
                  <a:pt x="457579" y="359449"/>
                </a:cubicBezTo>
                <a:cubicBezTo>
                  <a:pt x="464035" y="343330"/>
                  <a:pt x="479369" y="332853"/>
                  <a:pt x="497123" y="332853"/>
                </a:cubicBezTo>
                <a:lnTo>
                  <a:pt x="551193" y="332853"/>
                </a:lnTo>
                <a:cubicBezTo>
                  <a:pt x="556035" y="332853"/>
                  <a:pt x="559263" y="329629"/>
                  <a:pt x="559263" y="324793"/>
                </a:cubicBezTo>
                <a:lnTo>
                  <a:pt x="559263" y="255483"/>
                </a:lnTo>
                <a:cubicBezTo>
                  <a:pt x="559263" y="250647"/>
                  <a:pt x="556035" y="247423"/>
                  <a:pt x="551193" y="247423"/>
                </a:cubicBezTo>
                <a:lnTo>
                  <a:pt x="497123" y="247423"/>
                </a:lnTo>
                <a:cubicBezTo>
                  <a:pt x="479369" y="247423"/>
                  <a:pt x="464035" y="236946"/>
                  <a:pt x="457579" y="220827"/>
                </a:cubicBezTo>
                <a:cubicBezTo>
                  <a:pt x="451123" y="204708"/>
                  <a:pt x="454351" y="186978"/>
                  <a:pt x="466456" y="174889"/>
                </a:cubicBezTo>
                <a:lnTo>
                  <a:pt x="505193" y="136204"/>
                </a:lnTo>
                <a:cubicBezTo>
                  <a:pt x="508421" y="132980"/>
                  <a:pt x="508421" y="128144"/>
                  <a:pt x="505193" y="124921"/>
                </a:cubicBezTo>
                <a:lnTo>
                  <a:pt x="455965" y="75758"/>
                </a:lnTo>
                <a:cubicBezTo>
                  <a:pt x="452737" y="72535"/>
                  <a:pt x="447895" y="72535"/>
                  <a:pt x="444667" y="75758"/>
                </a:cubicBezTo>
                <a:lnTo>
                  <a:pt x="405930" y="114443"/>
                </a:lnTo>
                <a:cubicBezTo>
                  <a:pt x="393825" y="126532"/>
                  <a:pt x="376070" y="129756"/>
                  <a:pt x="359930" y="123309"/>
                </a:cubicBezTo>
                <a:cubicBezTo>
                  <a:pt x="343790" y="116861"/>
                  <a:pt x="333298" y="101548"/>
                  <a:pt x="333298" y="83818"/>
                </a:cubicBezTo>
                <a:lnTo>
                  <a:pt x="333298" y="29820"/>
                </a:lnTo>
                <a:cubicBezTo>
                  <a:pt x="333298" y="24984"/>
                  <a:pt x="330070" y="21760"/>
                  <a:pt x="325228" y="21760"/>
                </a:cubicBezTo>
                <a:close/>
                <a:moveTo>
                  <a:pt x="255825" y="0"/>
                </a:moveTo>
                <a:lnTo>
                  <a:pt x="325228" y="0"/>
                </a:lnTo>
                <a:cubicBezTo>
                  <a:pt x="341369" y="0"/>
                  <a:pt x="355088" y="13701"/>
                  <a:pt x="355088" y="29820"/>
                </a:cubicBezTo>
                <a:lnTo>
                  <a:pt x="355088" y="83818"/>
                </a:lnTo>
                <a:cubicBezTo>
                  <a:pt x="355088" y="92683"/>
                  <a:pt x="359930" y="99936"/>
                  <a:pt x="368000" y="103160"/>
                </a:cubicBezTo>
                <a:cubicBezTo>
                  <a:pt x="376070" y="106384"/>
                  <a:pt x="384141" y="104772"/>
                  <a:pt x="390597" y="99130"/>
                </a:cubicBezTo>
                <a:lnTo>
                  <a:pt x="429334" y="60445"/>
                </a:lnTo>
                <a:cubicBezTo>
                  <a:pt x="440632" y="49162"/>
                  <a:pt x="460000" y="49162"/>
                  <a:pt x="471299" y="60445"/>
                </a:cubicBezTo>
                <a:lnTo>
                  <a:pt x="520527" y="109608"/>
                </a:lnTo>
                <a:cubicBezTo>
                  <a:pt x="526176" y="115249"/>
                  <a:pt x="529404" y="122503"/>
                  <a:pt x="529404" y="130562"/>
                </a:cubicBezTo>
                <a:cubicBezTo>
                  <a:pt x="529404" y="138621"/>
                  <a:pt x="526176" y="145875"/>
                  <a:pt x="520527" y="151517"/>
                </a:cubicBezTo>
                <a:lnTo>
                  <a:pt x="481790" y="190202"/>
                </a:lnTo>
                <a:cubicBezTo>
                  <a:pt x="476141" y="196649"/>
                  <a:pt x="474527" y="204708"/>
                  <a:pt x="477755" y="212768"/>
                </a:cubicBezTo>
                <a:cubicBezTo>
                  <a:pt x="480983" y="220827"/>
                  <a:pt x="488246" y="225663"/>
                  <a:pt x="497123" y="225663"/>
                </a:cubicBezTo>
                <a:lnTo>
                  <a:pt x="551193" y="225663"/>
                </a:lnTo>
                <a:cubicBezTo>
                  <a:pt x="567334" y="225663"/>
                  <a:pt x="581053" y="239364"/>
                  <a:pt x="581053" y="255483"/>
                </a:cubicBezTo>
                <a:lnTo>
                  <a:pt x="581053" y="324793"/>
                </a:lnTo>
                <a:cubicBezTo>
                  <a:pt x="581053" y="340912"/>
                  <a:pt x="567334" y="354613"/>
                  <a:pt x="551193" y="354613"/>
                </a:cubicBezTo>
                <a:lnTo>
                  <a:pt x="497123" y="354613"/>
                </a:lnTo>
                <a:cubicBezTo>
                  <a:pt x="488246" y="354613"/>
                  <a:pt x="480983" y="359449"/>
                  <a:pt x="477755" y="367508"/>
                </a:cubicBezTo>
                <a:cubicBezTo>
                  <a:pt x="474527" y="375568"/>
                  <a:pt x="476141" y="383627"/>
                  <a:pt x="481790" y="390074"/>
                </a:cubicBezTo>
                <a:lnTo>
                  <a:pt x="520527" y="428759"/>
                </a:lnTo>
                <a:cubicBezTo>
                  <a:pt x="526176" y="434401"/>
                  <a:pt x="529404" y="441655"/>
                  <a:pt x="529404" y="449714"/>
                </a:cubicBezTo>
                <a:cubicBezTo>
                  <a:pt x="529404" y="457773"/>
                  <a:pt x="526176" y="465027"/>
                  <a:pt x="520527" y="470668"/>
                </a:cubicBezTo>
                <a:lnTo>
                  <a:pt x="471299" y="519831"/>
                </a:lnTo>
                <a:cubicBezTo>
                  <a:pt x="460000" y="531114"/>
                  <a:pt x="440632" y="531114"/>
                  <a:pt x="429334" y="519831"/>
                </a:cubicBezTo>
                <a:lnTo>
                  <a:pt x="390597" y="481146"/>
                </a:lnTo>
                <a:cubicBezTo>
                  <a:pt x="384141" y="475504"/>
                  <a:pt x="376070" y="473892"/>
                  <a:pt x="368000" y="477116"/>
                </a:cubicBezTo>
                <a:cubicBezTo>
                  <a:pt x="359930" y="480340"/>
                  <a:pt x="355088" y="487593"/>
                  <a:pt x="355088" y="496458"/>
                </a:cubicBezTo>
                <a:lnTo>
                  <a:pt x="355088" y="550456"/>
                </a:lnTo>
                <a:cubicBezTo>
                  <a:pt x="355088" y="566575"/>
                  <a:pt x="341369" y="580276"/>
                  <a:pt x="325228" y="580276"/>
                </a:cubicBezTo>
                <a:lnTo>
                  <a:pt x="255825" y="580276"/>
                </a:lnTo>
                <a:cubicBezTo>
                  <a:pt x="239684" y="580276"/>
                  <a:pt x="225965" y="566575"/>
                  <a:pt x="225965" y="550456"/>
                </a:cubicBezTo>
                <a:lnTo>
                  <a:pt x="225965" y="496458"/>
                </a:lnTo>
                <a:cubicBezTo>
                  <a:pt x="225965" y="487593"/>
                  <a:pt x="221123" y="480340"/>
                  <a:pt x="213053" y="477116"/>
                </a:cubicBezTo>
                <a:cubicBezTo>
                  <a:pt x="204983" y="473892"/>
                  <a:pt x="196912" y="475504"/>
                  <a:pt x="190456" y="481146"/>
                </a:cubicBezTo>
                <a:lnTo>
                  <a:pt x="151719" y="519831"/>
                </a:lnTo>
                <a:cubicBezTo>
                  <a:pt x="140421" y="531114"/>
                  <a:pt x="121053" y="531114"/>
                  <a:pt x="109754" y="519831"/>
                </a:cubicBezTo>
                <a:lnTo>
                  <a:pt x="60526" y="470668"/>
                </a:lnTo>
                <a:cubicBezTo>
                  <a:pt x="54877" y="465027"/>
                  <a:pt x="51649" y="457773"/>
                  <a:pt x="51649" y="449714"/>
                </a:cubicBezTo>
                <a:cubicBezTo>
                  <a:pt x="51649" y="441655"/>
                  <a:pt x="54877" y="434401"/>
                  <a:pt x="60526" y="428759"/>
                </a:cubicBezTo>
                <a:lnTo>
                  <a:pt x="99263" y="390074"/>
                </a:lnTo>
                <a:cubicBezTo>
                  <a:pt x="104912" y="383627"/>
                  <a:pt x="106526" y="375568"/>
                  <a:pt x="103298" y="367508"/>
                </a:cubicBezTo>
                <a:cubicBezTo>
                  <a:pt x="100070" y="359449"/>
                  <a:pt x="92807" y="354613"/>
                  <a:pt x="83930" y="354613"/>
                </a:cubicBezTo>
                <a:lnTo>
                  <a:pt x="29860" y="354613"/>
                </a:lnTo>
                <a:cubicBezTo>
                  <a:pt x="13719" y="354613"/>
                  <a:pt x="0" y="340912"/>
                  <a:pt x="0" y="324793"/>
                </a:cubicBezTo>
                <a:lnTo>
                  <a:pt x="0" y="255483"/>
                </a:lnTo>
                <a:cubicBezTo>
                  <a:pt x="0" y="239364"/>
                  <a:pt x="13719" y="225663"/>
                  <a:pt x="29860" y="225663"/>
                </a:cubicBezTo>
                <a:lnTo>
                  <a:pt x="83930" y="225663"/>
                </a:lnTo>
                <a:cubicBezTo>
                  <a:pt x="92807" y="225663"/>
                  <a:pt x="100070" y="220827"/>
                  <a:pt x="103298" y="212768"/>
                </a:cubicBezTo>
                <a:cubicBezTo>
                  <a:pt x="106526" y="204708"/>
                  <a:pt x="104912" y="196649"/>
                  <a:pt x="99263" y="190202"/>
                </a:cubicBezTo>
                <a:lnTo>
                  <a:pt x="60526" y="151517"/>
                </a:lnTo>
                <a:cubicBezTo>
                  <a:pt x="54877" y="145875"/>
                  <a:pt x="51649" y="138621"/>
                  <a:pt x="51649" y="130562"/>
                </a:cubicBezTo>
                <a:cubicBezTo>
                  <a:pt x="51649" y="122503"/>
                  <a:pt x="54877" y="115249"/>
                  <a:pt x="60526" y="109608"/>
                </a:cubicBezTo>
                <a:lnTo>
                  <a:pt x="109754" y="60445"/>
                </a:lnTo>
                <a:cubicBezTo>
                  <a:pt x="121053" y="49162"/>
                  <a:pt x="140421" y="49162"/>
                  <a:pt x="151719" y="60445"/>
                </a:cubicBezTo>
                <a:lnTo>
                  <a:pt x="190456" y="99130"/>
                </a:lnTo>
                <a:cubicBezTo>
                  <a:pt x="196912" y="104772"/>
                  <a:pt x="204983" y="106384"/>
                  <a:pt x="213053" y="103160"/>
                </a:cubicBezTo>
                <a:cubicBezTo>
                  <a:pt x="221123" y="99936"/>
                  <a:pt x="225965" y="92683"/>
                  <a:pt x="225965" y="83818"/>
                </a:cubicBezTo>
                <a:lnTo>
                  <a:pt x="225965" y="29820"/>
                </a:lnTo>
                <a:cubicBezTo>
                  <a:pt x="225965" y="13701"/>
                  <a:pt x="239684" y="0"/>
                  <a:pt x="255825" y="0"/>
                </a:cubicBezTo>
                <a:close/>
              </a:path>
            </a:pathLst>
          </a:custGeom>
          <a:solidFill>
            <a:schemeClr val="bg1"/>
          </a:solidFill>
          <a:ln>
            <a:noFill/>
          </a:ln>
        </p:spPr>
        <p:txBody>
          <a:bodyPr/>
          <a:lstStyle/>
          <a:p>
            <a:endParaRPr lang="zh-CN" altLang="en-US">
              <a:cs typeface="+mn-ea"/>
              <a:sym typeface="+mn-lt"/>
            </a:endParaRPr>
          </a:p>
        </p:txBody>
      </p:sp>
      <p:grpSp>
        <p:nvGrpSpPr>
          <p:cNvPr id="67" name="组合 66"/>
          <p:cNvGrpSpPr/>
          <p:nvPr/>
        </p:nvGrpSpPr>
        <p:grpSpPr>
          <a:xfrm>
            <a:off x="2549723" y="3302802"/>
            <a:ext cx="2962404" cy="1234413"/>
            <a:chOff x="7483988" y="3433235"/>
            <a:chExt cx="5316455" cy="1234413"/>
          </a:xfrm>
        </p:grpSpPr>
        <p:sp>
          <p:nvSpPr>
            <p:cNvPr id="68" name="矩形 67"/>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69" name="矩形 68"/>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73" name="组合 72"/>
          <p:cNvGrpSpPr/>
          <p:nvPr/>
        </p:nvGrpSpPr>
        <p:grpSpPr>
          <a:xfrm>
            <a:off x="2605758" y="1947056"/>
            <a:ext cx="2962404" cy="1234413"/>
            <a:chOff x="7483988" y="3433235"/>
            <a:chExt cx="5316455" cy="1234413"/>
          </a:xfrm>
        </p:grpSpPr>
        <p:sp>
          <p:nvSpPr>
            <p:cNvPr id="74" name="矩形 73"/>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75" name="矩形 74"/>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76" name="组合 75"/>
          <p:cNvGrpSpPr/>
          <p:nvPr/>
        </p:nvGrpSpPr>
        <p:grpSpPr>
          <a:xfrm>
            <a:off x="2605758" y="4805136"/>
            <a:ext cx="2962404" cy="1234413"/>
            <a:chOff x="7483988" y="3433235"/>
            <a:chExt cx="5316455" cy="1234413"/>
          </a:xfrm>
        </p:grpSpPr>
        <p:sp>
          <p:nvSpPr>
            <p:cNvPr id="77" name="矩形 76"/>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78" name="矩形 77"/>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43" name="组合 42"/>
          <p:cNvGrpSpPr/>
          <p:nvPr/>
        </p:nvGrpSpPr>
        <p:grpSpPr>
          <a:xfrm>
            <a:off x="5869838" y="2292524"/>
            <a:ext cx="5121266" cy="3546086"/>
            <a:chOff x="5943600" y="1773551"/>
            <a:chExt cx="2732549" cy="1952677"/>
          </a:xfrm>
          <a:solidFill>
            <a:srgbClr val="F8525E"/>
          </a:solidFill>
        </p:grpSpPr>
        <p:sp>
          <p:nvSpPr>
            <p:cNvPr id="44" name="任意多边形 13"/>
            <p:cNvSpPr/>
            <p:nvPr/>
          </p:nvSpPr>
          <p:spPr>
            <a:xfrm>
              <a:off x="5943600" y="1773551"/>
              <a:ext cx="2732549" cy="1952677"/>
            </a:xfrm>
            <a:custGeom>
              <a:avLst/>
              <a:gdLst>
                <a:gd name="connsiteX0" fmla="*/ 2077705 w 2732549"/>
                <a:gd name="connsiteY0" fmla="*/ 0 h 1952677"/>
                <a:gd name="connsiteX1" fmla="*/ 2732549 w 2732549"/>
                <a:gd name="connsiteY1" fmla="*/ 654844 h 1952677"/>
                <a:gd name="connsiteX2" fmla="*/ 2332600 w 2732549"/>
                <a:gd name="connsiteY2" fmla="*/ 1258227 h 1952677"/>
                <a:gd name="connsiteX3" fmla="*/ 2310273 w 2732549"/>
                <a:gd name="connsiteY3" fmla="*/ 1265158 h 1952677"/>
                <a:gd name="connsiteX4" fmla="*/ 2310273 w 2732549"/>
                <a:gd name="connsiteY4" fmla="*/ 1952677 h 1952677"/>
                <a:gd name="connsiteX5" fmla="*/ 468749 w 2732549"/>
                <a:gd name="connsiteY5" fmla="*/ 1952677 h 1952677"/>
                <a:gd name="connsiteX6" fmla="*/ 0 w 2732549"/>
                <a:gd name="connsiteY6" fmla="*/ 1483928 h 1952677"/>
                <a:gd name="connsiteX7" fmla="*/ 0 w 2732549"/>
                <a:gd name="connsiteY7" fmla="*/ 503238 h 1952677"/>
                <a:gd name="connsiteX8" fmla="*/ 1442259 w 2732549"/>
                <a:gd name="connsiteY8" fmla="*/ 503238 h 1952677"/>
                <a:gd name="connsiteX9" fmla="*/ 1474322 w 2732549"/>
                <a:gd name="connsiteY9" fmla="*/ 399949 h 1952677"/>
                <a:gd name="connsiteX10" fmla="*/ 2077705 w 2732549"/>
                <a:gd name="connsiteY10" fmla="*/ 0 h 1952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2549" h="1952677">
                  <a:moveTo>
                    <a:pt x="2077705" y="0"/>
                  </a:moveTo>
                  <a:cubicBezTo>
                    <a:pt x="2439365" y="0"/>
                    <a:pt x="2732549" y="293184"/>
                    <a:pt x="2732549" y="654844"/>
                  </a:cubicBezTo>
                  <a:cubicBezTo>
                    <a:pt x="2732549" y="926089"/>
                    <a:pt x="2567633" y="1158816"/>
                    <a:pt x="2332600" y="1258227"/>
                  </a:cubicBezTo>
                  <a:lnTo>
                    <a:pt x="2310273" y="1265158"/>
                  </a:lnTo>
                  <a:lnTo>
                    <a:pt x="2310273" y="1952677"/>
                  </a:lnTo>
                  <a:lnTo>
                    <a:pt x="468749" y="1952677"/>
                  </a:lnTo>
                  <a:lnTo>
                    <a:pt x="0" y="1483928"/>
                  </a:lnTo>
                  <a:lnTo>
                    <a:pt x="0" y="503238"/>
                  </a:lnTo>
                  <a:lnTo>
                    <a:pt x="1442259" y="503238"/>
                  </a:lnTo>
                  <a:lnTo>
                    <a:pt x="1474322" y="399949"/>
                  </a:lnTo>
                  <a:cubicBezTo>
                    <a:pt x="1573733" y="164916"/>
                    <a:pt x="1806460" y="0"/>
                    <a:pt x="207770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5" name="椭圆 44"/>
            <p:cNvSpPr/>
            <p:nvPr/>
          </p:nvSpPr>
          <p:spPr>
            <a:xfrm>
              <a:off x="7517017" y="1920933"/>
              <a:ext cx="1006987" cy="100698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nvGrpSpPr>
          <p:cNvPr id="46" name="组合 45"/>
          <p:cNvGrpSpPr/>
          <p:nvPr/>
        </p:nvGrpSpPr>
        <p:grpSpPr>
          <a:xfrm>
            <a:off x="6404926" y="4065567"/>
            <a:ext cx="2962404" cy="1234413"/>
            <a:chOff x="7483988" y="3433235"/>
            <a:chExt cx="5316455" cy="1234413"/>
          </a:xfrm>
        </p:grpSpPr>
        <p:sp>
          <p:nvSpPr>
            <p:cNvPr id="47" name="矩形 46"/>
            <p:cNvSpPr/>
            <p:nvPr/>
          </p:nvSpPr>
          <p:spPr>
            <a:xfrm>
              <a:off x="7483988" y="3766183"/>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bg1"/>
                  </a:solidFill>
                  <a:cs typeface="+mn-ea"/>
                  <a:sym typeface="+mn-lt"/>
                </a:rPr>
                <a:t>请在此添加文字并根据需要调整字体大小，建议采用合适行距和合适的对齐方式。</a:t>
              </a:r>
              <a:endParaRPr lang="zh-CN" altLang="en-US" sz="1400" dirty="0">
                <a:solidFill>
                  <a:schemeClr val="bg1"/>
                </a:solidFill>
                <a:cs typeface="+mn-ea"/>
                <a:sym typeface="+mn-lt"/>
              </a:endParaRPr>
            </a:p>
          </p:txBody>
        </p:sp>
        <p:sp>
          <p:nvSpPr>
            <p:cNvPr id="48" name="矩形 47"/>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solidFill>
                    <a:schemeClr val="bg1"/>
                  </a:solidFill>
                  <a:cs typeface="+mn-ea"/>
                  <a:sym typeface="+mn-lt"/>
                </a:rPr>
                <a:t>在此输入标题文字</a:t>
              </a:r>
              <a:endParaRPr lang="zh-CN" altLang="en-US" b="1" dirty="0">
                <a:solidFill>
                  <a:schemeClr val="bg1"/>
                </a:solidFill>
                <a:cs typeface="+mn-ea"/>
                <a:sym typeface="+mn-lt"/>
              </a:endParaRPr>
            </a:p>
          </p:txBody>
        </p:sp>
      </p:grpSp>
      <p:sp>
        <p:nvSpPr>
          <p:cNvPr id="49" name="沉淀"/>
          <p:cNvSpPr>
            <a:spLocks noChangeAspect="1"/>
          </p:cNvSpPr>
          <p:nvPr/>
        </p:nvSpPr>
        <p:spPr bwMode="auto">
          <a:xfrm>
            <a:off x="9167352" y="2835768"/>
            <a:ext cx="1373541" cy="1277508"/>
          </a:xfrm>
          <a:custGeom>
            <a:avLst/>
            <a:gdLst>
              <a:gd name="connsiteX0" fmla="*/ 80464 w 542555"/>
              <a:gd name="connsiteY0" fmla="*/ 402778 h 504622"/>
              <a:gd name="connsiteX1" fmla="*/ 384617 w 542555"/>
              <a:gd name="connsiteY1" fmla="*/ 402778 h 504622"/>
              <a:gd name="connsiteX2" fmla="*/ 384617 w 542555"/>
              <a:gd name="connsiteY2" fmla="*/ 425768 h 504622"/>
              <a:gd name="connsiteX3" fmla="*/ 80464 w 542555"/>
              <a:gd name="connsiteY3" fmla="*/ 425768 h 504622"/>
              <a:gd name="connsiteX4" fmla="*/ 476530 w 542555"/>
              <a:gd name="connsiteY4" fmla="*/ 395670 h 504622"/>
              <a:gd name="connsiteX5" fmla="*/ 453565 w 542555"/>
              <a:gd name="connsiteY5" fmla="*/ 401404 h 504622"/>
              <a:gd name="connsiteX6" fmla="*/ 453565 w 542555"/>
              <a:gd name="connsiteY6" fmla="*/ 427208 h 504622"/>
              <a:gd name="connsiteX7" fmla="*/ 479401 w 542555"/>
              <a:gd name="connsiteY7" fmla="*/ 422908 h 504622"/>
              <a:gd name="connsiteX8" fmla="*/ 80464 w 542555"/>
              <a:gd name="connsiteY8" fmla="*/ 355419 h 504622"/>
              <a:gd name="connsiteX9" fmla="*/ 384617 w 542555"/>
              <a:gd name="connsiteY9" fmla="*/ 355419 h 504622"/>
              <a:gd name="connsiteX10" fmla="*/ 384617 w 542555"/>
              <a:gd name="connsiteY10" fmla="*/ 379788 h 504622"/>
              <a:gd name="connsiteX11" fmla="*/ 80464 w 542555"/>
              <a:gd name="connsiteY11" fmla="*/ 379788 h 504622"/>
              <a:gd name="connsiteX12" fmla="*/ 80464 w 542555"/>
              <a:gd name="connsiteY12" fmla="*/ 303923 h 504622"/>
              <a:gd name="connsiteX13" fmla="*/ 384617 w 542555"/>
              <a:gd name="connsiteY13" fmla="*/ 303923 h 504622"/>
              <a:gd name="connsiteX14" fmla="*/ 384617 w 542555"/>
              <a:gd name="connsiteY14" fmla="*/ 326913 h 504622"/>
              <a:gd name="connsiteX15" fmla="*/ 80464 w 542555"/>
              <a:gd name="connsiteY15" fmla="*/ 326913 h 504622"/>
              <a:gd name="connsiteX16" fmla="*/ 163686 w 542555"/>
              <a:gd name="connsiteY16" fmla="*/ 235184 h 504622"/>
              <a:gd name="connsiteX17" fmla="*/ 384616 w 542555"/>
              <a:gd name="connsiteY17" fmla="*/ 235184 h 504622"/>
              <a:gd name="connsiteX18" fmla="*/ 384616 w 542555"/>
              <a:gd name="connsiteY18" fmla="*/ 257944 h 504622"/>
              <a:gd name="connsiteX19" fmla="*/ 163686 w 542555"/>
              <a:gd name="connsiteY19" fmla="*/ 257944 h 504622"/>
              <a:gd name="connsiteX20" fmla="*/ 479401 w 542555"/>
              <a:gd name="connsiteY20" fmla="*/ 232241 h 504622"/>
              <a:gd name="connsiteX21" fmla="*/ 496625 w 542555"/>
              <a:gd name="connsiteY21" fmla="*/ 364131 h 504622"/>
              <a:gd name="connsiteX22" fmla="*/ 512413 w 542555"/>
              <a:gd name="connsiteY22" fmla="*/ 359830 h 504622"/>
              <a:gd name="connsiteX23" fmla="*/ 453565 w 542555"/>
              <a:gd name="connsiteY23" fmla="*/ 226506 h 504622"/>
              <a:gd name="connsiteX24" fmla="*/ 453565 w 542555"/>
              <a:gd name="connsiteY24" fmla="*/ 375599 h 504622"/>
              <a:gd name="connsiteX25" fmla="*/ 472224 w 542555"/>
              <a:gd name="connsiteY25" fmla="*/ 371299 h 504622"/>
              <a:gd name="connsiteX26" fmla="*/ 163686 w 542555"/>
              <a:gd name="connsiteY26" fmla="*/ 183457 h 504622"/>
              <a:gd name="connsiteX27" fmla="*/ 384616 w 542555"/>
              <a:gd name="connsiteY27" fmla="*/ 183457 h 504622"/>
              <a:gd name="connsiteX28" fmla="*/ 384616 w 542555"/>
              <a:gd name="connsiteY28" fmla="*/ 207826 h 504622"/>
              <a:gd name="connsiteX29" fmla="*/ 163686 w 542555"/>
              <a:gd name="connsiteY29" fmla="*/ 207826 h 504622"/>
              <a:gd name="connsiteX30" fmla="*/ 71785 w 542555"/>
              <a:gd name="connsiteY30" fmla="*/ 154720 h 504622"/>
              <a:gd name="connsiteX31" fmla="*/ 64601 w 542555"/>
              <a:gd name="connsiteY31" fmla="*/ 171944 h 504622"/>
              <a:gd name="connsiteX32" fmla="*/ 90464 w 542555"/>
              <a:gd name="connsiteY32" fmla="*/ 202085 h 504622"/>
              <a:gd name="connsiteX33" fmla="*/ 99085 w 542555"/>
              <a:gd name="connsiteY33" fmla="*/ 202085 h 504622"/>
              <a:gd name="connsiteX34" fmla="*/ 78969 w 542555"/>
              <a:gd name="connsiteY34" fmla="*/ 207826 h 504622"/>
              <a:gd name="connsiteX35" fmla="*/ 54543 w 542555"/>
              <a:gd name="connsiteY35" fmla="*/ 177685 h 504622"/>
              <a:gd name="connsiteX36" fmla="*/ 71785 w 542555"/>
              <a:gd name="connsiteY36" fmla="*/ 154720 h 504622"/>
              <a:gd name="connsiteX37" fmla="*/ 88913 w 542555"/>
              <a:gd name="connsiteY37" fmla="*/ 149082 h 504622"/>
              <a:gd name="connsiteX38" fmla="*/ 116214 w 542555"/>
              <a:gd name="connsiteY38" fmla="*/ 167721 h 504622"/>
              <a:gd name="connsiteX39" fmla="*/ 98971 w 542555"/>
              <a:gd name="connsiteY39" fmla="*/ 196398 h 504622"/>
              <a:gd name="connsiteX40" fmla="*/ 70234 w 542555"/>
              <a:gd name="connsiteY40" fmla="*/ 179192 h 504622"/>
              <a:gd name="connsiteX41" fmla="*/ 88913 w 542555"/>
              <a:gd name="connsiteY41" fmla="*/ 149082 h 504622"/>
              <a:gd name="connsiteX42" fmla="*/ 24400 w 542555"/>
              <a:gd name="connsiteY42" fmla="*/ 124722 h 504622"/>
              <a:gd name="connsiteX43" fmla="*/ 24400 w 542555"/>
              <a:gd name="connsiteY43" fmla="*/ 465915 h 504622"/>
              <a:gd name="connsiteX44" fmla="*/ 429164 w 542555"/>
              <a:gd name="connsiteY44" fmla="*/ 465915 h 504622"/>
              <a:gd name="connsiteX45" fmla="*/ 429164 w 542555"/>
              <a:gd name="connsiteY45" fmla="*/ 124722 h 504622"/>
              <a:gd name="connsiteX46" fmla="*/ 434905 w 542555"/>
              <a:gd name="connsiteY46" fmla="*/ 86015 h 504622"/>
              <a:gd name="connsiteX47" fmla="*/ 324385 w 542555"/>
              <a:gd name="connsiteY47" fmla="*/ 100351 h 504622"/>
              <a:gd name="connsiteX48" fmla="*/ 436341 w 542555"/>
              <a:gd name="connsiteY48" fmla="*/ 100351 h 504622"/>
              <a:gd name="connsiteX49" fmla="*/ 426293 w 542555"/>
              <a:gd name="connsiteY49" fmla="*/ 30105 h 504622"/>
              <a:gd name="connsiteX50" fmla="*/ 182287 w 542555"/>
              <a:gd name="connsiteY50" fmla="*/ 94617 h 504622"/>
              <a:gd name="connsiteX51" fmla="*/ 434905 w 542555"/>
              <a:gd name="connsiteY51" fmla="*/ 60211 h 504622"/>
              <a:gd name="connsiteX52" fmla="*/ 443517 w 542555"/>
              <a:gd name="connsiteY52" fmla="*/ 0 h 504622"/>
              <a:gd name="connsiteX53" fmla="*/ 542555 w 542555"/>
              <a:gd name="connsiteY53" fmla="*/ 378466 h 504622"/>
              <a:gd name="connsiteX54" fmla="*/ 499495 w 542555"/>
              <a:gd name="connsiteY54" fmla="*/ 388502 h 504622"/>
              <a:gd name="connsiteX55" fmla="*/ 508107 w 542555"/>
              <a:gd name="connsiteY55" fmla="*/ 444411 h 504622"/>
              <a:gd name="connsiteX56" fmla="*/ 453565 w 542555"/>
              <a:gd name="connsiteY56" fmla="*/ 451579 h 504622"/>
              <a:gd name="connsiteX57" fmla="*/ 453565 w 542555"/>
              <a:gd name="connsiteY57" fmla="*/ 490286 h 504622"/>
              <a:gd name="connsiteX58" fmla="*/ 163628 w 542555"/>
              <a:gd name="connsiteY58" fmla="*/ 490286 h 504622"/>
              <a:gd name="connsiteX59" fmla="*/ 57413 w 542555"/>
              <a:gd name="connsiteY59" fmla="*/ 504622 h 504622"/>
              <a:gd name="connsiteX60" fmla="*/ 55978 w 542555"/>
              <a:gd name="connsiteY60" fmla="*/ 490286 h 504622"/>
              <a:gd name="connsiteX61" fmla="*/ 0 w 542555"/>
              <a:gd name="connsiteY61" fmla="*/ 490286 h 504622"/>
              <a:gd name="connsiteX62" fmla="*/ 0 w 542555"/>
              <a:gd name="connsiteY62" fmla="*/ 100351 h 504622"/>
              <a:gd name="connsiteX63" fmla="*/ 61719 w 542555"/>
              <a:gd name="connsiteY63" fmla="*/ 100351 h 504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42555" h="504622">
                <a:moveTo>
                  <a:pt x="80464" y="402778"/>
                </a:moveTo>
                <a:lnTo>
                  <a:pt x="384617" y="402778"/>
                </a:lnTo>
                <a:lnTo>
                  <a:pt x="384617" y="425768"/>
                </a:lnTo>
                <a:lnTo>
                  <a:pt x="80464" y="425768"/>
                </a:lnTo>
                <a:close/>
                <a:moveTo>
                  <a:pt x="476530" y="395670"/>
                </a:moveTo>
                <a:lnTo>
                  <a:pt x="453565" y="401404"/>
                </a:lnTo>
                <a:lnTo>
                  <a:pt x="453565" y="427208"/>
                </a:lnTo>
                <a:lnTo>
                  <a:pt x="479401" y="422908"/>
                </a:lnTo>
                <a:close/>
                <a:moveTo>
                  <a:pt x="80464" y="355419"/>
                </a:moveTo>
                <a:lnTo>
                  <a:pt x="384617" y="355419"/>
                </a:lnTo>
                <a:lnTo>
                  <a:pt x="384617" y="379788"/>
                </a:lnTo>
                <a:lnTo>
                  <a:pt x="80464" y="379788"/>
                </a:lnTo>
                <a:close/>
                <a:moveTo>
                  <a:pt x="80464" y="303923"/>
                </a:moveTo>
                <a:lnTo>
                  <a:pt x="384617" y="303923"/>
                </a:lnTo>
                <a:lnTo>
                  <a:pt x="384617" y="326913"/>
                </a:lnTo>
                <a:lnTo>
                  <a:pt x="80464" y="326913"/>
                </a:lnTo>
                <a:close/>
                <a:moveTo>
                  <a:pt x="163686" y="235184"/>
                </a:moveTo>
                <a:lnTo>
                  <a:pt x="384616" y="235184"/>
                </a:lnTo>
                <a:lnTo>
                  <a:pt x="384616" y="257944"/>
                </a:lnTo>
                <a:lnTo>
                  <a:pt x="163686" y="257944"/>
                </a:lnTo>
                <a:close/>
                <a:moveTo>
                  <a:pt x="479401" y="232241"/>
                </a:moveTo>
                <a:lnTo>
                  <a:pt x="496625" y="364131"/>
                </a:lnTo>
                <a:lnTo>
                  <a:pt x="512413" y="359830"/>
                </a:lnTo>
                <a:close/>
                <a:moveTo>
                  <a:pt x="453565" y="226506"/>
                </a:moveTo>
                <a:lnTo>
                  <a:pt x="453565" y="375599"/>
                </a:lnTo>
                <a:lnTo>
                  <a:pt x="472224" y="371299"/>
                </a:lnTo>
                <a:close/>
                <a:moveTo>
                  <a:pt x="163686" y="183457"/>
                </a:moveTo>
                <a:lnTo>
                  <a:pt x="384616" y="183457"/>
                </a:lnTo>
                <a:lnTo>
                  <a:pt x="384616" y="207826"/>
                </a:lnTo>
                <a:lnTo>
                  <a:pt x="163686" y="207826"/>
                </a:lnTo>
                <a:close/>
                <a:moveTo>
                  <a:pt x="71785" y="154720"/>
                </a:moveTo>
                <a:cubicBezTo>
                  <a:pt x="67475" y="159026"/>
                  <a:pt x="64601" y="164767"/>
                  <a:pt x="64601" y="171944"/>
                </a:cubicBezTo>
                <a:cubicBezTo>
                  <a:pt x="63164" y="186297"/>
                  <a:pt x="74659" y="200650"/>
                  <a:pt x="90464" y="202085"/>
                </a:cubicBezTo>
                <a:cubicBezTo>
                  <a:pt x="93338" y="202085"/>
                  <a:pt x="96212" y="202085"/>
                  <a:pt x="99085" y="202085"/>
                </a:cubicBezTo>
                <a:cubicBezTo>
                  <a:pt x="93338" y="206391"/>
                  <a:pt x="87590" y="207826"/>
                  <a:pt x="78969" y="207826"/>
                </a:cubicBezTo>
                <a:cubicBezTo>
                  <a:pt x="64601" y="206391"/>
                  <a:pt x="53106" y="192038"/>
                  <a:pt x="54543" y="177685"/>
                </a:cubicBezTo>
                <a:cubicBezTo>
                  <a:pt x="55979" y="167638"/>
                  <a:pt x="63164" y="159026"/>
                  <a:pt x="71785" y="154720"/>
                </a:cubicBezTo>
                <a:close/>
                <a:moveTo>
                  <a:pt x="88913" y="149082"/>
                </a:moveTo>
                <a:cubicBezTo>
                  <a:pt x="101845" y="146214"/>
                  <a:pt x="113340" y="154817"/>
                  <a:pt x="116214" y="167721"/>
                </a:cubicBezTo>
                <a:cubicBezTo>
                  <a:pt x="119087" y="182059"/>
                  <a:pt x="111903" y="193530"/>
                  <a:pt x="98971" y="196398"/>
                </a:cubicBezTo>
                <a:cubicBezTo>
                  <a:pt x="86039" y="200699"/>
                  <a:pt x="73108" y="192096"/>
                  <a:pt x="70234" y="179192"/>
                </a:cubicBezTo>
                <a:cubicBezTo>
                  <a:pt x="67360" y="166287"/>
                  <a:pt x="75981" y="153383"/>
                  <a:pt x="88913" y="149082"/>
                </a:cubicBezTo>
                <a:close/>
                <a:moveTo>
                  <a:pt x="24400" y="124722"/>
                </a:moveTo>
                <a:lnTo>
                  <a:pt x="24400" y="465915"/>
                </a:lnTo>
                <a:lnTo>
                  <a:pt x="429164" y="465915"/>
                </a:lnTo>
                <a:lnTo>
                  <a:pt x="429164" y="124722"/>
                </a:lnTo>
                <a:close/>
                <a:moveTo>
                  <a:pt x="434905" y="86015"/>
                </a:moveTo>
                <a:lnTo>
                  <a:pt x="324385" y="100351"/>
                </a:lnTo>
                <a:lnTo>
                  <a:pt x="436341" y="100351"/>
                </a:lnTo>
                <a:close/>
                <a:moveTo>
                  <a:pt x="426293" y="30105"/>
                </a:moveTo>
                <a:lnTo>
                  <a:pt x="182287" y="94617"/>
                </a:lnTo>
                <a:lnTo>
                  <a:pt x="434905" y="60211"/>
                </a:lnTo>
                <a:close/>
                <a:moveTo>
                  <a:pt x="443517" y="0"/>
                </a:moveTo>
                <a:lnTo>
                  <a:pt x="542555" y="378466"/>
                </a:lnTo>
                <a:lnTo>
                  <a:pt x="499495" y="388502"/>
                </a:lnTo>
                <a:lnTo>
                  <a:pt x="508107" y="444411"/>
                </a:lnTo>
                <a:lnTo>
                  <a:pt x="453565" y="451579"/>
                </a:lnTo>
                <a:lnTo>
                  <a:pt x="453565" y="490286"/>
                </a:lnTo>
                <a:lnTo>
                  <a:pt x="163628" y="490286"/>
                </a:lnTo>
                <a:lnTo>
                  <a:pt x="57413" y="504622"/>
                </a:lnTo>
                <a:lnTo>
                  <a:pt x="55978" y="490286"/>
                </a:lnTo>
                <a:lnTo>
                  <a:pt x="0" y="490286"/>
                </a:lnTo>
                <a:lnTo>
                  <a:pt x="0" y="100351"/>
                </a:lnTo>
                <a:lnTo>
                  <a:pt x="61719" y="100351"/>
                </a:lnTo>
                <a:close/>
              </a:path>
            </a:pathLst>
          </a:custGeom>
          <a:solidFill>
            <a:schemeClr val="bg1">
              <a:lumMod val="75000"/>
            </a:schemeClr>
          </a:solidFill>
          <a:ln>
            <a:noFill/>
          </a:ln>
        </p:spPr>
        <p:txBody>
          <a:bodyPr/>
          <a:lstStyle/>
          <a:p>
            <a:endParaRPr lang="zh-CN" altLang="en-US">
              <a:cs typeface="+mn-ea"/>
              <a:sym typeface="+mn-lt"/>
            </a:endParaRPr>
          </a:p>
        </p:txBody>
      </p:sp>
      <p:sp>
        <p:nvSpPr>
          <p:cNvPr id="3" name="标题 2"/>
          <p:cNvSpPr>
            <a:spLocks noGrp="1"/>
          </p:cNvSpPr>
          <p:nvPr>
            <p:ph type="title"/>
          </p:nvPr>
        </p:nvSpPr>
        <p:spPr/>
        <p:txBody>
          <a:bodyPr/>
          <a:lstStyle/>
          <a:p>
            <a:r>
              <a:rPr lang="zh-CN" altLang="zh-CN" dirty="0"/>
              <a:t>本书的主要内容</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1000"/>
                                        <p:tgtEl>
                                          <p:spTgt spid="73"/>
                                        </p:tgtEl>
                                      </p:cBhvr>
                                    </p:animEffect>
                                    <p:anim calcmode="lin" valueType="num">
                                      <p:cBhvr>
                                        <p:cTn id="18" dur="1000" fill="hold"/>
                                        <p:tgtEl>
                                          <p:spTgt spid="73"/>
                                        </p:tgtEl>
                                        <p:attrNameLst>
                                          <p:attrName>ppt_x</p:attrName>
                                        </p:attrNameLst>
                                      </p:cBhvr>
                                      <p:tavLst>
                                        <p:tav tm="0">
                                          <p:val>
                                            <p:strVal val="#ppt_x"/>
                                          </p:val>
                                        </p:tav>
                                        <p:tav tm="100000">
                                          <p:val>
                                            <p:strVal val="#ppt_x"/>
                                          </p:val>
                                        </p:tav>
                                      </p:tavLst>
                                    </p:anim>
                                    <p:anim calcmode="lin" valueType="num">
                                      <p:cBhvr>
                                        <p:cTn id="19" dur="1000" fill="hold"/>
                                        <p:tgtEl>
                                          <p:spTgt spid="73"/>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1000"/>
                                        <p:tgtEl>
                                          <p:spTgt spid="67"/>
                                        </p:tgtEl>
                                      </p:cBhvr>
                                    </p:animEffect>
                                    <p:anim calcmode="lin" valueType="num">
                                      <p:cBhvr>
                                        <p:cTn id="40" dur="1000" fill="hold"/>
                                        <p:tgtEl>
                                          <p:spTgt spid="67"/>
                                        </p:tgtEl>
                                        <p:attrNameLst>
                                          <p:attrName>ppt_x</p:attrName>
                                        </p:attrNameLst>
                                      </p:cBhvr>
                                      <p:tavLst>
                                        <p:tav tm="0">
                                          <p:val>
                                            <p:strVal val="#ppt_x"/>
                                          </p:val>
                                        </p:tav>
                                        <p:tav tm="100000">
                                          <p:val>
                                            <p:strVal val="#ppt_x"/>
                                          </p:val>
                                        </p:tav>
                                      </p:tavLst>
                                    </p:anim>
                                    <p:anim calcmode="lin" valueType="num">
                                      <p:cBhvr>
                                        <p:cTn id="41" dur="1000" fill="hold"/>
                                        <p:tgtEl>
                                          <p:spTgt spid="67"/>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16" presetClass="entr" presetSubtype="2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arn(inVertical)">
                                      <p:cBhvr>
                                        <p:cTn id="61" dur="500"/>
                                        <p:tgtEl>
                                          <p:spTgt spid="46"/>
                                        </p:tgtEl>
                                      </p:cBhvr>
                                    </p:animEffect>
                                  </p:childTnLst>
                                </p:cTn>
                              </p:par>
                              <p:par>
                                <p:cTn id="62" presetID="16" presetClass="entr" presetSubtype="21" fill="hold" nodeType="with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barn(inVertical)">
                                      <p:cBhvr>
                                        <p:cTn id="64" dur="500"/>
                                        <p:tgtEl>
                                          <p:spTgt spid="43"/>
                                        </p:tgtEl>
                                      </p:cBhvr>
                                    </p:animEffect>
                                  </p:childTnLst>
                                </p:cTn>
                              </p:par>
                              <p:par>
                                <p:cTn id="65" presetID="16" presetClass="entr" presetSubtype="21" fill="hold" nodeType="with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barn(inVertical)">
                                      <p:cBhvr>
                                        <p:cTn id="6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rot="20640000">
            <a:off x="2896582" y="3610144"/>
            <a:ext cx="2049769" cy="96000"/>
          </a:xfrm>
          <a:prstGeom prst="roundRect">
            <a:avLst>
              <a:gd name="adj" fmla="val 50000"/>
            </a:avLst>
          </a:prstGeom>
          <a:solidFill>
            <a:schemeClr val="bg1">
              <a:lumMod val="65000"/>
            </a:schemeClr>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2135" b="1">
              <a:solidFill>
                <a:schemeClr val="bg1"/>
              </a:solidFill>
              <a:cs typeface="+mn-ea"/>
              <a:sym typeface="+mn-lt"/>
            </a:endParaRPr>
          </a:p>
        </p:txBody>
      </p:sp>
      <p:sp>
        <p:nvSpPr>
          <p:cNvPr id="7" name="圆角矩形 6"/>
          <p:cNvSpPr/>
          <p:nvPr/>
        </p:nvSpPr>
        <p:spPr>
          <a:xfrm rot="900000">
            <a:off x="2888249" y="4262879"/>
            <a:ext cx="2023795" cy="96000"/>
          </a:xfrm>
          <a:prstGeom prst="roundRect">
            <a:avLst>
              <a:gd name="adj" fmla="val 50000"/>
            </a:avLst>
          </a:prstGeom>
          <a:solidFill>
            <a:schemeClr val="bg1">
              <a:lumMod val="65000"/>
            </a:schemeClr>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2135" b="1">
              <a:solidFill>
                <a:schemeClr val="bg1"/>
              </a:solidFill>
              <a:cs typeface="+mn-ea"/>
              <a:sym typeface="+mn-lt"/>
            </a:endParaRPr>
          </a:p>
        </p:txBody>
      </p:sp>
      <p:sp>
        <p:nvSpPr>
          <p:cNvPr id="8" name="圆角矩形 7"/>
          <p:cNvSpPr/>
          <p:nvPr/>
        </p:nvSpPr>
        <p:spPr>
          <a:xfrm rot="19320000">
            <a:off x="2722225" y="2888907"/>
            <a:ext cx="2352000" cy="96000"/>
          </a:xfrm>
          <a:prstGeom prst="roundRect">
            <a:avLst>
              <a:gd name="adj" fmla="val 50000"/>
            </a:avLst>
          </a:prstGeom>
          <a:solidFill>
            <a:schemeClr val="bg1">
              <a:lumMod val="65000"/>
            </a:schemeClr>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2135" b="1">
              <a:solidFill>
                <a:schemeClr val="bg1"/>
              </a:solidFill>
              <a:cs typeface="+mn-ea"/>
              <a:sym typeface="+mn-lt"/>
            </a:endParaRPr>
          </a:p>
        </p:txBody>
      </p:sp>
      <p:sp>
        <p:nvSpPr>
          <p:cNvPr id="9" name="圆角矩形 8"/>
          <p:cNvSpPr/>
          <p:nvPr/>
        </p:nvSpPr>
        <p:spPr>
          <a:xfrm rot="2400000">
            <a:off x="2697695" y="4843315"/>
            <a:ext cx="2352000" cy="96000"/>
          </a:xfrm>
          <a:prstGeom prst="roundRect">
            <a:avLst>
              <a:gd name="adj" fmla="val 50000"/>
            </a:avLst>
          </a:prstGeom>
          <a:solidFill>
            <a:schemeClr val="bg1">
              <a:lumMod val="65000"/>
            </a:schemeClr>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en-US" sz="2135" b="1">
              <a:solidFill>
                <a:schemeClr val="bg1"/>
              </a:solidFill>
              <a:cs typeface="+mn-ea"/>
              <a:sym typeface="+mn-lt"/>
            </a:endParaRPr>
          </a:p>
        </p:txBody>
      </p:sp>
      <p:sp>
        <p:nvSpPr>
          <p:cNvPr id="11" name="Oval 2"/>
          <p:cNvSpPr>
            <a:spLocks noChangeAspect="1" noChangeArrowheads="1"/>
          </p:cNvSpPr>
          <p:nvPr/>
        </p:nvSpPr>
        <p:spPr bwMode="auto">
          <a:xfrm>
            <a:off x="1480140" y="2958380"/>
            <a:ext cx="1865225" cy="1864784"/>
          </a:xfrm>
          <a:prstGeom prst="cloudCallout">
            <a:avLst/>
          </a:prstGeom>
          <a:solidFill>
            <a:schemeClr val="accent1"/>
          </a:solidFill>
          <a:ln w="25400">
            <a:solidFill>
              <a:schemeClr val="bg1"/>
            </a:solid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fr-FR" altLang="zh-CN" sz="2135" b="1" dirty="0">
              <a:solidFill>
                <a:schemeClr val="bg1"/>
              </a:solidFill>
              <a:cs typeface="+mn-ea"/>
              <a:sym typeface="+mn-lt"/>
            </a:endParaRPr>
          </a:p>
        </p:txBody>
      </p:sp>
      <p:sp>
        <p:nvSpPr>
          <p:cNvPr id="19" name="AutoShape 3"/>
          <p:cNvSpPr>
            <a:spLocks noChangeAspect="1" noChangeArrowheads="1"/>
          </p:cNvSpPr>
          <p:nvPr/>
        </p:nvSpPr>
        <p:spPr bwMode="auto">
          <a:xfrm>
            <a:off x="4660608" y="3160715"/>
            <a:ext cx="432000" cy="432000"/>
          </a:xfrm>
          <a:prstGeom prst="star6">
            <a:avLst/>
          </a:prstGeom>
          <a:solidFill>
            <a:schemeClr val="accent2"/>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2135" b="1">
              <a:solidFill>
                <a:schemeClr val="tx1">
                  <a:lumMod val="95000"/>
                  <a:lumOff val="5000"/>
                </a:schemeClr>
              </a:solidFill>
              <a:cs typeface="+mn-ea"/>
              <a:sym typeface="+mn-lt"/>
            </a:endParaRPr>
          </a:p>
        </p:txBody>
      </p:sp>
      <p:sp>
        <p:nvSpPr>
          <p:cNvPr id="20" name="AutoShape 3"/>
          <p:cNvSpPr>
            <a:spLocks noChangeAspect="1" noChangeArrowheads="1"/>
          </p:cNvSpPr>
          <p:nvPr/>
        </p:nvSpPr>
        <p:spPr bwMode="auto">
          <a:xfrm>
            <a:off x="4660608" y="4312944"/>
            <a:ext cx="432000" cy="432000"/>
          </a:xfrm>
          <a:prstGeom prst="star6">
            <a:avLst/>
          </a:prstGeom>
          <a:solidFill>
            <a:schemeClr val="accent2"/>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2135" b="1">
              <a:solidFill>
                <a:schemeClr val="tx1">
                  <a:lumMod val="95000"/>
                  <a:lumOff val="5000"/>
                </a:schemeClr>
              </a:solidFill>
              <a:cs typeface="+mn-ea"/>
              <a:sym typeface="+mn-lt"/>
            </a:endParaRPr>
          </a:p>
        </p:txBody>
      </p:sp>
      <p:sp>
        <p:nvSpPr>
          <p:cNvPr id="27" name="AutoShape 3"/>
          <p:cNvSpPr>
            <a:spLocks noChangeAspect="1" noChangeArrowheads="1"/>
          </p:cNvSpPr>
          <p:nvPr/>
        </p:nvSpPr>
        <p:spPr bwMode="auto">
          <a:xfrm>
            <a:off x="4660608" y="2016009"/>
            <a:ext cx="432000" cy="432000"/>
          </a:xfrm>
          <a:prstGeom prst="star6">
            <a:avLst/>
          </a:prstGeom>
          <a:solidFill>
            <a:schemeClr val="accent2"/>
          </a:solidFill>
          <a:ln w="25400">
            <a:noFill/>
          </a:ln>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2135" b="1">
              <a:solidFill>
                <a:schemeClr val="tx1">
                  <a:lumMod val="95000"/>
                  <a:lumOff val="5000"/>
                </a:schemeClr>
              </a:solidFill>
              <a:cs typeface="+mn-ea"/>
              <a:sym typeface="+mn-lt"/>
            </a:endParaRPr>
          </a:p>
        </p:txBody>
      </p:sp>
      <p:sp>
        <p:nvSpPr>
          <p:cNvPr id="28" name="AutoShape 3"/>
          <p:cNvSpPr>
            <a:spLocks noChangeAspect="1" noChangeArrowheads="1"/>
          </p:cNvSpPr>
          <p:nvPr/>
        </p:nvSpPr>
        <p:spPr bwMode="auto">
          <a:xfrm>
            <a:off x="4638478" y="5465173"/>
            <a:ext cx="432000" cy="432000"/>
          </a:xfrm>
          <a:prstGeom prst="star6">
            <a:avLst/>
          </a:prstGeom>
          <a:solidFill>
            <a:schemeClr val="accent2"/>
          </a:solidFill>
          <a:ln w="25400">
            <a:noFill/>
          </a:ln>
          <a:effectLst>
            <a:outerShdw blurRad="225425" dist="38100" dir="5220000" algn="ctr">
              <a:srgbClr val="000000">
                <a:alpha val="33000"/>
              </a:srgbClr>
            </a:outerShdw>
          </a:effectLst>
        </p:spPr>
        <p:style>
          <a:lnRef idx="1">
            <a:schemeClr val="accent2"/>
          </a:lnRef>
          <a:fillRef idx="3">
            <a:schemeClr val="accent2"/>
          </a:fillRef>
          <a:effectRef idx="2">
            <a:schemeClr val="accent2"/>
          </a:effectRef>
          <a:fontRef idx="minor">
            <a:schemeClr val="lt1"/>
          </a:fontRef>
        </p:style>
        <p:txBody>
          <a:bodyPr anchor="ctr"/>
          <a:lstStyle/>
          <a:p>
            <a:pPr algn="ctr" eaLnBrk="0" fontAlgn="ctr" hangingPunct="0">
              <a:buClr>
                <a:srgbClr val="FF0000"/>
              </a:buClr>
              <a:buSzPct val="70000"/>
              <a:defRPr/>
            </a:pPr>
            <a:endParaRPr lang="zh-CN" altLang="zh-CN" sz="2135" b="1">
              <a:solidFill>
                <a:schemeClr val="tx1">
                  <a:lumMod val="95000"/>
                  <a:lumOff val="5000"/>
                </a:schemeClr>
              </a:solidFill>
              <a:cs typeface="+mn-ea"/>
              <a:sym typeface="+mn-lt"/>
            </a:endParaRPr>
          </a:p>
        </p:txBody>
      </p:sp>
      <p:sp>
        <p:nvSpPr>
          <p:cNvPr id="2" name="矩形 1"/>
          <p:cNvSpPr/>
          <p:nvPr/>
        </p:nvSpPr>
        <p:spPr>
          <a:xfrm>
            <a:off x="1603029" y="3709938"/>
            <a:ext cx="1569660" cy="369332"/>
          </a:xfrm>
          <a:prstGeom prst="rect">
            <a:avLst/>
          </a:prstGeom>
        </p:spPr>
        <p:txBody>
          <a:bodyPr wrap="none">
            <a:spAutoFit/>
          </a:bodyPr>
          <a:lstStyle/>
          <a:p>
            <a:r>
              <a:rPr lang="zh-CN" altLang="en-US" b="1" dirty="0">
                <a:solidFill>
                  <a:schemeClr val="bg1"/>
                </a:solidFill>
                <a:effectLst>
                  <a:outerShdw blurRad="38100" dist="38100" dir="2700000" algn="tl">
                    <a:srgbClr val="000000">
                      <a:alpha val="43137"/>
                    </a:srgbClr>
                  </a:outerShdw>
                </a:effectLst>
                <a:cs typeface="+mn-ea"/>
                <a:sym typeface="+mn-lt"/>
              </a:rPr>
              <a:t>在此添加文字</a:t>
            </a:r>
            <a:endParaRPr lang="zh-CN" altLang="en-US" b="1" dirty="0">
              <a:solidFill>
                <a:schemeClr val="bg1"/>
              </a:solidFill>
              <a:effectLst>
                <a:outerShdw blurRad="38100" dist="38100" dir="2700000" algn="tl">
                  <a:srgbClr val="000000">
                    <a:alpha val="43137"/>
                  </a:srgbClr>
                </a:outerShdw>
              </a:effectLst>
              <a:cs typeface="+mn-ea"/>
              <a:sym typeface="+mn-lt"/>
            </a:endParaRPr>
          </a:p>
        </p:txBody>
      </p:sp>
      <p:grpSp>
        <p:nvGrpSpPr>
          <p:cNvPr id="33" name="组合 32"/>
          <p:cNvGrpSpPr/>
          <p:nvPr/>
        </p:nvGrpSpPr>
        <p:grpSpPr>
          <a:xfrm>
            <a:off x="5384801" y="1842116"/>
            <a:ext cx="4901382" cy="954337"/>
            <a:chOff x="7483988" y="3433235"/>
            <a:chExt cx="5316455" cy="954337"/>
          </a:xfrm>
        </p:grpSpPr>
        <p:sp>
          <p:nvSpPr>
            <p:cNvPr id="34" name="矩形 33"/>
            <p:cNvSpPr/>
            <p:nvPr/>
          </p:nvSpPr>
          <p:spPr>
            <a:xfrm>
              <a:off x="7483988" y="3766183"/>
              <a:ext cx="4701253"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35" name="矩形 34"/>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39" name="组合 38"/>
          <p:cNvGrpSpPr/>
          <p:nvPr/>
        </p:nvGrpSpPr>
        <p:grpSpPr>
          <a:xfrm>
            <a:off x="5384801" y="2958380"/>
            <a:ext cx="4901382" cy="954337"/>
            <a:chOff x="7483988" y="3433235"/>
            <a:chExt cx="5316455" cy="954337"/>
          </a:xfrm>
        </p:grpSpPr>
        <p:sp>
          <p:nvSpPr>
            <p:cNvPr id="40" name="矩形 39"/>
            <p:cNvSpPr/>
            <p:nvPr/>
          </p:nvSpPr>
          <p:spPr>
            <a:xfrm>
              <a:off x="7483988" y="3766183"/>
              <a:ext cx="4701253"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41" name="矩形 40"/>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42" name="组合 41"/>
          <p:cNvGrpSpPr/>
          <p:nvPr/>
        </p:nvGrpSpPr>
        <p:grpSpPr>
          <a:xfrm>
            <a:off x="5384801" y="4258140"/>
            <a:ext cx="4901382" cy="954337"/>
            <a:chOff x="7483988" y="3433235"/>
            <a:chExt cx="5316455" cy="954337"/>
          </a:xfrm>
        </p:grpSpPr>
        <p:sp>
          <p:nvSpPr>
            <p:cNvPr id="43" name="矩形 42"/>
            <p:cNvSpPr/>
            <p:nvPr/>
          </p:nvSpPr>
          <p:spPr>
            <a:xfrm>
              <a:off x="7483988" y="3766183"/>
              <a:ext cx="4701253"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44" name="矩形 43"/>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grpSp>
        <p:nvGrpSpPr>
          <p:cNvPr id="45" name="组合 44"/>
          <p:cNvGrpSpPr/>
          <p:nvPr/>
        </p:nvGrpSpPr>
        <p:grpSpPr>
          <a:xfrm>
            <a:off x="5384801" y="5420004"/>
            <a:ext cx="4901382" cy="954337"/>
            <a:chOff x="7483988" y="3433235"/>
            <a:chExt cx="5316455" cy="954337"/>
          </a:xfrm>
        </p:grpSpPr>
        <p:sp>
          <p:nvSpPr>
            <p:cNvPr id="46" name="矩形 45"/>
            <p:cNvSpPr/>
            <p:nvPr/>
          </p:nvSpPr>
          <p:spPr>
            <a:xfrm>
              <a:off x="7483988" y="3766183"/>
              <a:ext cx="4701253"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47" name="矩形 46"/>
            <p:cNvSpPr/>
            <p:nvPr/>
          </p:nvSpPr>
          <p:spPr>
            <a:xfrm>
              <a:off x="7483988" y="3433235"/>
              <a:ext cx="5316455"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3" name="标题 2"/>
          <p:cNvSpPr>
            <a:spLocks noGrp="1"/>
          </p:cNvSpPr>
          <p:nvPr>
            <p:ph type="title"/>
          </p:nvPr>
        </p:nvSpPr>
        <p:spPr/>
        <p:txBody>
          <a:bodyPr/>
          <a:lstStyle/>
          <a:p>
            <a:r>
              <a:rPr lang="zh-CN" altLang="zh-CN" dirty="0"/>
              <a:t>核心内容</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1+#ppt_w/2"/>
                                          </p:val>
                                        </p:tav>
                                        <p:tav tm="100000">
                                          <p:val>
                                            <p:strVal val="#ppt_x"/>
                                          </p:val>
                                        </p:tav>
                                      </p:tavLst>
                                    </p:anim>
                                    <p:anim calcmode="lin" valueType="num">
                                      <p:cBhvr additive="base">
                                        <p:cTn id="24" dur="500" fill="hold"/>
                                        <p:tgtEl>
                                          <p:spTgt spid="27"/>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500" fill="hold"/>
                                        <p:tgtEl>
                                          <p:spTgt spid="19"/>
                                        </p:tgtEl>
                                        <p:attrNameLst>
                                          <p:attrName>ppt_x</p:attrName>
                                        </p:attrNameLst>
                                      </p:cBhvr>
                                      <p:tavLst>
                                        <p:tav tm="0">
                                          <p:val>
                                            <p:strVal val="1+#ppt_w/2"/>
                                          </p:val>
                                        </p:tav>
                                        <p:tav tm="100000">
                                          <p:val>
                                            <p:strVal val="#ppt_x"/>
                                          </p:val>
                                        </p:tav>
                                      </p:tavLst>
                                    </p:anim>
                                    <p:anim calcmode="lin" valueType="num">
                                      <p:cBhvr additive="base">
                                        <p:cTn id="29" dur="500" fill="hold"/>
                                        <p:tgtEl>
                                          <p:spTgt spid="19"/>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1+#ppt_w/2"/>
                                          </p:val>
                                        </p:tav>
                                        <p:tav tm="100000">
                                          <p:val>
                                            <p:strVal val="#ppt_x"/>
                                          </p:val>
                                        </p:tav>
                                      </p:tavLst>
                                    </p:anim>
                                    <p:anim calcmode="lin" valueType="num">
                                      <p:cBhvr additive="base">
                                        <p:cTn id="34" dur="500" fill="hold"/>
                                        <p:tgtEl>
                                          <p:spTgt spid="20"/>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1+#ppt_w/2"/>
                                          </p:val>
                                        </p:tav>
                                        <p:tav tm="100000">
                                          <p:val>
                                            <p:strVal val="#ppt_x"/>
                                          </p:val>
                                        </p:tav>
                                      </p:tavLst>
                                    </p:anim>
                                    <p:anim calcmode="lin" valueType="num">
                                      <p:cBhvr additive="base">
                                        <p:cTn id="39" dur="500" fill="hold"/>
                                        <p:tgtEl>
                                          <p:spTgt spid="28"/>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down)">
                                      <p:cBhvr>
                                        <p:cTn id="43" dur="500"/>
                                        <p:tgtEl>
                                          <p:spTgt spid="33"/>
                                        </p:tgtEl>
                                      </p:cBhvr>
                                    </p:animEffect>
                                  </p:childTnLst>
                                </p:cTn>
                              </p:par>
                            </p:childTnLst>
                          </p:cTn>
                        </p:par>
                        <p:par>
                          <p:cTn id="44" fill="hold">
                            <p:stCondLst>
                              <p:cond delay="4500"/>
                            </p:stCondLst>
                            <p:childTnLst>
                              <p:par>
                                <p:cTn id="45" presetID="22" presetClass="entr" presetSubtype="4"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childTnLst>
                          </p:cTn>
                        </p:par>
                        <p:par>
                          <p:cTn id="48" fill="hold">
                            <p:stCondLst>
                              <p:cond delay="5000"/>
                            </p:stCondLst>
                            <p:childTnLst>
                              <p:par>
                                <p:cTn id="49" presetID="22" presetClass="entr" presetSubtype="4"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down)">
                                      <p:cBhvr>
                                        <p:cTn id="51" dur="500"/>
                                        <p:tgtEl>
                                          <p:spTgt spid="42"/>
                                        </p:tgtEl>
                                      </p:cBhvr>
                                    </p:animEffect>
                                  </p:childTnLst>
                                </p:cTn>
                              </p:par>
                            </p:childTnLst>
                          </p:cTn>
                        </p:par>
                        <p:par>
                          <p:cTn id="52" fill="hold">
                            <p:stCondLst>
                              <p:cond delay="5500"/>
                            </p:stCondLst>
                            <p:childTnLst>
                              <p:par>
                                <p:cTn id="53" presetID="22" presetClass="entr" presetSubtype="4" fill="hold" nodeType="after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down)">
                                      <p:cBhvr>
                                        <p:cTn id="5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9" grpId="0" animBg="1"/>
      <p:bldP spid="20" grpId="0" animBg="1"/>
      <p:bldP spid="27" grpId="0" animBg="1"/>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hree-books_73780"/>
          <p:cNvSpPr>
            <a:spLocks noChangeAspect="1"/>
          </p:cNvSpPr>
          <p:nvPr/>
        </p:nvSpPr>
        <p:spPr bwMode="auto">
          <a:xfrm>
            <a:off x="863558" y="1943211"/>
            <a:ext cx="1285983" cy="1130233"/>
          </a:xfrm>
          <a:custGeom>
            <a:avLst/>
            <a:gdLst>
              <a:gd name="T0" fmla="*/ 137 w 2619"/>
              <a:gd name="T1" fmla="*/ 0 h 2305"/>
              <a:gd name="T2" fmla="*/ 0 w 2619"/>
              <a:gd name="T3" fmla="*/ 2168 h 2305"/>
              <a:gd name="T4" fmla="*/ 650 w 2619"/>
              <a:gd name="T5" fmla="*/ 2305 h 2305"/>
              <a:gd name="T6" fmla="*/ 787 w 2619"/>
              <a:gd name="T7" fmla="*/ 137 h 2305"/>
              <a:gd name="T8" fmla="*/ 550 w 2619"/>
              <a:gd name="T9" fmla="*/ 2003 h 2305"/>
              <a:gd name="T10" fmla="*/ 164 w 2619"/>
              <a:gd name="T11" fmla="*/ 1936 h 2305"/>
              <a:gd name="T12" fmla="*/ 550 w 2619"/>
              <a:gd name="T13" fmla="*/ 1870 h 2305"/>
              <a:gd name="T14" fmla="*/ 550 w 2619"/>
              <a:gd name="T15" fmla="*/ 2003 h 2305"/>
              <a:gd name="T16" fmla="*/ 230 w 2619"/>
              <a:gd name="T17" fmla="*/ 1074 h 2305"/>
              <a:gd name="T18" fmla="*/ 230 w 2619"/>
              <a:gd name="T19" fmla="*/ 941 h 2305"/>
              <a:gd name="T20" fmla="*/ 616 w 2619"/>
              <a:gd name="T21" fmla="*/ 1008 h 2305"/>
              <a:gd name="T22" fmla="*/ 550 w 2619"/>
              <a:gd name="T23" fmla="*/ 807 h 2305"/>
              <a:gd name="T24" fmla="*/ 164 w 2619"/>
              <a:gd name="T25" fmla="*/ 740 h 2305"/>
              <a:gd name="T26" fmla="*/ 550 w 2619"/>
              <a:gd name="T27" fmla="*/ 674 h 2305"/>
              <a:gd name="T28" fmla="*/ 550 w 2619"/>
              <a:gd name="T29" fmla="*/ 807 h 2305"/>
              <a:gd name="T30" fmla="*/ 230 w 2619"/>
              <a:gd name="T31" fmla="*/ 540 h 2305"/>
              <a:gd name="T32" fmla="*/ 230 w 2619"/>
              <a:gd name="T33" fmla="*/ 407 h 2305"/>
              <a:gd name="T34" fmla="*/ 616 w 2619"/>
              <a:gd name="T35" fmla="*/ 473 h 2305"/>
              <a:gd name="T36" fmla="*/ 1566 w 2619"/>
              <a:gd name="T37" fmla="*/ 0 h 2305"/>
              <a:gd name="T38" fmla="*/ 916 w 2619"/>
              <a:gd name="T39" fmla="*/ 137 h 2305"/>
              <a:gd name="T40" fmla="*/ 1053 w 2619"/>
              <a:gd name="T41" fmla="*/ 2305 h 2305"/>
              <a:gd name="T42" fmla="*/ 1703 w 2619"/>
              <a:gd name="T43" fmla="*/ 2168 h 2305"/>
              <a:gd name="T44" fmla="*/ 1566 w 2619"/>
              <a:gd name="T45" fmla="*/ 0 h 2305"/>
              <a:gd name="T46" fmla="*/ 1146 w 2619"/>
              <a:gd name="T47" fmla="*/ 2003 h 2305"/>
              <a:gd name="T48" fmla="*/ 1146 w 2619"/>
              <a:gd name="T49" fmla="*/ 1870 h 2305"/>
              <a:gd name="T50" fmla="*/ 1532 w 2619"/>
              <a:gd name="T51" fmla="*/ 1936 h 2305"/>
              <a:gd name="T52" fmla="*/ 1465 w 2619"/>
              <a:gd name="T53" fmla="*/ 1074 h 2305"/>
              <a:gd name="T54" fmla="*/ 1079 w 2619"/>
              <a:gd name="T55" fmla="*/ 1008 h 2305"/>
              <a:gd name="T56" fmla="*/ 1465 w 2619"/>
              <a:gd name="T57" fmla="*/ 941 h 2305"/>
              <a:gd name="T58" fmla="*/ 1465 w 2619"/>
              <a:gd name="T59" fmla="*/ 1074 h 2305"/>
              <a:gd name="T60" fmla="*/ 1146 w 2619"/>
              <a:gd name="T61" fmla="*/ 807 h 2305"/>
              <a:gd name="T62" fmla="*/ 1146 w 2619"/>
              <a:gd name="T63" fmla="*/ 674 h 2305"/>
              <a:gd name="T64" fmla="*/ 1532 w 2619"/>
              <a:gd name="T65" fmla="*/ 740 h 2305"/>
              <a:gd name="T66" fmla="*/ 1465 w 2619"/>
              <a:gd name="T67" fmla="*/ 540 h 2305"/>
              <a:gd name="T68" fmla="*/ 1079 w 2619"/>
              <a:gd name="T69" fmla="*/ 473 h 2305"/>
              <a:gd name="T70" fmla="*/ 1465 w 2619"/>
              <a:gd name="T71" fmla="*/ 407 h 2305"/>
              <a:gd name="T72" fmla="*/ 1465 w 2619"/>
              <a:gd name="T73" fmla="*/ 540 h 2305"/>
              <a:gd name="T74" fmla="*/ 1968 w 2619"/>
              <a:gd name="T75" fmla="*/ 0 h 2305"/>
              <a:gd name="T76" fmla="*/ 1831 w 2619"/>
              <a:gd name="T77" fmla="*/ 2168 h 2305"/>
              <a:gd name="T78" fmla="*/ 2481 w 2619"/>
              <a:gd name="T79" fmla="*/ 2305 h 2305"/>
              <a:gd name="T80" fmla="*/ 2619 w 2619"/>
              <a:gd name="T81" fmla="*/ 137 h 2305"/>
              <a:gd name="T82" fmla="*/ 2381 w 2619"/>
              <a:gd name="T83" fmla="*/ 2003 h 2305"/>
              <a:gd name="T84" fmla="*/ 1995 w 2619"/>
              <a:gd name="T85" fmla="*/ 1936 h 2305"/>
              <a:gd name="T86" fmla="*/ 2381 w 2619"/>
              <a:gd name="T87" fmla="*/ 1870 h 2305"/>
              <a:gd name="T88" fmla="*/ 2381 w 2619"/>
              <a:gd name="T89" fmla="*/ 2003 h 2305"/>
              <a:gd name="T90" fmla="*/ 2061 w 2619"/>
              <a:gd name="T91" fmla="*/ 1074 h 2305"/>
              <a:gd name="T92" fmla="*/ 2061 w 2619"/>
              <a:gd name="T93" fmla="*/ 941 h 2305"/>
              <a:gd name="T94" fmla="*/ 2447 w 2619"/>
              <a:gd name="T95" fmla="*/ 1008 h 2305"/>
              <a:gd name="T96" fmla="*/ 2381 w 2619"/>
              <a:gd name="T97" fmla="*/ 807 h 2305"/>
              <a:gd name="T98" fmla="*/ 1995 w 2619"/>
              <a:gd name="T99" fmla="*/ 740 h 2305"/>
              <a:gd name="T100" fmla="*/ 2381 w 2619"/>
              <a:gd name="T101" fmla="*/ 674 h 2305"/>
              <a:gd name="T102" fmla="*/ 2381 w 2619"/>
              <a:gd name="T103" fmla="*/ 807 h 2305"/>
              <a:gd name="T104" fmla="*/ 2061 w 2619"/>
              <a:gd name="T105" fmla="*/ 540 h 2305"/>
              <a:gd name="T106" fmla="*/ 2061 w 2619"/>
              <a:gd name="T107" fmla="*/ 407 h 2305"/>
              <a:gd name="T108" fmla="*/ 2447 w 2619"/>
              <a:gd name="T109" fmla="*/ 473 h 2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19" h="2305">
                <a:moveTo>
                  <a:pt x="650" y="0"/>
                </a:moveTo>
                <a:lnTo>
                  <a:pt x="137" y="0"/>
                </a:lnTo>
                <a:cubicBezTo>
                  <a:pt x="61" y="0"/>
                  <a:pt x="0" y="61"/>
                  <a:pt x="0" y="137"/>
                </a:cubicBezTo>
                <a:lnTo>
                  <a:pt x="0" y="2168"/>
                </a:lnTo>
                <a:cubicBezTo>
                  <a:pt x="0" y="2243"/>
                  <a:pt x="61" y="2305"/>
                  <a:pt x="137" y="2305"/>
                </a:cubicBezTo>
                <a:lnTo>
                  <a:pt x="650" y="2305"/>
                </a:lnTo>
                <a:cubicBezTo>
                  <a:pt x="726" y="2305"/>
                  <a:pt x="787" y="2243"/>
                  <a:pt x="787" y="2168"/>
                </a:cubicBezTo>
                <a:lnTo>
                  <a:pt x="787" y="137"/>
                </a:lnTo>
                <a:cubicBezTo>
                  <a:pt x="787" y="61"/>
                  <a:pt x="726" y="0"/>
                  <a:pt x="650" y="0"/>
                </a:cubicBezTo>
                <a:close/>
                <a:moveTo>
                  <a:pt x="550" y="2003"/>
                </a:moveTo>
                <a:lnTo>
                  <a:pt x="230" y="2003"/>
                </a:lnTo>
                <a:cubicBezTo>
                  <a:pt x="193" y="2003"/>
                  <a:pt x="164" y="1973"/>
                  <a:pt x="164" y="1936"/>
                </a:cubicBezTo>
                <a:cubicBezTo>
                  <a:pt x="164" y="1900"/>
                  <a:pt x="193" y="1870"/>
                  <a:pt x="230" y="1870"/>
                </a:cubicBezTo>
                <a:lnTo>
                  <a:pt x="550" y="1870"/>
                </a:lnTo>
                <a:cubicBezTo>
                  <a:pt x="586" y="1870"/>
                  <a:pt x="616" y="1900"/>
                  <a:pt x="616" y="1936"/>
                </a:cubicBezTo>
                <a:cubicBezTo>
                  <a:pt x="616" y="1973"/>
                  <a:pt x="586" y="2003"/>
                  <a:pt x="550" y="2003"/>
                </a:cubicBezTo>
                <a:close/>
                <a:moveTo>
                  <a:pt x="550" y="1074"/>
                </a:moveTo>
                <a:lnTo>
                  <a:pt x="230" y="1074"/>
                </a:lnTo>
                <a:cubicBezTo>
                  <a:pt x="193" y="1074"/>
                  <a:pt x="164" y="1044"/>
                  <a:pt x="164" y="1008"/>
                </a:cubicBezTo>
                <a:cubicBezTo>
                  <a:pt x="164" y="971"/>
                  <a:pt x="193" y="941"/>
                  <a:pt x="230" y="941"/>
                </a:cubicBezTo>
                <a:lnTo>
                  <a:pt x="550" y="941"/>
                </a:lnTo>
                <a:cubicBezTo>
                  <a:pt x="586" y="941"/>
                  <a:pt x="616" y="971"/>
                  <a:pt x="616" y="1008"/>
                </a:cubicBezTo>
                <a:cubicBezTo>
                  <a:pt x="616" y="1044"/>
                  <a:pt x="586" y="1074"/>
                  <a:pt x="550" y="1074"/>
                </a:cubicBezTo>
                <a:close/>
                <a:moveTo>
                  <a:pt x="550" y="807"/>
                </a:moveTo>
                <a:lnTo>
                  <a:pt x="230" y="807"/>
                </a:lnTo>
                <a:cubicBezTo>
                  <a:pt x="193" y="807"/>
                  <a:pt x="164" y="777"/>
                  <a:pt x="164" y="740"/>
                </a:cubicBezTo>
                <a:cubicBezTo>
                  <a:pt x="164" y="704"/>
                  <a:pt x="193" y="674"/>
                  <a:pt x="230" y="674"/>
                </a:cubicBezTo>
                <a:lnTo>
                  <a:pt x="550" y="674"/>
                </a:lnTo>
                <a:cubicBezTo>
                  <a:pt x="586" y="674"/>
                  <a:pt x="616" y="704"/>
                  <a:pt x="616" y="740"/>
                </a:cubicBezTo>
                <a:cubicBezTo>
                  <a:pt x="616" y="777"/>
                  <a:pt x="586" y="807"/>
                  <a:pt x="550" y="807"/>
                </a:cubicBezTo>
                <a:close/>
                <a:moveTo>
                  <a:pt x="550" y="540"/>
                </a:moveTo>
                <a:lnTo>
                  <a:pt x="230" y="540"/>
                </a:lnTo>
                <a:cubicBezTo>
                  <a:pt x="193" y="540"/>
                  <a:pt x="164" y="510"/>
                  <a:pt x="164" y="473"/>
                </a:cubicBezTo>
                <a:cubicBezTo>
                  <a:pt x="164" y="436"/>
                  <a:pt x="193" y="407"/>
                  <a:pt x="230" y="407"/>
                </a:cubicBezTo>
                <a:lnTo>
                  <a:pt x="550" y="407"/>
                </a:lnTo>
                <a:cubicBezTo>
                  <a:pt x="586" y="407"/>
                  <a:pt x="616" y="436"/>
                  <a:pt x="616" y="473"/>
                </a:cubicBezTo>
                <a:cubicBezTo>
                  <a:pt x="616" y="510"/>
                  <a:pt x="586" y="540"/>
                  <a:pt x="550" y="540"/>
                </a:cubicBezTo>
                <a:close/>
                <a:moveTo>
                  <a:pt x="1566" y="0"/>
                </a:moveTo>
                <a:lnTo>
                  <a:pt x="1053" y="0"/>
                </a:lnTo>
                <a:cubicBezTo>
                  <a:pt x="977" y="0"/>
                  <a:pt x="916" y="61"/>
                  <a:pt x="916" y="137"/>
                </a:cubicBezTo>
                <a:lnTo>
                  <a:pt x="916" y="2168"/>
                </a:lnTo>
                <a:cubicBezTo>
                  <a:pt x="916" y="2243"/>
                  <a:pt x="977" y="2305"/>
                  <a:pt x="1053" y="2305"/>
                </a:cubicBezTo>
                <a:lnTo>
                  <a:pt x="1566" y="2305"/>
                </a:lnTo>
                <a:cubicBezTo>
                  <a:pt x="1641" y="2305"/>
                  <a:pt x="1703" y="2243"/>
                  <a:pt x="1703" y="2168"/>
                </a:cubicBezTo>
                <a:lnTo>
                  <a:pt x="1703" y="137"/>
                </a:lnTo>
                <a:cubicBezTo>
                  <a:pt x="1703" y="61"/>
                  <a:pt x="1641" y="0"/>
                  <a:pt x="1566" y="0"/>
                </a:cubicBezTo>
                <a:close/>
                <a:moveTo>
                  <a:pt x="1465" y="2003"/>
                </a:moveTo>
                <a:lnTo>
                  <a:pt x="1146" y="2003"/>
                </a:lnTo>
                <a:cubicBezTo>
                  <a:pt x="1109" y="2003"/>
                  <a:pt x="1079" y="1973"/>
                  <a:pt x="1079" y="1936"/>
                </a:cubicBezTo>
                <a:cubicBezTo>
                  <a:pt x="1079" y="1900"/>
                  <a:pt x="1109" y="1870"/>
                  <a:pt x="1146" y="1870"/>
                </a:cubicBezTo>
                <a:lnTo>
                  <a:pt x="1465" y="1870"/>
                </a:lnTo>
                <a:cubicBezTo>
                  <a:pt x="1502" y="1870"/>
                  <a:pt x="1532" y="1900"/>
                  <a:pt x="1532" y="1936"/>
                </a:cubicBezTo>
                <a:cubicBezTo>
                  <a:pt x="1532" y="1973"/>
                  <a:pt x="1502" y="2003"/>
                  <a:pt x="1465" y="2003"/>
                </a:cubicBezTo>
                <a:close/>
                <a:moveTo>
                  <a:pt x="1465" y="1074"/>
                </a:moveTo>
                <a:lnTo>
                  <a:pt x="1146" y="1074"/>
                </a:lnTo>
                <a:cubicBezTo>
                  <a:pt x="1109" y="1074"/>
                  <a:pt x="1079" y="1044"/>
                  <a:pt x="1079" y="1008"/>
                </a:cubicBezTo>
                <a:cubicBezTo>
                  <a:pt x="1079" y="971"/>
                  <a:pt x="1109" y="941"/>
                  <a:pt x="1146" y="941"/>
                </a:cubicBezTo>
                <a:lnTo>
                  <a:pt x="1465" y="941"/>
                </a:lnTo>
                <a:cubicBezTo>
                  <a:pt x="1502" y="941"/>
                  <a:pt x="1532" y="971"/>
                  <a:pt x="1532" y="1008"/>
                </a:cubicBezTo>
                <a:cubicBezTo>
                  <a:pt x="1532" y="1044"/>
                  <a:pt x="1502" y="1074"/>
                  <a:pt x="1465" y="1074"/>
                </a:cubicBezTo>
                <a:close/>
                <a:moveTo>
                  <a:pt x="1465" y="807"/>
                </a:moveTo>
                <a:lnTo>
                  <a:pt x="1146" y="807"/>
                </a:lnTo>
                <a:cubicBezTo>
                  <a:pt x="1109" y="807"/>
                  <a:pt x="1079" y="777"/>
                  <a:pt x="1079" y="740"/>
                </a:cubicBezTo>
                <a:cubicBezTo>
                  <a:pt x="1079" y="704"/>
                  <a:pt x="1109" y="674"/>
                  <a:pt x="1146" y="674"/>
                </a:cubicBezTo>
                <a:lnTo>
                  <a:pt x="1465" y="674"/>
                </a:lnTo>
                <a:cubicBezTo>
                  <a:pt x="1502" y="674"/>
                  <a:pt x="1532" y="704"/>
                  <a:pt x="1532" y="740"/>
                </a:cubicBezTo>
                <a:cubicBezTo>
                  <a:pt x="1532" y="777"/>
                  <a:pt x="1502" y="807"/>
                  <a:pt x="1465" y="807"/>
                </a:cubicBezTo>
                <a:close/>
                <a:moveTo>
                  <a:pt x="1465" y="540"/>
                </a:moveTo>
                <a:lnTo>
                  <a:pt x="1146" y="540"/>
                </a:lnTo>
                <a:cubicBezTo>
                  <a:pt x="1109" y="540"/>
                  <a:pt x="1079" y="510"/>
                  <a:pt x="1079" y="473"/>
                </a:cubicBezTo>
                <a:cubicBezTo>
                  <a:pt x="1079" y="436"/>
                  <a:pt x="1109" y="407"/>
                  <a:pt x="1146" y="407"/>
                </a:cubicBezTo>
                <a:lnTo>
                  <a:pt x="1465" y="407"/>
                </a:lnTo>
                <a:cubicBezTo>
                  <a:pt x="1502" y="407"/>
                  <a:pt x="1532" y="436"/>
                  <a:pt x="1532" y="473"/>
                </a:cubicBezTo>
                <a:cubicBezTo>
                  <a:pt x="1532" y="510"/>
                  <a:pt x="1502" y="540"/>
                  <a:pt x="1465" y="540"/>
                </a:cubicBezTo>
                <a:close/>
                <a:moveTo>
                  <a:pt x="2481" y="0"/>
                </a:moveTo>
                <a:lnTo>
                  <a:pt x="1968" y="0"/>
                </a:lnTo>
                <a:cubicBezTo>
                  <a:pt x="1893" y="0"/>
                  <a:pt x="1831" y="61"/>
                  <a:pt x="1831" y="137"/>
                </a:cubicBezTo>
                <a:lnTo>
                  <a:pt x="1831" y="2168"/>
                </a:lnTo>
                <a:cubicBezTo>
                  <a:pt x="1831" y="2243"/>
                  <a:pt x="1893" y="2305"/>
                  <a:pt x="1968" y="2305"/>
                </a:cubicBezTo>
                <a:lnTo>
                  <a:pt x="2481" y="2305"/>
                </a:lnTo>
                <a:cubicBezTo>
                  <a:pt x="2557" y="2305"/>
                  <a:pt x="2619" y="2243"/>
                  <a:pt x="2619" y="2168"/>
                </a:cubicBezTo>
                <a:lnTo>
                  <a:pt x="2619" y="137"/>
                </a:lnTo>
                <a:cubicBezTo>
                  <a:pt x="2619" y="61"/>
                  <a:pt x="2557" y="0"/>
                  <a:pt x="2481" y="0"/>
                </a:cubicBezTo>
                <a:close/>
                <a:moveTo>
                  <a:pt x="2381" y="2003"/>
                </a:moveTo>
                <a:lnTo>
                  <a:pt x="2061" y="2003"/>
                </a:lnTo>
                <a:cubicBezTo>
                  <a:pt x="2025" y="2003"/>
                  <a:pt x="1995" y="1973"/>
                  <a:pt x="1995" y="1936"/>
                </a:cubicBezTo>
                <a:cubicBezTo>
                  <a:pt x="1995" y="1900"/>
                  <a:pt x="2025" y="1870"/>
                  <a:pt x="2061" y="1870"/>
                </a:cubicBezTo>
                <a:lnTo>
                  <a:pt x="2381" y="1870"/>
                </a:lnTo>
                <a:cubicBezTo>
                  <a:pt x="2417" y="1870"/>
                  <a:pt x="2447" y="1900"/>
                  <a:pt x="2447" y="1936"/>
                </a:cubicBezTo>
                <a:cubicBezTo>
                  <a:pt x="2447" y="1973"/>
                  <a:pt x="2417" y="2003"/>
                  <a:pt x="2381" y="2003"/>
                </a:cubicBezTo>
                <a:close/>
                <a:moveTo>
                  <a:pt x="2381" y="1074"/>
                </a:moveTo>
                <a:lnTo>
                  <a:pt x="2061" y="1074"/>
                </a:lnTo>
                <a:cubicBezTo>
                  <a:pt x="2025" y="1074"/>
                  <a:pt x="1995" y="1044"/>
                  <a:pt x="1995" y="1008"/>
                </a:cubicBezTo>
                <a:cubicBezTo>
                  <a:pt x="1995" y="971"/>
                  <a:pt x="2025" y="941"/>
                  <a:pt x="2061" y="941"/>
                </a:cubicBezTo>
                <a:lnTo>
                  <a:pt x="2381" y="941"/>
                </a:lnTo>
                <a:cubicBezTo>
                  <a:pt x="2417" y="941"/>
                  <a:pt x="2447" y="971"/>
                  <a:pt x="2447" y="1008"/>
                </a:cubicBezTo>
                <a:cubicBezTo>
                  <a:pt x="2447" y="1044"/>
                  <a:pt x="2417" y="1074"/>
                  <a:pt x="2381" y="1074"/>
                </a:cubicBezTo>
                <a:close/>
                <a:moveTo>
                  <a:pt x="2381" y="807"/>
                </a:moveTo>
                <a:lnTo>
                  <a:pt x="2061" y="807"/>
                </a:lnTo>
                <a:cubicBezTo>
                  <a:pt x="2025" y="807"/>
                  <a:pt x="1995" y="777"/>
                  <a:pt x="1995" y="740"/>
                </a:cubicBezTo>
                <a:cubicBezTo>
                  <a:pt x="1995" y="704"/>
                  <a:pt x="2025" y="674"/>
                  <a:pt x="2061" y="674"/>
                </a:cubicBezTo>
                <a:lnTo>
                  <a:pt x="2381" y="674"/>
                </a:lnTo>
                <a:cubicBezTo>
                  <a:pt x="2417" y="674"/>
                  <a:pt x="2447" y="704"/>
                  <a:pt x="2447" y="740"/>
                </a:cubicBezTo>
                <a:cubicBezTo>
                  <a:pt x="2447" y="777"/>
                  <a:pt x="2417" y="807"/>
                  <a:pt x="2381" y="807"/>
                </a:cubicBezTo>
                <a:close/>
                <a:moveTo>
                  <a:pt x="2381" y="540"/>
                </a:moveTo>
                <a:lnTo>
                  <a:pt x="2061" y="540"/>
                </a:lnTo>
                <a:cubicBezTo>
                  <a:pt x="2025" y="540"/>
                  <a:pt x="1995" y="510"/>
                  <a:pt x="1995" y="473"/>
                </a:cubicBezTo>
                <a:cubicBezTo>
                  <a:pt x="1995" y="436"/>
                  <a:pt x="2025" y="407"/>
                  <a:pt x="2061" y="407"/>
                </a:cubicBezTo>
                <a:lnTo>
                  <a:pt x="2381" y="407"/>
                </a:lnTo>
                <a:cubicBezTo>
                  <a:pt x="2417" y="407"/>
                  <a:pt x="2447" y="436"/>
                  <a:pt x="2447" y="473"/>
                </a:cubicBezTo>
                <a:cubicBezTo>
                  <a:pt x="2447" y="510"/>
                  <a:pt x="2417" y="540"/>
                  <a:pt x="2381" y="540"/>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149" name="three-books_73780"/>
          <p:cNvSpPr>
            <a:spLocks noChangeAspect="1"/>
          </p:cNvSpPr>
          <p:nvPr/>
        </p:nvSpPr>
        <p:spPr bwMode="auto">
          <a:xfrm>
            <a:off x="6554705" y="2132438"/>
            <a:ext cx="1285983" cy="960318"/>
          </a:xfrm>
          <a:custGeom>
            <a:avLst/>
            <a:gdLst>
              <a:gd name="connsiteX0" fmla="*/ 462404 w 602788"/>
              <a:gd name="connsiteY0" fmla="*/ 304765 h 450137"/>
              <a:gd name="connsiteX1" fmla="*/ 531061 w 602788"/>
              <a:gd name="connsiteY1" fmla="*/ 312495 h 450137"/>
              <a:gd name="connsiteX2" fmla="*/ 526755 w 602788"/>
              <a:gd name="connsiteY2" fmla="*/ 325402 h 450137"/>
              <a:gd name="connsiteX3" fmla="*/ 355931 w 602788"/>
              <a:gd name="connsiteY3" fmla="*/ 346914 h 450137"/>
              <a:gd name="connsiteX4" fmla="*/ 348753 w 602788"/>
              <a:gd name="connsiteY4" fmla="*/ 334007 h 450137"/>
              <a:gd name="connsiteX5" fmla="*/ 462404 w 602788"/>
              <a:gd name="connsiteY5" fmla="*/ 304765 h 450137"/>
              <a:gd name="connsiteX6" fmla="*/ 149121 w 602788"/>
              <a:gd name="connsiteY6" fmla="*/ 303385 h 450137"/>
              <a:gd name="connsiteX7" fmla="*/ 262772 w 602788"/>
              <a:gd name="connsiteY7" fmla="*/ 332627 h 450137"/>
              <a:gd name="connsiteX8" fmla="*/ 255595 w 602788"/>
              <a:gd name="connsiteY8" fmla="*/ 345534 h 450137"/>
              <a:gd name="connsiteX9" fmla="*/ 84771 w 602788"/>
              <a:gd name="connsiteY9" fmla="*/ 324022 h 450137"/>
              <a:gd name="connsiteX10" fmla="*/ 80464 w 602788"/>
              <a:gd name="connsiteY10" fmla="*/ 311115 h 450137"/>
              <a:gd name="connsiteX11" fmla="*/ 149121 w 602788"/>
              <a:gd name="connsiteY11" fmla="*/ 303385 h 450137"/>
              <a:gd name="connsiteX12" fmla="*/ 462404 w 602788"/>
              <a:gd name="connsiteY12" fmla="*/ 266142 h 450137"/>
              <a:gd name="connsiteX13" fmla="*/ 531061 w 602788"/>
              <a:gd name="connsiteY13" fmla="*/ 273872 h 450137"/>
              <a:gd name="connsiteX14" fmla="*/ 526755 w 602788"/>
              <a:gd name="connsiteY14" fmla="*/ 286779 h 450137"/>
              <a:gd name="connsiteX15" fmla="*/ 355931 w 602788"/>
              <a:gd name="connsiteY15" fmla="*/ 308291 h 450137"/>
              <a:gd name="connsiteX16" fmla="*/ 348753 w 602788"/>
              <a:gd name="connsiteY16" fmla="*/ 295384 h 450137"/>
              <a:gd name="connsiteX17" fmla="*/ 462404 w 602788"/>
              <a:gd name="connsiteY17" fmla="*/ 266142 h 450137"/>
              <a:gd name="connsiteX18" fmla="*/ 149121 w 602788"/>
              <a:gd name="connsiteY18" fmla="*/ 264763 h 450137"/>
              <a:gd name="connsiteX19" fmla="*/ 262772 w 602788"/>
              <a:gd name="connsiteY19" fmla="*/ 294005 h 450137"/>
              <a:gd name="connsiteX20" fmla="*/ 255595 w 602788"/>
              <a:gd name="connsiteY20" fmla="*/ 306912 h 450137"/>
              <a:gd name="connsiteX21" fmla="*/ 84771 w 602788"/>
              <a:gd name="connsiteY21" fmla="*/ 285400 h 450137"/>
              <a:gd name="connsiteX22" fmla="*/ 80464 w 602788"/>
              <a:gd name="connsiteY22" fmla="*/ 272493 h 450137"/>
              <a:gd name="connsiteX23" fmla="*/ 149121 w 602788"/>
              <a:gd name="connsiteY23" fmla="*/ 264763 h 450137"/>
              <a:gd name="connsiteX24" fmla="*/ 462404 w 602788"/>
              <a:gd name="connsiteY24" fmla="*/ 227520 h 450137"/>
              <a:gd name="connsiteX25" fmla="*/ 531061 w 602788"/>
              <a:gd name="connsiteY25" fmla="*/ 235250 h 450137"/>
              <a:gd name="connsiteX26" fmla="*/ 526755 w 602788"/>
              <a:gd name="connsiteY26" fmla="*/ 248157 h 450137"/>
              <a:gd name="connsiteX27" fmla="*/ 355931 w 602788"/>
              <a:gd name="connsiteY27" fmla="*/ 269669 h 450137"/>
              <a:gd name="connsiteX28" fmla="*/ 348753 w 602788"/>
              <a:gd name="connsiteY28" fmla="*/ 256762 h 450137"/>
              <a:gd name="connsiteX29" fmla="*/ 462404 w 602788"/>
              <a:gd name="connsiteY29" fmla="*/ 227520 h 450137"/>
              <a:gd name="connsiteX30" fmla="*/ 149121 w 602788"/>
              <a:gd name="connsiteY30" fmla="*/ 225910 h 450137"/>
              <a:gd name="connsiteX31" fmla="*/ 262772 w 602788"/>
              <a:gd name="connsiteY31" fmla="*/ 255152 h 450137"/>
              <a:gd name="connsiteX32" fmla="*/ 255595 w 602788"/>
              <a:gd name="connsiteY32" fmla="*/ 268059 h 450137"/>
              <a:gd name="connsiteX33" fmla="*/ 84771 w 602788"/>
              <a:gd name="connsiteY33" fmla="*/ 246547 h 450137"/>
              <a:gd name="connsiteX34" fmla="*/ 80464 w 602788"/>
              <a:gd name="connsiteY34" fmla="*/ 233640 h 450137"/>
              <a:gd name="connsiteX35" fmla="*/ 149121 w 602788"/>
              <a:gd name="connsiteY35" fmla="*/ 225910 h 450137"/>
              <a:gd name="connsiteX36" fmla="*/ 186676 w 602788"/>
              <a:gd name="connsiteY36" fmla="*/ 192193 h 450137"/>
              <a:gd name="connsiteX37" fmla="*/ 262772 w 602788"/>
              <a:gd name="connsiteY37" fmla="*/ 217977 h 450137"/>
              <a:gd name="connsiteX38" fmla="*/ 255593 w 602788"/>
              <a:gd name="connsiteY38" fmla="*/ 229436 h 450137"/>
              <a:gd name="connsiteX39" fmla="*/ 186676 w 602788"/>
              <a:gd name="connsiteY39" fmla="*/ 206517 h 450137"/>
              <a:gd name="connsiteX40" fmla="*/ 462404 w 602788"/>
              <a:gd name="connsiteY40" fmla="*/ 189418 h 450137"/>
              <a:gd name="connsiteX41" fmla="*/ 531061 w 602788"/>
              <a:gd name="connsiteY41" fmla="*/ 196500 h 450137"/>
              <a:gd name="connsiteX42" fmla="*/ 526755 w 602788"/>
              <a:gd name="connsiteY42" fmla="*/ 210798 h 450137"/>
              <a:gd name="connsiteX43" fmla="*/ 355931 w 602788"/>
              <a:gd name="connsiteY43" fmla="*/ 230816 h 450137"/>
              <a:gd name="connsiteX44" fmla="*/ 348753 w 602788"/>
              <a:gd name="connsiteY44" fmla="*/ 219377 h 450137"/>
              <a:gd name="connsiteX45" fmla="*/ 462404 w 602788"/>
              <a:gd name="connsiteY45" fmla="*/ 189418 h 450137"/>
              <a:gd name="connsiteX46" fmla="*/ 186676 w 602788"/>
              <a:gd name="connsiteY46" fmla="*/ 151961 h 450137"/>
              <a:gd name="connsiteX47" fmla="*/ 262772 w 602788"/>
              <a:gd name="connsiteY47" fmla="*/ 177745 h 450137"/>
              <a:gd name="connsiteX48" fmla="*/ 255593 w 602788"/>
              <a:gd name="connsiteY48" fmla="*/ 189204 h 450137"/>
              <a:gd name="connsiteX49" fmla="*/ 186676 w 602788"/>
              <a:gd name="connsiteY49" fmla="*/ 166285 h 450137"/>
              <a:gd name="connsiteX50" fmla="*/ 462404 w 602788"/>
              <a:gd name="connsiteY50" fmla="*/ 148665 h 450137"/>
              <a:gd name="connsiteX51" fmla="*/ 531061 w 602788"/>
              <a:gd name="connsiteY51" fmla="*/ 156395 h 450137"/>
              <a:gd name="connsiteX52" fmla="*/ 526755 w 602788"/>
              <a:gd name="connsiteY52" fmla="*/ 169302 h 450137"/>
              <a:gd name="connsiteX53" fmla="*/ 355931 w 602788"/>
              <a:gd name="connsiteY53" fmla="*/ 190814 h 450137"/>
              <a:gd name="connsiteX54" fmla="*/ 348753 w 602788"/>
              <a:gd name="connsiteY54" fmla="*/ 177907 h 450137"/>
              <a:gd name="connsiteX55" fmla="*/ 462404 w 602788"/>
              <a:gd name="connsiteY55" fmla="*/ 148665 h 450137"/>
              <a:gd name="connsiteX56" fmla="*/ 186676 w 602788"/>
              <a:gd name="connsiteY56" fmla="*/ 114718 h 450137"/>
              <a:gd name="connsiteX57" fmla="*/ 262772 w 602788"/>
              <a:gd name="connsiteY57" fmla="*/ 140502 h 450137"/>
              <a:gd name="connsiteX58" fmla="*/ 255593 w 602788"/>
              <a:gd name="connsiteY58" fmla="*/ 151961 h 450137"/>
              <a:gd name="connsiteX59" fmla="*/ 186676 w 602788"/>
              <a:gd name="connsiteY59" fmla="*/ 129042 h 450137"/>
              <a:gd name="connsiteX60" fmla="*/ 462404 w 602788"/>
              <a:gd name="connsiteY60" fmla="*/ 111422 h 450137"/>
              <a:gd name="connsiteX61" fmla="*/ 531061 w 602788"/>
              <a:gd name="connsiteY61" fmla="*/ 119152 h 450137"/>
              <a:gd name="connsiteX62" fmla="*/ 526755 w 602788"/>
              <a:gd name="connsiteY62" fmla="*/ 132059 h 450137"/>
              <a:gd name="connsiteX63" fmla="*/ 355931 w 602788"/>
              <a:gd name="connsiteY63" fmla="*/ 153571 h 450137"/>
              <a:gd name="connsiteX64" fmla="*/ 348753 w 602788"/>
              <a:gd name="connsiteY64" fmla="*/ 140664 h 450137"/>
              <a:gd name="connsiteX65" fmla="*/ 462404 w 602788"/>
              <a:gd name="connsiteY65" fmla="*/ 111422 h 450137"/>
              <a:gd name="connsiteX66" fmla="*/ 186676 w 602788"/>
              <a:gd name="connsiteY66" fmla="*/ 74716 h 450137"/>
              <a:gd name="connsiteX67" fmla="*/ 262772 w 602788"/>
              <a:gd name="connsiteY67" fmla="*/ 100500 h 450137"/>
              <a:gd name="connsiteX68" fmla="*/ 255593 w 602788"/>
              <a:gd name="connsiteY68" fmla="*/ 111959 h 450137"/>
              <a:gd name="connsiteX69" fmla="*/ 186676 w 602788"/>
              <a:gd name="connsiteY69" fmla="*/ 89040 h 450137"/>
              <a:gd name="connsiteX70" fmla="*/ 462404 w 602788"/>
              <a:gd name="connsiteY70" fmla="*/ 71778 h 450137"/>
              <a:gd name="connsiteX71" fmla="*/ 531061 w 602788"/>
              <a:gd name="connsiteY71" fmla="*/ 78888 h 450137"/>
              <a:gd name="connsiteX72" fmla="*/ 526755 w 602788"/>
              <a:gd name="connsiteY72" fmla="*/ 93242 h 450137"/>
              <a:gd name="connsiteX73" fmla="*/ 355931 w 602788"/>
              <a:gd name="connsiteY73" fmla="*/ 113338 h 450137"/>
              <a:gd name="connsiteX74" fmla="*/ 348753 w 602788"/>
              <a:gd name="connsiteY74" fmla="*/ 101855 h 450137"/>
              <a:gd name="connsiteX75" fmla="*/ 462404 w 602788"/>
              <a:gd name="connsiteY75" fmla="*/ 71778 h 450137"/>
              <a:gd name="connsiteX76" fmla="*/ 126329 w 602788"/>
              <a:gd name="connsiteY76" fmla="*/ 70348 h 450137"/>
              <a:gd name="connsiteX77" fmla="*/ 172193 w 602788"/>
              <a:gd name="connsiteY77" fmla="*/ 73215 h 450137"/>
              <a:gd name="connsiteX78" fmla="*/ 172193 w 602788"/>
              <a:gd name="connsiteY78" fmla="*/ 205082 h 450137"/>
              <a:gd name="connsiteX79" fmla="*/ 123462 w 602788"/>
              <a:gd name="connsiteY79" fmla="*/ 202215 h 450137"/>
              <a:gd name="connsiteX80" fmla="*/ 80464 w 602788"/>
              <a:gd name="connsiteY80" fmla="*/ 210815 h 450137"/>
              <a:gd name="connsiteX81" fmla="*/ 80464 w 602788"/>
              <a:gd name="connsiteY81" fmla="*/ 78948 h 450137"/>
              <a:gd name="connsiteX82" fmla="*/ 126329 w 602788"/>
              <a:gd name="connsiteY82" fmla="*/ 70348 h 450137"/>
              <a:gd name="connsiteX83" fmla="*/ 466443 w 602788"/>
              <a:gd name="connsiteY83" fmla="*/ 17202 h 450137"/>
              <a:gd name="connsiteX84" fmla="*/ 317182 w 602788"/>
              <a:gd name="connsiteY84" fmla="*/ 68811 h 450137"/>
              <a:gd name="connsiteX85" fmla="*/ 317182 w 602788"/>
              <a:gd name="connsiteY85" fmla="*/ 279544 h 450137"/>
              <a:gd name="connsiteX86" fmla="*/ 307135 w 602788"/>
              <a:gd name="connsiteY86" fmla="*/ 268075 h 450137"/>
              <a:gd name="connsiteX87" fmla="*/ 307135 w 602788"/>
              <a:gd name="connsiteY87" fmla="*/ 407131 h 450137"/>
              <a:gd name="connsiteX88" fmla="*/ 477925 w 602788"/>
              <a:gd name="connsiteY88" fmla="*/ 368424 h 450137"/>
              <a:gd name="connsiteX89" fmla="*/ 561167 w 602788"/>
              <a:gd name="connsiteY89" fmla="*/ 382760 h 450137"/>
              <a:gd name="connsiteX90" fmla="*/ 561167 w 602788"/>
              <a:gd name="connsiteY90" fmla="*/ 31538 h 450137"/>
              <a:gd name="connsiteX91" fmla="*/ 466443 w 602788"/>
              <a:gd name="connsiteY91" fmla="*/ 17202 h 450137"/>
              <a:gd name="connsiteX92" fmla="*/ 140651 w 602788"/>
              <a:gd name="connsiteY92" fmla="*/ 17202 h 450137"/>
              <a:gd name="connsiteX93" fmla="*/ 45926 w 602788"/>
              <a:gd name="connsiteY93" fmla="*/ 31538 h 450137"/>
              <a:gd name="connsiteX94" fmla="*/ 45926 w 602788"/>
              <a:gd name="connsiteY94" fmla="*/ 382760 h 450137"/>
              <a:gd name="connsiteX95" fmla="*/ 126299 w 602788"/>
              <a:gd name="connsiteY95" fmla="*/ 369858 h 450137"/>
              <a:gd name="connsiteX96" fmla="*/ 301394 w 602788"/>
              <a:gd name="connsiteY96" fmla="*/ 407131 h 450137"/>
              <a:gd name="connsiteX97" fmla="*/ 301394 w 602788"/>
              <a:gd name="connsiteY97" fmla="*/ 268075 h 450137"/>
              <a:gd name="connsiteX98" fmla="*/ 291348 w 602788"/>
              <a:gd name="connsiteY98" fmla="*/ 279544 h 450137"/>
              <a:gd name="connsiteX99" fmla="*/ 291348 w 602788"/>
              <a:gd name="connsiteY99" fmla="*/ 68811 h 450137"/>
              <a:gd name="connsiteX100" fmla="*/ 140651 w 602788"/>
              <a:gd name="connsiteY100" fmla="*/ 17202 h 450137"/>
              <a:gd name="connsiteX101" fmla="*/ 140651 w 602788"/>
              <a:gd name="connsiteY101" fmla="*/ 0 h 450137"/>
              <a:gd name="connsiteX102" fmla="*/ 304265 w 602788"/>
              <a:gd name="connsiteY102" fmla="*/ 57342 h 450137"/>
              <a:gd name="connsiteX103" fmla="*/ 466443 w 602788"/>
              <a:gd name="connsiteY103" fmla="*/ 0 h 450137"/>
              <a:gd name="connsiteX104" fmla="*/ 572649 w 602788"/>
              <a:gd name="connsiteY104" fmla="*/ 18636 h 450137"/>
              <a:gd name="connsiteX105" fmla="*/ 578390 w 602788"/>
              <a:gd name="connsiteY105" fmla="*/ 20070 h 450137"/>
              <a:gd name="connsiteX106" fmla="*/ 578390 w 602788"/>
              <a:gd name="connsiteY106" fmla="*/ 57342 h 450137"/>
              <a:gd name="connsiteX107" fmla="*/ 602788 w 602788"/>
              <a:gd name="connsiteY107" fmla="*/ 74545 h 450137"/>
              <a:gd name="connsiteX108" fmla="*/ 602788 w 602788"/>
              <a:gd name="connsiteY108" fmla="*/ 435802 h 450137"/>
              <a:gd name="connsiteX109" fmla="*/ 341580 w 602788"/>
              <a:gd name="connsiteY109" fmla="*/ 435802 h 450137"/>
              <a:gd name="connsiteX110" fmla="*/ 304265 w 602788"/>
              <a:gd name="connsiteY110" fmla="*/ 450137 h 450137"/>
              <a:gd name="connsiteX111" fmla="*/ 266949 w 602788"/>
              <a:gd name="connsiteY111" fmla="*/ 435802 h 450137"/>
              <a:gd name="connsiteX112" fmla="*/ 0 w 602788"/>
              <a:gd name="connsiteY112" fmla="*/ 435802 h 450137"/>
              <a:gd name="connsiteX113" fmla="*/ 0 w 602788"/>
              <a:gd name="connsiteY113" fmla="*/ 74545 h 450137"/>
              <a:gd name="connsiteX114" fmla="*/ 28704 w 602788"/>
              <a:gd name="connsiteY114" fmla="*/ 55908 h 450137"/>
              <a:gd name="connsiteX115" fmla="*/ 28704 w 602788"/>
              <a:gd name="connsiteY115" fmla="*/ 20070 h 450137"/>
              <a:gd name="connsiteX116" fmla="*/ 34445 w 602788"/>
              <a:gd name="connsiteY116" fmla="*/ 18636 h 450137"/>
              <a:gd name="connsiteX117" fmla="*/ 140651 w 602788"/>
              <a:gd name="connsiteY117" fmla="*/ 0 h 45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2788" h="450137">
                <a:moveTo>
                  <a:pt x="462404" y="304765"/>
                </a:moveTo>
                <a:cubicBezTo>
                  <a:pt x="483780" y="304070"/>
                  <a:pt x="507017" y="306042"/>
                  <a:pt x="531061" y="312495"/>
                </a:cubicBezTo>
                <a:lnTo>
                  <a:pt x="526755" y="325402"/>
                </a:lnTo>
                <a:cubicBezTo>
                  <a:pt x="437754" y="302457"/>
                  <a:pt x="355931" y="345480"/>
                  <a:pt x="355931" y="346914"/>
                </a:cubicBezTo>
                <a:lnTo>
                  <a:pt x="348753" y="334007"/>
                </a:lnTo>
                <a:cubicBezTo>
                  <a:pt x="350907" y="332932"/>
                  <a:pt x="398278" y="306849"/>
                  <a:pt x="462404" y="304765"/>
                </a:cubicBezTo>
                <a:close/>
                <a:moveTo>
                  <a:pt x="149121" y="303385"/>
                </a:moveTo>
                <a:cubicBezTo>
                  <a:pt x="213248" y="305469"/>
                  <a:pt x="260619" y="331552"/>
                  <a:pt x="262772" y="332627"/>
                </a:cubicBezTo>
                <a:lnTo>
                  <a:pt x="255595" y="345534"/>
                </a:lnTo>
                <a:cubicBezTo>
                  <a:pt x="255595" y="345534"/>
                  <a:pt x="173771" y="301077"/>
                  <a:pt x="84771" y="324022"/>
                </a:cubicBezTo>
                <a:lnTo>
                  <a:pt x="80464" y="311115"/>
                </a:lnTo>
                <a:cubicBezTo>
                  <a:pt x="104509" y="304662"/>
                  <a:pt x="127746" y="302690"/>
                  <a:pt x="149121" y="303385"/>
                </a:cubicBezTo>
                <a:close/>
                <a:moveTo>
                  <a:pt x="462404" y="266142"/>
                </a:moveTo>
                <a:cubicBezTo>
                  <a:pt x="483780" y="265447"/>
                  <a:pt x="507017" y="267419"/>
                  <a:pt x="531061" y="273872"/>
                </a:cubicBezTo>
                <a:lnTo>
                  <a:pt x="526755" y="286779"/>
                </a:lnTo>
                <a:cubicBezTo>
                  <a:pt x="437754" y="262399"/>
                  <a:pt x="355931" y="306857"/>
                  <a:pt x="355931" y="308291"/>
                </a:cubicBezTo>
                <a:lnTo>
                  <a:pt x="348753" y="295384"/>
                </a:lnTo>
                <a:cubicBezTo>
                  <a:pt x="350907" y="294309"/>
                  <a:pt x="398278" y="268226"/>
                  <a:pt x="462404" y="266142"/>
                </a:cubicBezTo>
                <a:close/>
                <a:moveTo>
                  <a:pt x="149121" y="264763"/>
                </a:moveTo>
                <a:cubicBezTo>
                  <a:pt x="213248" y="266847"/>
                  <a:pt x="260619" y="292930"/>
                  <a:pt x="262772" y="294005"/>
                </a:cubicBezTo>
                <a:lnTo>
                  <a:pt x="255595" y="306912"/>
                </a:lnTo>
                <a:cubicBezTo>
                  <a:pt x="255595" y="306912"/>
                  <a:pt x="173771" y="262455"/>
                  <a:pt x="84771" y="285400"/>
                </a:cubicBezTo>
                <a:lnTo>
                  <a:pt x="80464" y="272493"/>
                </a:lnTo>
                <a:cubicBezTo>
                  <a:pt x="104509" y="266040"/>
                  <a:pt x="127746" y="264068"/>
                  <a:pt x="149121" y="264763"/>
                </a:cubicBezTo>
                <a:close/>
                <a:moveTo>
                  <a:pt x="462404" y="227520"/>
                </a:moveTo>
                <a:cubicBezTo>
                  <a:pt x="483780" y="226825"/>
                  <a:pt x="507017" y="228797"/>
                  <a:pt x="531061" y="235250"/>
                </a:cubicBezTo>
                <a:lnTo>
                  <a:pt x="526755" y="248157"/>
                </a:lnTo>
                <a:cubicBezTo>
                  <a:pt x="437754" y="223777"/>
                  <a:pt x="355931" y="268235"/>
                  <a:pt x="355931" y="269669"/>
                </a:cubicBezTo>
                <a:lnTo>
                  <a:pt x="348753" y="256762"/>
                </a:lnTo>
                <a:cubicBezTo>
                  <a:pt x="350907" y="255687"/>
                  <a:pt x="398278" y="229604"/>
                  <a:pt x="462404" y="227520"/>
                </a:cubicBezTo>
                <a:close/>
                <a:moveTo>
                  <a:pt x="149121" y="225910"/>
                </a:moveTo>
                <a:cubicBezTo>
                  <a:pt x="213248" y="227994"/>
                  <a:pt x="260619" y="254077"/>
                  <a:pt x="262772" y="255152"/>
                </a:cubicBezTo>
                <a:lnTo>
                  <a:pt x="255595" y="268059"/>
                </a:lnTo>
                <a:cubicBezTo>
                  <a:pt x="255595" y="266625"/>
                  <a:pt x="173771" y="223602"/>
                  <a:pt x="84771" y="246547"/>
                </a:cubicBezTo>
                <a:lnTo>
                  <a:pt x="80464" y="233640"/>
                </a:lnTo>
                <a:cubicBezTo>
                  <a:pt x="104509" y="227187"/>
                  <a:pt x="127746" y="225215"/>
                  <a:pt x="149121" y="225910"/>
                </a:cubicBezTo>
                <a:close/>
                <a:moveTo>
                  <a:pt x="186676" y="192193"/>
                </a:moveTo>
                <a:cubicBezTo>
                  <a:pt x="231185" y="200788"/>
                  <a:pt x="261336" y="216544"/>
                  <a:pt x="262772" y="217977"/>
                </a:cubicBezTo>
                <a:lnTo>
                  <a:pt x="255593" y="229436"/>
                </a:lnTo>
                <a:cubicBezTo>
                  <a:pt x="255593" y="229436"/>
                  <a:pt x="228314" y="215112"/>
                  <a:pt x="186676" y="206517"/>
                </a:cubicBezTo>
                <a:close/>
                <a:moveTo>
                  <a:pt x="462404" y="189418"/>
                </a:moveTo>
                <a:cubicBezTo>
                  <a:pt x="483780" y="188636"/>
                  <a:pt x="507017" y="190423"/>
                  <a:pt x="531061" y="196500"/>
                </a:cubicBezTo>
                <a:lnTo>
                  <a:pt x="526755" y="210798"/>
                </a:lnTo>
                <a:cubicBezTo>
                  <a:pt x="437754" y="186491"/>
                  <a:pt x="355931" y="230816"/>
                  <a:pt x="355931" y="230816"/>
                </a:cubicBezTo>
                <a:lnTo>
                  <a:pt x="348753" y="219377"/>
                </a:lnTo>
                <a:cubicBezTo>
                  <a:pt x="350907" y="217233"/>
                  <a:pt x="398278" y="191763"/>
                  <a:pt x="462404" y="189418"/>
                </a:cubicBezTo>
                <a:close/>
                <a:moveTo>
                  <a:pt x="186676" y="151961"/>
                </a:moveTo>
                <a:cubicBezTo>
                  <a:pt x="231185" y="159123"/>
                  <a:pt x="261336" y="176312"/>
                  <a:pt x="262772" y="177745"/>
                </a:cubicBezTo>
                <a:lnTo>
                  <a:pt x="255593" y="189204"/>
                </a:lnTo>
                <a:cubicBezTo>
                  <a:pt x="255593" y="189204"/>
                  <a:pt x="228314" y="173448"/>
                  <a:pt x="186676" y="166285"/>
                </a:cubicBezTo>
                <a:close/>
                <a:moveTo>
                  <a:pt x="462404" y="148665"/>
                </a:moveTo>
                <a:cubicBezTo>
                  <a:pt x="483780" y="147970"/>
                  <a:pt x="507017" y="149942"/>
                  <a:pt x="531061" y="156395"/>
                </a:cubicBezTo>
                <a:lnTo>
                  <a:pt x="526755" y="169302"/>
                </a:lnTo>
                <a:cubicBezTo>
                  <a:pt x="437754" y="146357"/>
                  <a:pt x="355931" y="189380"/>
                  <a:pt x="355931" y="190814"/>
                </a:cubicBezTo>
                <a:lnTo>
                  <a:pt x="348753" y="177907"/>
                </a:lnTo>
                <a:cubicBezTo>
                  <a:pt x="350907" y="176832"/>
                  <a:pt x="398278" y="150749"/>
                  <a:pt x="462404" y="148665"/>
                </a:cubicBezTo>
                <a:close/>
                <a:moveTo>
                  <a:pt x="186676" y="114718"/>
                </a:moveTo>
                <a:cubicBezTo>
                  <a:pt x="231185" y="121880"/>
                  <a:pt x="261336" y="139069"/>
                  <a:pt x="262772" y="140502"/>
                </a:cubicBezTo>
                <a:lnTo>
                  <a:pt x="255593" y="151961"/>
                </a:lnTo>
                <a:cubicBezTo>
                  <a:pt x="255593" y="151961"/>
                  <a:pt x="228314" y="136205"/>
                  <a:pt x="186676" y="129042"/>
                </a:cubicBezTo>
                <a:close/>
                <a:moveTo>
                  <a:pt x="462404" y="111422"/>
                </a:moveTo>
                <a:cubicBezTo>
                  <a:pt x="483780" y="110727"/>
                  <a:pt x="507017" y="112699"/>
                  <a:pt x="531061" y="119152"/>
                </a:cubicBezTo>
                <a:lnTo>
                  <a:pt x="526755" y="132059"/>
                </a:lnTo>
                <a:cubicBezTo>
                  <a:pt x="437754" y="109114"/>
                  <a:pt x="355931" y="153571"/>
                  <a:pt x="355931" y="153571"/>
                </a:cubicBezTo>
                <a:lnTo>
                  <a:pt x="348753" y="140664"/>
                </a:lnTo>
                <a:cubicBezTo>
                  <a:pt x="350907" y="139589"/>
                  <a:pt x="398278" y="113506"/>
                  <a:pt x="462404" y="111422"/>
                </a:cubicBezTo>
                <a:close/>
                <a:moveTo>
                  <a:pt x="186676" y="74716"/>
                </a:moveTo>
                <a:cubicBezTo>
                  <a:pt x="231185" y="83311"/>
                  <a:pt x="261336" y="99067"/>
                  <a:pt x="262772" y="100500"/>
                </a:cubicBezTo>
                <a:lnTo>
                  <a:pt x="255593" y="111959"/>
                </a:lnTo>
                <a:cubicBezTo>
                  <a:pt x="255593" y="111959"/>
                  <a:pt x="228314" y="97635"/>
                  <a:pt x="186676" y="89040"/>
                </a:cubicBezTo>
                <a:close/>
                <a:moveTo>
                  <a:pt x="462404" y="71778"/>
                </a:moveTo>
                <a:cubicBezTo>
                  <a:pt x="483780" y="70993"/>
                  <a:pt x="507017" y="72787"/>
                  <a:pt x="531061" y="78888"/>
                </a:cubicBezTo>
                <a:lnTo>
                  <a:pt x="526755" y="93242"/>
                </a:lnTo>
                <a:cubicBezTo>
                  <a:pt x="437754" y="68839"/>
                  <a:pt x="355931" y="113338"/>
                  <a:pt x="355931" y="113338"/>
                </a:cubicBezTo>
                <a:lnTo>
                  <a:pt x="348753" y="101855"/>
                </a:lnTo>
                <a:cubicBezTo>
                  <a:pt x="350907" y="99702"/>
                  <a:pt x="398278" y="74133"/>
                  <a:pt x="462404" y="71778"/>
                </a:cubicBezTo>
                <a:close/>
                <a:moveTo>
                  <a:pt x="126329" y="70348"/>
                </a:moveTo>
                <a:cubicBezTo>
                  <a:pt x="149261" y="70348"/>
                  <a:pt x="172193" y="73215"/>
                  <a:pt x="172193" y="73215"/>
                </a:cubicBezTo>
                <a:lnTo>
                  <a:pt x="172193" y="205082"/>
                </a:lnTo>
                <a:cubicBezTo>
                  <a:pt x="172193" y="205082"/>
                  <a:pt x="147828" y="200782"/>
                  <a:pt x="123462" y="202215"/>
                </a:cubicBezTo>
                <a:cubicBezTo>
                  <a:pt x="99097" y="205082"/>
                  <a:pt x="80464" y="210815"/>
                  <a:pt x="80464" y="210815"/>
                </a:cubicBezTo>
                <a:lnTo>
                  <a:pt x="80464" y="78948"/>
                </a:lnTo>
                <a:cubicBezTo>
                  <a:pt x="80464" y="78948"/>
                  <a:pt x="103396" y="71782"/>
                  <a:pt x="126329" y="70348"/>
                </a:cubicBezTo>
                <a:close/>
                <a:moveTo>
                  <a:pt x="466443" y="17202"/>
                </a:moveTo>
                <a:cubicBezTo>
                  <a:pt x="407600" y="17202"/>
                  <a:pt x="357367" y="34405"/>
                  <a:pt x="317182" y="68811"/>
                </a:cubicBezTo>
                <a:lnTo>
                  <a:pt x="317182" y="279544"/>
                </a:lnTo>
                <a:lnTo>
                  <a:pt x="307135" y="268075"/>
                </a:lnTo>
                <a:lnTo>
                  <a:pt x="307135" y="407131"/>
                </a:lnTo>
                <a:cubicBezTo>
                  <a:pt x="328663" y="397096"/>
                  <a:pt x="400424" y="368424"/>
                  <a:pt x="477925" y="368424"/>
                </a:cubicBezTo>
                <a:cubicBezTo>
                  <a:pt x="508064" y="368424"/>
                  <a:pt x="536769" y="374159"/>
                  <a:pt x="561167" y="382760"/>
                </a:cubicBezTo>
                <a:lnTo>
                  <a:pt x="561167" y="31538"/>
                </a:lnTo>
                <a:cubicBezTo>
                  <a:pt x="548250" y="27237"/>
                  <a:pt x="510935" y="17202"/>
                  <a:pt x="466443" y="17202"/>
                </a:cubicBezTo>
                <a:close/>
                <a:moveTo>
                  <a:pt x="140651" y="17202"/>
                </a:moveTo>
                <a:cubicBezTo>
                  <a:pt x="96159" y="17202"/>
                  <a:pt x="60279" y="27237"/>
                  <a:pt x="45926" y="31538"/>
                </a:cubicBezTo>
                <a:lnTo>
                  <a:pt x="45926" y="382760"/>
                </a:lnTo>
                <a:cubicBezTo>
                  <a:pt x="68890" y="374159"/>
                  <a:pt x="96159" y="369858"/>
                  <a:pt x="126299" y="369858"/>
                </a:cubicBezTo>
                <a:cubicBezTo>
                  <a:pt x="202365" y="369858"/>
                  <a:pt x="278431" y="398529"/>
                  <a:pt x="301394" y="407131"/>
                </a:cubicBezTo>
                <a:lnTo>
                  <a:pt x="301394" y="268075"/>
                </a:lnTo>
                <a:lnTo>
                  <a:pt x="291348" y="279544"/>
                </a:lnTo>
                <a:lnTo>
                  <a:pt x="291348" y="68811"/>
                </a:lnTo>
                <a:cubicBezTo>
                  <a:pt x="249727" y="34405"/>
                  <a:pt x="199494" y="17202"/>
                  <a:pt x="140651" y="17202"/>
                </a:cubicBezTo>
                <a:close/>
                <a:moveTo>
                  <a:pt x="140651" y="0"/>
                </a:moveTo>
                <a:cubicBezTo>
                  <a:pt x="203800" y="0"/>
                  <a:pt x="259773" y="18636"/>
                  <a:pt x="304265" y="57342"/>
                </a:cubicBezTo>
                <a:cubicBezTo>
                  <a:pt x="348756" y="18636"/>
                  <a:pt x="403294" y="0"/>
                  <a:pt x="466443" y="0"/>
                </a:cubicBezTo>
                <a:cubicBezTo>
                  <a:pt x="526722" y="0"/>
                  <a:pt x="571214" y="17202"/>
                  <a:pt x="572649" y="18636"/>
                </a:cubicBezTo>
                <a:lnTo>
                  <a:pt x="578390" y="20070"/>
                </a:lnTo>
                <a:lnTo>
                  <a:pt x="578390" y="57342"/>
                </a:lnTo>
                <a:cubicBezTo>
                  <a:pt x="592742" y="61643"/>
                  <a:pt x="602788" y="65943"/>
                  <a:pt x="602788" y="74545"/>
                </a:cubicBezTo>
                <a:lnTo>
                  <a:pt x="602788" y="435802"/>
                </a:lnTo>
                <a:lnTo>
                  <a:pt x="341580" y="435802"/>
                </a:lnTo>
                <a:cubicBezTo>
                  <a:pt x="332969" y="444403"/>
                  <a:pt x="320052" y="450137"/>
                  <a:pt x="304265" y="450137"/>
                </a:cubicBezTo>
                <a:cubicBezTo>
                  <a:pt x="289913" y="450137"/>
                  <a:pt x="275560" y="444403"/>
                  <a:pt x="266949" y="435802"/>
                </a:cubicBezTo>
                <a:lnTo>
                  <a:pt x="0" y="435802"/>
                </a:lnTo>
                <a:lnTo>
                  <a:pt x="0" y="74545"/>
                </a:lnTo>
                <a:cubicBezTo>
                  <a:pt x="0" y="64510"/>
                  <a:pt x="11481" y="58776"/>
                  <a:pt x="28704" y="55908"/>
                </a:cubicBezTo>
                <a:lnTo>
                  <a:pt x="28704" y="20070"/>
                </a:lnTo>
                <a:lnTo>
                  <a:pt x="34445" y="18636"/>
                </a:lnTo>
                <a:cubicBezTo>
                  <a:pt x="35880" y="17202"/>
                  <a:pt x="81807" y="0"/>
                  <a:pt x="140651" y="0"/>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151" name="three-books_73780"/>
          <p:cNvSpPr>
            <a:spLocks noChangeAspect="1"/>
          </p:cNvSpPr>
          <p:nvPr/>
        </p:nvSpPr>
        <p:spPr bwMode="auto">
          <a:xfrm>
            <a:off x="877632" y="3904251"/>
            <a:ext cx="1257836" cy="1285983"/>
          </a:xfrm>
          <a:custGeom>
            <a:avLst/>
            <a:gdLst>
              <a:gd name="T0" fmla="*/ 192 w 415"/>
              <a:gd name="T1" fmla="*/ 171 h 425"/>
              <a:gd name="T2" fmla="*/ 50 w 415"/>
              <a:gd name="T3" fmla="*/ 156 h 425"/>
              <a:gd name="T4" fmla="*/ 192 w 415"/>
              <a:gd name="T5" fmla="*/ 142 h 425"/>
              <a:gd name="T6" fmla="*/ 281 w 415"/>
              <a:gd name="T7" fmla="*/ 148 h 425"/>
              <a:gd name="T8" fmla="*/ 201 w 415"/>
              <a:gd name="T9" fmla="*/ 380 h 425"/>
              <a:gd name="T10" fmla="*/ 281 w 415"/>
              <a:gd name="T11" fmla="*/ 148 h 425"/>
              <a:gd name="T12" fmla="*/ 260 w 415"/>
              <a:gd name="T13" fmla="*/ 215 h 425"/>
              <a:gd name="T14" fmla="*/ 248 w 415"/>
              <a:gd name="T15" fmla="*/ 216 h 425"/>
              <a:gd name="T16" fmla="*/ 168 w 415"/>
              <a:gd name="T17" fmla="*/ 319 h 425"/>
              <a:gd name="T18" fmla="*/ 180 w 415"/>
              <a:gd name="T19" fmla="*/ 319 h 425"/>
              <a:gd name="T20" fmla="*/ 261 w 415"/>
              <a:gd name="T21" fmla="*/ 216 h 425"/>
              <a:gd name="T22" fmla="*/ 274 w 415"/>
              <a:gd name="T23" fmla="*/ 188 h 425"/>
              <a:gd name="T24" fmla="*/ 274 w 415"/>
              <a:gd name="T25" fmla="*/ 200 h 425"/>
              <a:gd name="T26" fmla="*/ 281 w 415"/>
              <a:gd name="T27" fmla="*/ 202 h 425"/>
              <a:gd name="T28" fmla="*/ 296 w 415"/>
              <a:gd name="T29" fmla="*/ 189 h 425"/>
              <a:gd name="T30" fmla="*/ 278 w 415"/>
              <a:gd name="T31" fmla="*/ 183 h 425"/>
              <a:gd name="T32" fmla="*/ 359 w 415"/>
              <a:gd name="T33" fmla="*/ 204 h 425"/>
              <a:gd name="T34" fmla="*/ 305 w 415"/>
              <a:gd name="T35" fmla="*/ 121 h 425"/>
              <a:gd name="T36" fmla="*/ 408 w 415"/>
              <a:gd name="T37" fmla="*/ 149 h 425"/>
              <a:gd name="T38" fmla="*/ 312 w 415"/>
              <a:gd name="T39" fmla="*/ 114 h 425"/>
              <a:gd name="T40" fmla="*/ 350 w 415"/>
              <a:gd name="T41" fmla="*/ 79 h 425"/>
              <a:gd name="T42" fmla="*/ 407 w 415"/>
              <a:gd name="T43" fmla="*/ 123 h 425"/>
              <a:gd name="T44" fmla="*/ 394 w 415"/>
              <a:gd name="T45" fmla="*/ 137 h 425"/>
              <a:gd name="T46" fmla="*/ 338 w 415"/>
              <a:gd name="T47" fmla="*/ 112 h 425"/>
              <a:gd name="T48" fmla="*/ 394 w 415"/>
              <a:gd name="T49" fmla="*/ 137 h 425"/>
              <a:gd name="T50" fmla="*/ 193 w 415"/>
              <a:gd name="T51" fmla="*/ 390 h 425"/>
              <a:gd name="T52" fmla="*/ 99 w 415"/>
              <a:gd name="T53" fmla="*/ 422 h 425"/>
              <a:gd name="T54" fmla="*/ 121 w 415"/>
              <a:gd name="T55" fmla="*/ 326 h 425"/>
              <a:gd name="T56" fmla="*/ 118 w 415"/>
              <a:gd name="T57" fmla="*/ 382 h 425"/>
              <a:gd name="T58" fmla="*/ 169 w 415"/>
              <a:gd name="T59" fmla="*/ 386 h 425"/>
              <a:gd name="T60" fmla="*/ 104 w 415"/>
              <a:gd name="T61" fmla="*/ 324 h 425"/>
              <a:gd name="T62" fmla="*/ 32 w 415"/>
              <a:gd name="T63" fmla="*/ 353 h 425"/>
              <a:gd name="T64" fmla="*/ 0 w 415"/>
              <a:gd name="T65" fmla="*/ 87 h 425"/>
              <a:gd name="T66" fmla="*/ 71 w 415"/>
              <a:gd name="T67" fmla="*/ 54 h 425"/>
              <a:gd name="T68" fmla="*/ 83 w 415"/>
              <a:gd name="T69" fmla="*/ 40 h 425"/>
              <a:gd name="T70" fmla="*/ 93 w 415"/>
              <a:gd name="T71" fmla="*/ 35 h 425"/>
              <a:gd name="T72" fmla="*/ 164 w 415"/>
              <a:gd name="T73" fmla="*/ 35 h 425"/>
              <a:gd name="T74" fmla="*/ 173 w 415"/>
              <a:gd name="T75" fmla="*/ 40 h 425"/>
              <a:gd name="T76" fmla="*/ 185 w 415"/>
              <a:gd name="T77" fmla="*/ 54 h 425"/>
              <a:gd name="T78" fmla="*/ 256 w 415"/>
              <a:gd name="T79" fmla="*/ 87 h 425"/>
              <a:gd name="T80" fmla="*/ 227 w 415"/>
              <a:gd name="T81" fmla="*/ 180 h 425"/>
              <a:gd name="T82" fmla="*/ 210 w 415"/>
              <a:gd name="T83" fmla="*/ 83 h 425"/>
              <a:gd name="T84" fmla="*/ 185 w 415"/>
              <a:gd name="T85" fmla="*/ 99 h 425"/>
              <a:gd name="T86" fmla="*/ 83 w 415"/>
              <a:gd name="T87" fmla="*/ 111 h 425"/>
              <a:gd name="T88" fmla="*/ 71 w 415"/>
              <a:gd name="T89" fmla="*/ 83 h 425"/>
              <a:gd name="T90" fmla="*/ 29 w 415"/>
              <a:gd name="T91" fmla="*/ 100 h 425"/>
              <a:gd name="T92" fmla="*/ 46 w 415"/>
              <a:gd name="T93" fmla="*/ 324 h 425"/>
              <a:gd name="T94" fmla="*/ 114 w 415"/>
              <a:gd name="T95" fmla="*/ 35 h 425"/>
              <a:gd name="T96" fmla="*/ 142 w 415"/>
              <a:gd name="T97" fmla="*/ 40 h 425"/>
              <a:gd name="T98" fmla="*/ 128 w 415"/>
              <a:gd name="T99" fmla="*/ 21 h 425"/>
              <a:gd name="T100" fmla="*/ 193 w 415"/>
              <a:gd name="T101" fmla="*/ 218 h 425"/>
              <a:gd name="T102" fmla="*/ 192 w 415"/>
              <a:gd name="T103" fmla="*/ 189 h 425"/>
              <a:gd name="T104" fmla="*/ 50 w 415"/>
              <a:gd name="T105" fmla="*/ 204 h 425"/>
              <a:gd name="T106" fmla="*/ 192 w 415"/>
              <a:gd name="T107" fmla="*/ 218 h 425"/>
              <a:gd name="T108" fmla="*/ 50 w 415"/>
              <a:gd name="T109" fmla="*/ 251 h 425"/>
              <a:gd name="T110" fmla="*/ 151 w 415"/>
              <a:gd name="T111" fmla="*/ 265 h 425"/>
              <a:gd name="T112" fmla="*/ 65 w 415"/>
              <a:gd name="T113" fmla="*/ 236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425">
                <a:moveTo>
                  <a:pt x="207" y="156"/>
                </a:moveTo>
                <a:cubicBezTo>
                  <a:pt x="207" y="164"/>
                  <a:pt x="200" y="171"/>
                  <a:pt x="192" y="171"/>
                </a:cubicBezTo>
                <a:lnTo>
                  <a:pt x="65" y="171"/>
                </a:lnTo>
                <a:cubicBezTo>
                  <a:pt x="57" y="171"/>
                  <a:pt x="50" y="164"/>
                  <a:pt x="50" y="156"/>
                </a:cubicBezTo>
                <a:cubicBezTo>
                  <a:pt x="50" y="149"/>
                  <a:pt x="57" y="142"/>
                  <a:pt x="65" y="142"/>
                </a:cubicBezTo>
                <a:lnTo>
                  <a:pt x="192" y="142"/>
                </a:lnTo>
                <a:cubicBezTo>
                  <a:pt x="200" y="142"/>
                  <a:pt x="207" y="149"/>
                  <a:pt x="207" y="156"/>
                </a:cubicBezTo>
                <a:close/>
                <a:moveTo>
                  <a:pt x="281" y="148"/>
                </a:moveTo>
                <a:lnTo>
                  <a:pt x="352" y="212"/>
                </a:lnTo>
                <a:lnTo>
                  <a:pt x="201" y="380"/>
                </a:lnTo>
                <a:lnTo>
                  <a:pt x="130" y="316"/>
                </a:lnTo>
                <a:lnTo>
                  <a:pt x="281" y="148"/>
                </a:lnTo>
                <a:close/>
                <a:moveTo>
                  <a:pt x="261" y="216"/>
                </a:moveTo>
                <a:lnTo>
                  <a:pt x="260" y="215"/>
                </a:lnTo>
                <a:cubicBezTo>
                  <a:pt x="259" y="214"/>
                  <a:pt x="256" y="213"/>
                  <a:pt x="254" y="213"/>
                </a:cubicBezTo>
                <a:cubicBezTo>
                  <a:pt x="252" y="213"/>
                  <a:pt x="250" y="214"/>
                  <a:pt x="248" y="216"/>
                </a:cubicBezTo>
                <a:lnTo>
                  <a:pt x="167" y="306"/>
                </a:lnTo>
                <a:cubicBezTo>
                  <a:pt x="164" y="310"/>
                  <a:pt x="164" y="316"/>
                  <a:pt x="168" y="319"/>
                </a:cubicBezTo>
                <a:cubicBezTo>
                  <a:pt x="170" y="321"/>
                  <a:pt x="172" y="322"/>
                  <a:pt x="174" y="321"/>
                </a:cubicBezTo>
                <a:cubicBezTo>
                  <a:pt x="176" y="321"/>
                  <a:pt x="178" y="320"/>
                  <a:pt x="180" y="319"/>
                </a:cubicBezTo>
                <a:lnTo>
                  <a:pt x="261" y="228"/>
                </a:lnTo>
                <a:cubicBezTo>
                  <a:pt x="265" y="224"/>
                  <a:pt x="264" y="219"/>
                  <a:pt x="261" y="216"/>
                </a:cubicBezTo>
                <a:close/>
                <a:moveTo>
                  <a:pt x="278" y="183"/>
                </a:moveTo>
                <a:lnTo>
                  <a:pt x="274" y="188"/>
                </a:lnTo>
                <a:cubicBezTo>
                  <a:pt x="272" y="190"/>
                  <a:pt x="271" y="192"/>
                  <a:pt x="271" y="194"/>
                </a:cubicBezTo>
                <a:cubicBezTo>
                  <a:pt x="272" y="196"/>
                  <a:pt x="273" y="198"/>
                  <a:pt x="274" y="200"/>
                </a:cubicBezTo>
                <a:lnTo>
                  <a:pt x="275" y="200"/>
                </a:lnTo>
                <a:cubicBezTo>
                  <a:pt x="276" y="202"/>
                  <a:pt x="279" y="203"/>
                  <a:pt x="281" y="202"/>
                </a:cubicBezTo>
                <a:cubicBezTo>
                  <a:pt x="283" y="202"/>
                  <a:pt x="285" y="201"/>
                  <a:pt x="287" y="200"/>
                </a:cubicBezTo>
                <a:lnTo>
                  <a:pt x="296" y="189"/>
                </a:lnTo>
                <a:lnTo>
                  <a:pt x="290" y="183"/>
                </a:lnTo>
                <a:cubicBezTo>
                  <a:pt x="286" y="180"/>
                  <a:pt x="281" y="180"/>
                  <a:pt x="278" y="183"/>
                </a:cubicBezTo>
                <a:close/>
                <a:moveTo>
                  <a:pt x="288" y="140"/>
                </a:moveTo>
                <a:lnTo>
                  <a:pt x="359" y="204"/>
                </a:lnTo>
                <a:lnTo>
                  <a:pt x="377" y="185"/>
                </a:lnTo>
                <a:lnTo>
                  <a:pt x="305" y="121"/>
                </a:lnTo>
                <a:lnTo>
                  <a:pt x="288" y="140"/>
                </a:lnTo>
                <a:close/>
                <a:moveTo>
                  <a:pt x="408" y="149"/>
                </a:moveTo>
                <a:lnTo>
                  <a:pt x="383" y="177"/>
                </a:lnTo>
                <a:lnTo>
                  <a:pt x="312" y="114"/>
                </a:lnTo>
                <a:lnTo>
                  <a:pt x="337" y="86"/>
                </a:lnTo>
                <a:cubicBezTo>
                  <a:pt x="340" y="82"/>
                  <a:pt x="345" y="80"/>
                  <a:pt x="350" y="79"/>
                </a:cubicBezTo>
                <a:cubicBezTo>
                  <a:pt x="355" y="79"/>
                  <a:pt x="360" y="81"/>
                  <a:pt x="363" y="84"/>
                </a:cubicBezTo>
                <a:lnTo>
                  <a:pt x="407" y="123"/>
                </a:lnTo>
                <a:cubicBezTo>
                  <a:pt x="414" y="130"/>
                  <a:pt x="415" y="142"/>
                  <a:pt x="408" y="149"/>
                </a:cubicBezTo>
                <a:close/>
                <a:moveTo>
                  <a:pt x="394" y="137"/>
                </a:moveTo>
                <a:lnTo>
                  <a:pt x="351" y="98"/>
                </a:lnTo>
                <a:lnTo>
                  <a:pt x="338" y="112"/>
                </a:lnTo>
                <a:lnTo>
                  <a:pt x="381" y="151"/>
                </a:lnTo>
                <a:lnTo>
                  <a:pt x="394" y="137"/>
                </a:lnTo>
                <a:close/>
                <a:moveTo>
                  <a:pt x="121" y="326"/>
                </a:moveTo>
                <a:lnTo>
                  <a:pt x="193" y="390"/>
                </a:lnTo>
                <a:lnTo>
                  <a:pt x="108" y="424"/>
                </a:lnTo>
                <a:cubicBezTo>
                  <a:pt x="105" y="425"/>
                  <a:pt x="102" y="425"/>
                  <a:pt x="99" y="422"/>
                </a:cubicBezTo>
                <a:cubicBezTo>
                  <a:pt x="96" y="420"/>
                  <a:pt x="95" y="416"/>
                  <a:pt x="96" y="413"/>
                </a:cubicBezTo>
                <a:lnTo>
                  <a:pt x="121" y="326"/>
                </a:lnTo>
                <a:close/>
                <a:moveTo>
                  <a:pt x="128" y="348"/>
                </a:moveTo>
                <a:lnTo>
                  <a:pt x="118" y="382"/>
                </a:lnTo>
                <a:lnTo>
                  <a:pt x="137" y="399"/>
                </a:lnTo>
                <a:lnTo>
                  <a:pt x="169" y="386"/>
                </a:lnTo>
                <a:lnTo>
                  <a:pt x="128" y="348"/>
                </a:lnTo>
                <a:close/>
                <a:moveTo>
                  <a:pt x="104" y="324"/>
                </a:moveTo>
                <a:lnTo>
                  <a:pt x="95" y="353"/>
                </a:lnTo>
                <a:lnTo>
                  <a:pt x="32" y="353"/>
                </a:lnTo>
                <a:cubicBezTo>
                  <a:pt x="14" y="353"/>
                  <a:pt x="0" y="338"/>
                  <a:pt x="0" y="320"/>
                </a:cubicBezTo>
                <a:lnTo>
                  <a:pt x="0" y="87"/>
                </a:lnTo>
                <a:cubicBezTo>
                  <a:pt x="0" y="69"/>
                  <a:pt x="14" y="54"/>
                  <a:pt x="32" y="54"/>
                </a:cubicBezTo>
                <a:lnTo>
                  <a:pt x="71" y="54"/>
                </a:lnTo>
                <a:lnTo>
                  <a:pt x="71" y="52"/>
                </a:lnTo>
                <a:cubicBezTo>
                  <a:pt x="71" y="46"/>
                  <a:pt x="77" y="40"/>
                  <a:pt x="83" y="40"/>
                </a:cubicBezTo>
                <a:lnTo>
                  <a:pt x="93" y="40"/>
                </a:lnTo>
                <a:cubicBezTo>
                  <a:pt x="93" y="39"/>
                  <a:pt x="93" y="37"/>
                  <a:pt x="93" y="35"/>
                </a:cubicBezTo>
                <a:cubicBezTo>
                  <a:pt x="93" y="16"/>
                  <a:pt x="109" y="0"/>
                  <a:pt x="128" y="0"/>
                </a:cubicBezTo>
                <a:cubicBezTo>
                  <a:pt x="148" y="0"/>
                  <a:pt x="164" y="16"/>
                  <a:pt x="164" y="35"/>
                </a:cubicBezTo>
                <a:cubicBezTo>
                  <a:pt x="164" y="37"/>
                  <a:pt x="164" y="39"/>
                  <a:pt x="163" y="40"/>
                </a:cubicBezTo>
                <a:lnTo>
                  <a:pt x="173" y="40"/>
                </a:lnTo>
                <a:cubicBezTo>
                  <a:pt x="180" y="40"/>
                  <a:pt x="185" y="46"/>
                  <a:pt x="185" y="52"/>
                </a:cubicBezTo>
                <a:lnTo>
                  <a:pt x="185" y="54"/>
                </a:lnTo>
                <a:lnTo>
                  <a:pt x="224" y="54"/>
                </a:lnTo>
                <a:cubicBezTo>
                  <a:pt x="241" y="54"/>
                  <a:pt x="256" y="69"/>
                  <a:pt x="256" y="87"/>
                </a:cubicBezTo>
                <a:lnTo>
                  <a:pt x="256" y="148"/>
                </a:lnTo>
                <a:lnTo>
                  <a:pt x="227" y="180"/>
                </a:lnTo>
                <a:lnTo>
                  <a:pt x="227" y="100"/>
                </a:lnTo>
                <a:cubicBezTo>
                  <a:pt x="227" y="91"/>
                  <a:pt x="220" y="83"/>
                  <a:pt x="210" y="83"/>
                </a:cubicBezTo>
                <a:lnTo>
                  <a:pt x="185" y="83"/>
                </a:lnTo>
                <a:lnTo>
                  <a:pt x="185" y="99"/>
                </a:lnTo>
                <a:cubicBezTo>
                  <a:pt x="185" y="106"/>
                  <a:pt x="180" y="111"/>
                  <a:pt x="173" y="111"/>
                </a:cubicBezTo>
                <a:lnTo>
                  <a:pt x="83" y="111"/>
                </a:lnTo>
                <a:cubicBezTo>
                  <a:pt x="77" y="111"/>
                  <a:pt x="71" y="106"/>
                  <a:pt x="71" y="99"/>
                </a:cubicBezTo>
                <a:lnTo>
                  <a:pt x="71" y="83"/>
                </a:lnTo>
                <a:lnTo>
                  <a:pt x="46" y="83"/>
                </a:lnTo>
                <a:cubicBezTo>
                  <a:pt x="36" y="83"/>
                  <a:pt x="29" y="91"/>
                  <a:pt x="29" y="100"/>
                </a:cubicBezTo>
                <a:lnTo>
                  <a:pt x="29" y="307"/>
                </a:lnTo>
                <a:cubicBezTo>
                  <a:pt x="29" y="316"/>
                  <a:pt x="36" y="324"/>
                  <a:pt x="46" y="324"/>
                </a:cubicBezTo>
                <a:lnTo>
                  <a:pt x="104" y="324"/>
                </a:lnTo>
                <a:close/>
                <a:moveTo>
                  <a:pt x="114" y="35"/>
                </a:moveTo>
                <a:cubicBezTo>
                  <a:pt x="114" y="37"/>
                  <a:pt x="114" y="39"/>
                  <a:pt x="115" y="40"/>
                </a:cubicBezTo>
                <a:lnTo>
                  <a:pt x="142" y="40"/>
                </a:lnTo>
                <a:cubicBezTo>
                  <a:pt x="142" y="39"/>
                  <a:pt x="142" y="37"/>
                  <a:pt x="142" y="35"/>
                </a:cubicBezTo>
                <a:cubicBezTo>
                  <a:pt x="142" y="28"/>
                  <a:pt x="136" y="21"/>
                  <a:pt x="128" y="21"/>
                </a:cubicBezTo>
                <a:cubicBezTo>
                  <a:pt x="120" y="21"/>
                  <a:pt x="114" y="28"/>
                  <a:pt x="114" y="35"/>
                </a:cubicBezTo>
                <a:close/>
                <a:moveTo>
                  <a:pt x="193" y="218"/>
                </a:moveTo>
                <a:lnTo>
                  <a:pt x="207" y="203"/>
                </a:lnTo>
                <a:cubicBezTo>
                  <a:pt x="206" y="195"/>
                  <a:pt x="200" y="189"/>
                  <a:pt x="192" y="189"/>
                </a:cubicBezTo>
                <a:lnTo>
                  <a:pt x="65" y="189"/>
                </a:lnTo>
                <a:cubicBezTo>
                  <a:pt x="57" y="189"/>
                  <a:pt x="50" y="196"/>
                  <a:pt x="50" y="204"/>
                </a:cubicBezTo>
                <a:cubicBezTo>
                  <a:pt x="50" y="211"/>
                  <a:pt x="57" y="218"/>
                  <a:pt x="65" y="218"/>
                </a:cubicBezTo>
                <a:lnTo>
                  <a:pt x="192" y="218"/>
                </a:lnTo>
                <a:cubicBezTo>
                  <a:pt x="193" y="218"/>
                  <a:pt x="193" y="218"/>
                  <a:pt x="193" y="218"/>
                </a:cubicBezTo>
                <a:close/>
                <a:moveTo>
                  <a:pt x="50" y="251"/>
                </a:moveTo>
                <a:cubicBezTo>
                  <a:pt x="50" y="258"/>
                  <a:pt x="57" y="265"/>
                  <a:pt x="65" y="265"/>
                </a:cubicBezTo>
                <a:lnTo>
                  <a:pt x="151" y="265"/>
                </a:lnTo>
                <a:lnTo>
                  <a:pt x="177" y="236"/>
                </a:lnTo>
                <a:lnTo>
                  <a:pt x="65" y="236"/>
                </a:lnTo>
                <a:cubicBezTo>
                  <a:pt x="57" y="236"/>
                  <a:pt x="50" y="243"/>
                  <a:pt x="50" y="251"/>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150" name="three-books_73780"/>
          <p:cNvSpPr>
            <a:spLocks noChangeAspect="1"/>
          </p:cNvSpPr>
          <p:nvPr/>
        </p:nvSpPr>
        <p:spPr bwMode="auto">
          <a:xfrm>
            <a:off x="6813637" y="3904251"/>
            <a:ext cx="1181585" cy="1285983"/>
          </a:xfrm>
          <a:custGeom>
            <a:avLst/>
            <a:gdLst>
              <a:gd name="connsiteX0" fmla="*/ 80136 w 557453"/>
              <a:gd name="connsiteY0" fmla="*/ 382183 h 606706"/>
              <a:gd name="connsiteX1" fmla="*/ 117421 w 557453"/>
              <a:gd name="connsiteY1" fmla="*/ 448650 h 606706"/>
              <a:gd name="connsiteX2" fmla="*/ 201069 w 557453"/>
              <a:gd name="connsiteY2" fmla="*/ 461268 h 606706"/>
              <a:gd name="connsiteX3" fmla="*/ 226074 w 557453"/>
              <a:gd name="connsiteY3" fmla="*/ 485082 h 606706"/>
              <a:gd name="connsiteX4" fmla="*/ 155863 w 557453"/>
              <a:gd name="connsiteY4" fmla="*/ 597400 h 606706"/>
              <a:gd name="connsiteX5" fmla="*/ 121248 w 557453"/>
              <a:gd name="connsiteY5" fmla="*/ 595711 h 606706"/>
              <a:gd name="connsiteX6" fmla="*/ 86988 w 557453"/>
              <a:gd name="connsiteY6" fmla="*/ 527379 h 606706"/>
              <a:gd name="connsiteX7" fmla="*/ 19892 w 557453"/>
              <a:gd name="connsiteY7" fmla="*/ 527379 h 606706"/>
              <a:gd name="connsiteX8" fmla="*/ 3340 w 557453"/>
              <a:gd name="connsiteY8" fmla="*/ 496545 h 606706"/>
              <a:gd name="connsiteX9" fmla="*/ 472991 w 557453"/>
              <a:gd name="connsiteY9" fmla="*/ 375691 h 606706"/>
              <a:gd name="connsiteX10" fmla="*/ 554072 w 557453"/>
              <a:gd name="connsiteY10" fmla="*/ 496542 h 606706"/>
              <a:gd name="connsiteX11" fmla="*/ 537607 w 557453"/>
              <a:gd name="connsiteY11" fmla="*/ 527377 h 606706"/>
              <a:gd name="connsiteX12" fmla="*/ 470410 w 557453"/>
              <a:gd name="connsiteY12" fmla="*/ 527377 h 606706"/>
              <a:gd name="connsiteX13" fmla="*/ 436234 w 557453"/>
              <a:gd name="connsiteY13" fmla="*/ 595711 h 606706"/>
              <a:gd name="connsiteX14" fmla="*/ 401612 w 557453"/>
              <a:gd name="connsiteY14" fmla="*/ 597399 h 606706"/>
              <a:gd name="connsiteX15" fmla="*/ 329876 w 557453"/>
              <a:gd name="connsiteY15" fmla="*/ 482769 h 606706"/>
              <a:gd name="connsiteX16" fmla="*/ 351504 w 557453"/>
              <a:gd name="connsiteY16" fmla="*/ 461264 h 606706"/>
              <a:gd name="connsiteX17" fmla="*/ 435166 w 557453"/>
              <a:gd name="connsiteY17" fmla="*/ 448646 h 606706"/>
              <a:gd name="connsiteX18" fmla="*/ 472991 w 557453"/>
              <a:gd name="connsiteY18" fmla="*/ 375691 h 606706"/>
              <a:gd name="connsiteX19" fmla="*/ 276353 w 557453"/>
              <a:gd name="connsiteY19" fmla="*/ 150940 h 606706"/>
              <a:gd name="connsiteX20" fmla="*/ 355775 w 557453"/>
              <a:gd name="connsiteY20" fmla="*/ 230256 h 606706"/>
              <a:gd name="connsiteX21" fmla="*/ 276353 w 557453"/>
              <a:gd name="connsiteY21" fmla="*/ 309572 h 606706"/>
              <a:gd name="connsiteX22" fmla="*/ 196931 w 557453"/>
              <a:gd name="connsiteY22" fmla="*/ 230256 h 606706"/>
              <a:gd name="connsiteX23" fmla="*/ 276353 w 557453"/>
              <a:gd name="connsiteY23" fmla="*/ 150940 h 606706"/>
              <a:gd name="connsiteX24" fmla="*/ 276326 w 557453"/>
              <a:gd name="connsiteY24" fmla="*/ 111262 h 606706"/>
              <a:gd name="connsiteX25" fmla="*/ 157153 w 557453"/>
              <a:gd name="connsiteY25" fmla="*/ 230255 h 606706"/>
              <a:gd name="connsiteX26" fmla="*/ 276326 w 557453"/>
              <a:gd name="connsiteY26" fmla="*/ 349248 h 606706"/>
              <a:gd name="connsiteX27" fmla="*/ 395499 w 557453"/>
              <a:gd name="connsiteY27" fmla="*/ 230255 h 606706"/>
              <a:gd name="connsiteX28" fmla="*/ 276326 w 557453"/>
              <a:gd name="connsiteY28" fmla="*/ 111262 h 606706"/>
              <a:gd name="connsiteX29" fmla="*/ 276326 w 557453"/>
              <a:gd name="connsiteY29" fmla="*/ 0 h 606706"/>
              <a:gd name="connsiteX30" fmla="*/ 331952 w 557453"/>
              <a:gd name="connsiteY30" fmla="*/ 38124 h 606706"/>
              <a:gd name="connsiteX31" fmla="*/ 344412 w 557453"/>
              <a:gd name="connsiteY31" fmla="*/ 42212 h 606706"/>
              <a:gd name="connsiteX32" fmla="*/ 411875 w 557453"/>
              <a:gd name="connsiteY32" fmla="*/ 43989 h 606706"/>
              <a:gd name="connsiteX33" fmla="*/ 434392 w 557453"/>
              <a:gd name="connsiteY33" fmla="*/ 107529 h 606706"/>
              <a:gd name="connsiteX34" fmla="*/ 442135 w 557453"/>
              <a:gd name="connsiteY34" fmla="*/ 118105 h 606706"/>
              <a:gd name="connsiteX35" fmla="*/ 495625 w 557453"/>
              <a:gd name="connsiteY35" fmla="*/ 159072 h 606706"/>
              <a:gd name="connsiteX36" fmla="*/ 477558 w 557453"/>
              <a:gd name="connsiteY36" fmla="*/ 222079 h 606706"/>
              <a:gd name="connsiteX37" fmla="*/ 477558 w 557453"/>
              <a:gd name="connsiteY37" fmla="*/ 238431 h 606706"/>
              <a:gd name="connsiteX38" fmla="*/ 495625 w 557453"/>
              <a:gd name="connsiteY38" fmla="*/ 301438 h 606706"/>
              <a:gd name="connsiteX39" fmla="*/ 442135 w 557453"/>
              <a:gd name="connsiteY39" fmla="*/ 342405 h 606706"/>
              <a:gd name="connsiteX40" fmla="*/ 434392 w 557453"/>
              <a:gd name="connsiteY40" fmla="*/ 353070 h 606706"/>
              <a:gd name="connsiteX41" fmla="*/ 411875 w 557453"/>
              <a:gd name="connsiteY41" fmla="*/ 416521 h 606706"/>
              <a:gd name="connsiteX42" fmla="*/ 344412 w 557453"/>
              <a:gd name="connsiteY42" fmla="*/ 418298 h 606706"/>
              <a:gd name="connsiteX43" fmla="*/ 331952 w 557453"/>
              <a:gd name="connsiteY43" fmla="*/ 422386 h 606706"/>
              <a:gd name="connsiteX44" fmla="*/ 276326 w 557453"/>
              <a:gd name="connsiteY44" fmla="*/ 460510 h 606706"/>
              <a:gd name="connsiteX45" fmla="*/ 220701 w 557453"/>
              <a:gd name="connsiteY45" fmla="*/ 422386 h 606706"/>
              <a:gd name="connsiteX46" fmla="*/ 208240 w 557453"/>
              <a:gd name="connsiteY46" fmla="*/ 418298 h 606706"/>
              <a:gd name="connsiteX47" fmla="*/ 140777 w 557453"/>
              <a:gd name="connsiteY47" fmla="*/ 416521 h 606706"/>
              <a:gd name="connsiteX48" fmla="*/ 118260 w 557453"/>
              <a:gd name="connsiteY48" fmla="*/ 352981 h 606706"/>
              <a:gd name="connsiteX49" fmla="*/ 110606 w 557453"/>
              <a:gd name="connsiteY49" fmla="*/ 342405 h 606706"/>
              <a:gd name="connsiteX50" fmla="*/ 57027 w 557453"/>
              <a:gd name="connsiteY50" fmla="*/ 301438 h 606706"/>
              <a:gd name="connsiteX51" fmla="*/ 76162 w 557453"/>
              <a:gd name="connsiteY51" fmla="*/ 236831 h 606706"/>
              <a:gd name="connsiteX52" fmla="*/ 76162 w 557453"/>
              <a:gd name="connsiteY52" fmla="*/ 223679 h 606706"/>
              <a:gd name="connsiteX53" fmla="*/ 57027 w 557453"/>
              <a:gd name="connsiteY53" fmla="*/ 159072 h 606706"/>
              <a:gd name="connsiteX54" fmla="*/ 110606 w 557453"/>
              <a:gd name="connsiteY54" fmla="*/ 118105 h 606706"/>
              <a:gd name="connsiteX55" fmla="*/ 118260 w 557453"/>
              <a:gd name="connsiteY55" fmla="*/ 107529 h 606706"/>
              <a:gd name="connsiteX56" fmla="*/ 140777 w 557453"/>
              <a:gd name="connsiteY56" fmla="*/ 43989 h 606706"/>
              <a:gd name="connsiteX57" fmla="*/ 208240 w 557453"/>
              <a:gd name="connsiteY57" fmla="*/ 42212 h 606706"/>
              <a:gd name="connsiteX58" fmla="*/ 220701 w 557453"/>
              <a:gd name="connsiteY58" fmla="*/ 38213 h 606706"/>
              <a:gd name="connsiteX59" fmla="*/ 276326 w 557453"/>
              <a:gd name="connsiteY59" fmla="*/ 0 h 60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57453" h="606706">
                <a:moveTo>
                  <a:pt x="80136" y="382183"/>
                </a:moveTo>
                <a:cubicBezTo>
                  <a:pt x="82271" y="408752"/>
                  <a:pt x="95708" y="432922"/>
                  <a:pt x="117421" y="448650"/>
                </a:cubicBezTo>
                <a:cubicBezTo>
                  <a:pt x="143850" y="467843"/>
                  <a:pt x="171258" y="469354"/>
                  <a:pt x="201069" y="461268"/>
                </a:cubicBezTo>
                <a:cubicBezTo>
                  <a:pt x="208989" y="471042"/>
                  <a:pt x="214150" y="477262"/>
                  <a:pt x="226074" y="485082"/>
                </a:cubicBezTo>
                <a:lnTo>
                  <a:pt x="155863" y="597400"/>
                </a:lnTo>
                <a:cubicBezTo>
                  <a:pt x="147677" y="610462"/>
                  <a:pt x="128189" y="609662"/>
                  <a:pt x="121248" y="595711"/>
                </a:cubicBezTo>
                <a:lnTo>
                  <a:pt x="86988" y="527379"/>
                </a:lnTo>
                <a:lnTo>
                  <a:pt x="19892" y="527379"/>
                </a:lnTo>
                <a:cubicBezTo>
                  <a:pt x="3963" y="527379"/>
                  <a:pt x="-5380" y="509696"/>
                  <a:pt x="3340" y="496545"/>
                </a:cubicBezTo>
                <a:close/>
                <a:moveTo>
                  <a:pt x="472991" y="375691"/>
                </a:moveTo>
                <a:lnTo>
                  <a:pt x="554072" y="496542"/>
                </a:lnTo>
                <a:cubicBezTo>
                  <a:pt x="562883" y="509605"/>
                  <a:pt x="553449" y="527377"/>
                  <a:pt x="537607" y="527377"/>
                </a:cubicBezTo>
                <a:lnTo>
                  <a:pt x="470410" y="527377"/>
                </a:lnTo>
                <a:lnTo>
                  <a:pt x="436234" y="595711"/>
                </a:lnTo>
                <a:cubicBezTo>
                  <a:pt x="429291" y="609573"/>
                  <a:pt x="409800" y="610462"/>
                  <a:pt x="401612" y="597399"/>
                </a:cubicBezTo>
                <a:lnTo>
                  <a:pt x="329876" y="482769"/>
                </a:lnTo>
                <a:cubicBezTo>
                  <a:pt x="340378" y="475215"/>
                  <a:pt x="344473" y="469973"/>
                  <a:pt x="351504" y="461264"/>
                </a:cubicBezTo>
                <a:cubicBezTo>
                  <a:pt x="380963" y="469173"/>
                  <a:pt x="408465" y="468107"/>
                  <a:pt x="435166" y="448646"/>
                </a:cubicBezTo>
                <a:cubicBezTo>
                  <a:pt x="457327" y="432651"/>
                  <a:pt x="471300" y="408747"/>
                  <a:pt x="472991" y="375691"/>
                </a:cubicBezTo>
                <a:close/>
                <a:moveTo>
                  <a:pt x="276353" y="150940"/>
                </a:moveTo>
                <a:cubicBezTo>
                  <a:pt x="320217" y="150940"/>
                  <a:pt x="355775" y="186451"/>
                  <a:pt x="355775" y="230256"/>
                </a:cubicBezTo>
                <a:cubicBezTo>
                  <a:pt x="355775" y="274061"/>
                  <a:pt x="320217" y="309572"/>
                  <a:pt x="276353" y="309572"/>
                </a:cubicBezTo>
                <a:cubicBezTo>
                  <a:pt x="232489" y="309572"/>
                  <a:pt x="196931" y="274061"/>
                  <a:pt x="196931" y="230256"/>
                </a:cubicBezTo>
                <a:cubicBezTo>
                  <a:pt x="196931" y="186451"/>
                  <a:pt x="232489" y="150940"/>
                  <a:pt x="276353" y="150940"/>
                </a:cubicBezTo>
                <a:close/>
                <a:moveTo>
                  <a:pt x="276326" y="111262"/>
                </a:moveTo>
                <a:cubicBezTo>
                  <a:pt x="210643" y="111262"/>
                  <a:pt x="157153" y="164671"/>
                  <a:pt x="157153" y="230255"/>
                </a:cubicBezTo>
                <a:cubicBezTo>
                  <a:pt x="157153" y="295839"/>
                  <a:pt x="210643" y="349248"/>
                  <a:pt x="276326" y="349248"/>
                </a:cubicBezTo>
                <a:cubicBezTo>
                  <a:pt x="342009" y="349248"/>
                  <a:pt x="395499" y="295839"/>
                  <a:pt x="395499" y="230255"/>
                </a:cubicBezTo>
                <a:cubicBezTo>
                  <a:pt x="395499" y="164671"/>
                  <a:pt x="342009" y="111262"/>
                  <a:pt x="276326" y="111262"/>
                </a:cubicBezTo>
                <a:close/>
                <a:moveTo>
                  <a:pt x="276326" y="0"/>
                </a:moveTo>
                <a:cubicBezTo>
                  <a:pt x="305341" y="0"/>
                  <a:pt x="317000" y="19640"/>
                  <a:pt x="331952" y="38124"/>
                </a:cubicBezTo>
                <a:cubicBezTo>
                  <a:pt x="334978" y="41856"/>
                  <a:pt x="339873" y="43456"/>
                  <a:pt x="344412" y="42212"/>
                </a:cubicBezTo>
                <a:cubicBezTo>
                  <a:pt x="368086" y="35902"/>
                  <a:pt x="388646" y="27105"/>
                  <a:pt x="411875" y="43989"/>
                </a:cubicBezTo>
                <a:cubicBezTo>
                  <a:pt x="435371" y="60963"/>
                  <a:pt x="433146" y="83713"/>
                  <a:pt x="434392" y="107529"/>
                </a:cubicBezTo>
                <a:cubicBezTo>
                  <a:pt x="434659" y="112239"/>
                  <a:pt x="437685" y="116416"/>
                  <a:pt x="442135" y="118105"/>
                </a:cubicBezTo>
                <a:cubicBezTo>
                  <a:pt x="465009" y="126814"/>
                  <a:pt x="486814" y="131790"/>
                  <a:pt x="495625" y="159072"/>
                </a:cubicBezTo>
                <a:cubicBezTo>
                  <a:pt x="504525" y="186532"/>
                  <a:pt x="489662" y="203506"/>
                  <a:pt x="477558" y="222079"/>
                </a:cubicBezTo>
                <a:cubicBezTo>
                  <a:pt x="474265" y="227056"/>
                  <a:pt x="474265" y="233454"/>
                  <a:pt x="477558" y="238431"/>
                </a:cubicBezTo>
                <a:cubicBezTo>
                  <a:pt x="490196" y="257804"/>
                  <a:pt x="504436" y="274511"/>
                  <a:pt x="495625" y="301438"/>
                </a:cubicBezTo>
                <a:cubicBezTo>
                  <a:pt x="486725" y="328987"/>
                  <a:pt x="464297" y="333963"/>
                  <a:pt x="442135" y="342405"/>
                </a:cubicBezTo>
                <a:cubicBezTo>
                  <a:pt x="437685" y="344094"/>
                  <a:pt x="434659" y="348271"/>
                  <a:pt x="434392" y="353070"/>
                </a:cubicBezTo>
                <a:cubicBezTo>
                  <a:pt x="433146" y="377419"/>
                  <a:pt x="435104" y="399725"/>
                  <a:pt x="411875" y="416521"/>
                </a:cubicBezTo>
                <a:cubicBezTo>
                  <a:pt x="388468" y="433583"/>
                  <a:pt x="367552" y="424519"/>
                  <a:pt x="344412" y="418298"/>
                </a:cubicBezTo>
                <a:cubicBezTo>
                  <a:pt x="339962" y="417054"/>
                  <a:pt x="334978" y="418654"/>
                  <a:pt x="331952" y="422386"/>
                </a:cubicBezTo>
                <a:cubicBezTo>
                  <a:pt x="316555" y="441404"/>
                  <a:pt x="305074" y="460510"/>
                  <a:pt x="276326" y="460510"/>
                </a:cubicBezTo>
                <a:cubicBezTo>
                  <a:pt x="247312" y="460510"/>
                  <a:pt x="235653" y="440870"/>
                  <a:pt x="220701" y="422386"/>
                </a:cubicBezTo>
                <a:cubicBezTo>
                  <a:pt x="217763" y="418654"/>
                  <a:pt x="212868" y="417054"/>
                  <a:pt x="208240" y="418298"/>
                </a:cubicBezTo>
                <a:cubicBezTo>
                  <a:pt x="184655" y="424608"/>
                  <a:pt x="164006" y="433405"/>
                  <a:pt x="140777" y="416521"/>
                </a:cubicBezTo>
                <a:cubicBezTo>
                  <a:pt x="117281" y="399547"/>
                  <a:pt x="119506" y="376708"/>
                  <a:pt x="118260" y="352981"/>
                </a:cubicBezTo>
                <a:cubicBezTo>
                  <a:pt x="117993" y="348271"/>
                  <a:pt x="114967" y="344094"/>
                  <a:pt x="110606" y="342405"/>
                </a:cubicBezTo>
                <a:cubicBezTo>
                  <a:pt x="87643" y="333696"/>
                  <a:pt x="65927" y="328720"/>
                  <a:pt x="57027" y="301438"/>
                </a:cubicBezTo>
                <a:cubicBezTo>
                  <a:pt x="48038" y="273711"/>
                  <a:pt x="63346" y="256560"/>
                  <a:pt x="76162" y="236831"/>
                </a:cubicBezTo>
                <a:cubicBezTo>
                  <a:pt x="78743" y="232832"/>
                  <a:pt x="78743" y="227678"/>
                  <a:pt x="76162" y="223679"/>
                </a:cubicBezTo>
                <a:cubicBezTo>
                  <a:pt x="62812" y="203151"/>
                  <a:pt x="48127" y="186355"/>
                  <a:pt x="57027" y="159072"/>
                </a:cubicBezTo>
                <a:cubicBezTo>
                  <a:pt x="66016" y="131523"/>
                  <a:pt x="88355" y="126547"/>
                  <a:pt x="110606" y="118105"/>
                </a:cubicBezTo>
                <a:cubicBezTo>
                  <a:pt x="114967" y="116416"/>
                  <a:pt x="117993" y="112239"/>
                  <a:pt x="118260" y="107529"/>
                </a:cubicBezTo>
                <a:cubicBezTo>
                  <a:pt x="119506" y="83091"/>
                  <a:pt x="117548" y="60785"/>
                  <a:pt x="140777" y="43989"/>
                </a:cubicBezTo>
                <a:cubicBezTo>
                  <a:pt x="164273" y="26927"/>
                  <a:pt x="185278" y="36080"/>
                  <a:pt x="208240" y="42212"/>
                </a:cubicBezTo>
                <a:cubicBezTo>
                  <a:pt x="212868" y="43456"/>
                  <a:pt x="217763" y="41856"/>
                  <a:pt x="220701" y="38213"/>
                </a:cubicBezTo>
                <a:cubicBezTo>
                  <a:pt x="236187" y="19018"/>
                  <a:pt x="247668" y="0"/>
                  <a:pt x="276326" y="0"/>
                </a:cubicBezTo>
                <a:close/>
              </a:path>
            </a:pathLst>
          </a:custGeom>
          <a:solidFill>
            <a:schemeClr val="bg1">
              <a:lumMod val="65000"/>
            </a:schemeClr>
          </a:solidFill>
          <a:ln>
            <a:noFill/>
          </a:ln>
        </p:spPr>
        <p:txBody>
          <a:bodyPr/>
          <a:lstStyle/>
          <a:p>
            <a:endParaRPr lang="zh-CN" altLang="en-US">
              <a:cs typeface="+mn-ea"/>
              <a:sym typeface="+mn-lt"/>
            </a:endParaRPr>
          </a:p>
        </p:txBody>
      </p:sp>
      <p:sp>
        <p:nvSpPr>
          <p:cNvPr id="2" name="矩形 1"/>
          <p:cNvSpPr/>
          <p:nvPr/>
        </p:nvSpPr>
        <p:spPr>
          <a:xfrm>
            <a:off x="3138255" y="1935103"/>
            <a:ext cx="2249334" cy="424988"/>
          </a:xfrm>
          <a:prstGeom prst="rect">
            <a:avLst/>
          </a:prstGeom>
        </p:spPr>
        <p:txBody>
          <a:bodyPr wrap="none">
            <a:spAutoFit/>
          </a:bodyPr>
          <a:lstStyle/>
          <a:p>
            <a:pPr algn="just">
              <a:lnSpc>
                <a:spcPct val="120000"/>
              </a:lnSpc>
            </a:pPr>
            <a:r>
              <a:rPr lang="zh-CN" altLang="en-US" sz="2000" b="1" dirty="0">
                <a:solidFill>
                  <a:schemeClr val="bg1"/>
                </a:solidFill>
                <a:cs typeface="+mn-ea"/>
                <a:sym typeface="+mn-lt"/>
              </a:rPr>
              <a:t>在此输入标题文字</a:t>
            </a:r>
            <a:endParaRPr lang="zh-CN" altLang="en-US" sz="2000" b="1" dirty="0">
              <a:solidFill>
                <a:schemeClr val="bg1"/>
              </a:solidFill>
              <a:cs typeface="+mn-ea"/>
              <a:sym typeface="+mn-lt"/>
            </a:endParaRPr>
          </a:p>
        </p:txBody>
      </p:sp>
      <p:grpSp>
        <p:nvGrpSpPr>
          <p:cNvPr id="22" name="组合 21"/>
          <p:cNvGrpSpPr/>
          <p:nvPr/>
        </p:nvGrpSpPr>
        <p:grpSpPr>
          <a:xfrm>
            <a:off x="3211805" y="2075921"/>
            <a:ext cx="2777515" cy="1200749"/>
            <a:chOff x="7483988" y="3433235"/>
            <a:chExt cx="4701255" cy="1200749"/>
          </a:xfrm>
        </p:grpSpPr>
        <p:sp>
          <p:nvSpPr>
            <p:cNvPr id="23" name="矩形 22"/>
            <p:cNvSpPr/>
            <p:nvPr/>
          </p:nvSpPr>
          <p:spPr>
            <a:xfrm>
              <a:off x="7483990" y="3732519"/>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24" name="矩形 23"/>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25" name="弦形 24"/>
          <p:cNvSpPr/>
          <p:nvPr/>
        </p:nvSpPr>
        <p:spPr>
          <a:xfrm rot="4202246">
            <a:off x="2433131" y="1604535"/>
            <a:ext cx="2016125" cy="2016125"/>
          </a:xfrm>
          <a:prstGeom prst="chord">
            <a:avLst>
              <a:gd name="adj1" fmla="val 2976139"/>
              <a:gd name="adj2" fmla="val 101488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6" name="组合 25"/>
          <p:cNvGrpSpPr/>
          <p:nvPr/>
        </p:nvGrpSpPr>
        <p:grpSpPr>
          <a:xfrm>
            <a:off x="8820125" y="2075921"/>
            <a:ext cx="2777515" cy="1200749"/>
            <a:chOff x="7483988" y="3433235"/>
            <a:chExt cx="4701255" cy="1200749"/>
          </a:xfrm>
        </p:grpSpPr>
        <p:sp>
          <p:nvSpPr>
            <p:cNvPr id="27" name="矩形 26"/>
            <p:cNvSpPr/>
            <p:nvPr/>
          </p:nvSpPr>
          <p:spPr>
            <a:xfrm>
              <a:off x="7483990" y="3732519"/>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28" name="矩形 27"/>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29" name="弦形 28"/>
          <p:cNvSpPr/>
          <p:nvPr/>
        </p:nvSpPr>
        <p:spPr>
          <a:xfrm rot="4202246">
            <a:off x="8041451" y="1604535"/>
            <a:ext cx="2016125" cy="2016125"/>
          </a:xfrm>
          <a:prstGeom prst="chord">
            <a:avLst>
              <a:gd name="adj1" fmla="val 2976139"/>
              <a:gd name="adj2" fmla="val 101488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0" name="组合 29"/>
          <p:cNvGrpSpPr/>
          <p:nvPr/>
        </p:nvGrpSpPr>
        <p:grpSpPr>
          <a:xfrm>
            <a:off x="8837571" y="4377161"/>
            <a:ext cx="2777515" cy="1200749"/>
            <a:chOff x="7483988" y="3433235"/>
            <a:chExt cx="4701255" cy="1200749"/>
          </a:xfrm>
        </p:grpSpPr>
        <p:sp>
          <p:nvSpPr>
            <p:cNvPr id="31" name="矩形 30"/>
            <p:cNvSpPr/>
            <p:nvPr/>
          </p:nvSpPr>
          <p:spPr>
            <a:xfrm>
              <a:off x="7483990" y="3732519"/>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32" name="矩形 31"/>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33" name="弦形 32"/>
          <p:cNvSpPr/>
          <p:nvPr/>
        </p:nvSpPr>
        <p:spPr>
          <a:xfrm rot="4202246">
            <a:off x="8058897" y="3905775"/>
            <a:ext cx="2016125" cy="2016125"/>
          </a:xfrm>
          <a:prstGeom prst="chord">
            <a:avLst>
              <a:gd name="adj1" fmla="val 2976139"/>
              <a:gd name="adj2" fmla="val 101488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34" name="组合 33"/>
          <p:cNvGrpSpPr/>
          <p:nvPr/>
        </p:nvGrpSpPr>
        <p:grpSpPr>
          <a:xfrm>
            <a:off x="3197732" y="4377161"/>
            <a:ext cx="2777515" cy="1200749"/>
            <a:chOff x="7483988" y="3433235"/>
            <a:chExt cx="4701255" cy="1200749"/>
          </a:xfrm>
        </p:grpSpPr>
        <p:sp>
          <p:nvSpPr>
            <p:cNvPr id="35" name="矩形 34"/>
            <p:cNvSpPr/>
            <p:nvPr/>
          </p:nvSpPr>
          <p:spPr>
            <a:xfrm>
              <a:off x="7483990" y="3732519"/>
              <a:ext cx="4701253" cy="9014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36" name="矩形 35"/>
            <p:cNvSpPr/>
            <p:nvPr/>
          </p:nvSpPr>
          <p:spPr>
            <a:xfrm>
              <a:off x="7483988" y="3433235"/>
              <a:ext cx="4379093"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在此输入标题文字</a:t>
              </a:r>
              <a:endParaRPr lang="zh-CN" altLang="en-US" b="1" dirty="0">
                <a:cs typeface="+mn-ea"/>
                <a:sym typeface="+mn-lt"/>
              </a:endParaRPr>
            </a:p>
          </p:txBody>
        </p:sp>
      </p:grpSp>
      <p:sp>
        <p:nvSpPr>
          <p:cNvPr id="37" name="弦形 36"/>
          <p:cNvSpPr/>
          <p:nvPr/>
        </p:nvSpPr>
        <p:spPr>
          <a:xfrm rot="4202246">
            <a:off x="2419058" y="3905775"/>
            <a:ext cx="2016125" cy="2016125"/>
          </a:xfrm>
          <a:prstGeom prst="chord">
            <a:avLst>
              <a:gd name="adj1" fmla="val 2976139"/>
              <a:gd name="adj2" fmla="val 1014886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标题 2"/>
          <p:cNvSpPr>
            <a:spLocks noGrp="1"/>
          </p:cNvSpPr>
          <p:nvPr>
            <p:ph type="title"/>
          </p:nvPr>
        </p:nvSpPr>
        <p:spPr/>
        <p:txBody>
          <a:bodyPr/>
          <a:lstStyle/>
          <a:p>
            <a:r>
              <a:rPr lang="zh-CN" altLang="zh-CN" dirty="0"/>
              <a:t>精彩段落</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wipe(down)">
                                      <p:cBhvr>
                                        <p:cTn id="7" dur="500"/>
                                        <p:tgtEl>
                                          <p:spTgt spid="13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149"/>
                                        </p:tgtEl>
                                        <p:attrNameLst>
                                          <p:attrName>style.visibility</p:attrName>
                                        </p:attrNameLst>
                                      </p:cBhvr>
                                      <p:to>
                                        <p:strVal val="visible"/>
                                      </p:to>
                                    </p:set>
                                    <p:animEffect transition="in" filter="wipe(down)">
                                      <p:cBhvr>
                                        <p:cTn id="20" dur="500"/>
                                        <p:tgtEl>
                                          <p:spTgt spid="149"/>
                                        </p:tgtEl>
                                      </p:cBhvr>
                                    </p:animEffect>
                                  </p:childTnLst>
                                </p:cTn>
                              </p:par>
                              <p:par>
                                <p:cTn id="21" presetID="22" presetClass="entr" presetSubtype="4"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1000"/>
                            </p:stCondLst>
                            <p:childTnLst>
                              <p:par>
                                <p:cTn id="28" presetID="22" presetClass="entr" presetSubtype="4" fill="hold" grpId="0" nodeType="afterEffect">
                                  <p:stCondLst>
                                    <p:cond delay="0"/>
                                  </p:stCondLst>
                                  <p:childTnLst>
                                    <p:set>
                                      <p:cBhvr>
                                        <p:cTn id="29" dur="1" fill="hold">
                                          <p:stCondLst>
                                            <p:cond delay="0"/>
                                          </p:stCondLst>
                                        </p:cTn>
                                        <p:tgtEl>
                                          <p:spTgt spid="151"/>
                                        </p:tgtEl>
                                        <p:attrNameLst>
                                          <p:attrName>style.visibility</p:attrName>
                                        </p:attrNameLst>
                                      </p:cBhvr>
                                      <p:to>
                                        <p:strVal val="visible"/>
                                      </p:to>
                                    </p:set>
                                    <p:animEffect transition="in" filter="wipe(down)">
                                      <p:cBhvr>
                                        <p:cTn id="30" dur="500"/>
                                        <p:tgtEl>
                                          <p:spTgt spid="151"/>
                                        </p:tgtEl>
                                      </p:cBhvr>
                                    </p:animEffect>
                                  </p:childTnLst>
                                </p:cTn>
                              </p:par>
                              <p:par>
                                <p:cTn id="31" presetID="2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down)">
                                      <p:cBhvr>
                                        <p:cTn id="33" dur="500"/>
                                        <p:tgtEl>
                                          <p:spTgt spid="3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150"/>
                                        </p:tgtEl>
                                        <p:attrNameLst>
                                          <p:attrName>style.visibility</p:attrName>
                                        </p:attrNameLst>
                                      </p:cBhvr>
                                      <p:to>
                                        <p:strVal val="visible"/>
                                      </p:to>
                                    </p:set>
                                    <p:animEffect transition="in" filter="wipe(down)">
                                      <p:cBhvr>
                                        <p:cTn id="40" dur="500"/>
                                        <p:tgtEl>
                                          <p:spTgt spid="150"/>
                                        </p:tgtEl>
                                      </p:cBhvr>
                                    </p:animEffect>
                                  </p:childTnLst>
                                </p:cTn>
                              </p:par>
                              <p:par>
                                <p:cTn id="41" presetID="22" presetClass="entr" presetSubtype="4" fill="hold"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0" grpId="0" animBg="1"/>
      <p:bldP spid="2" grpId="0"/>
      <p:bldP spid="25" grpId="0" animBg="1"/>
      <p:bldP spid="29" grpId="0" animBg="1"/>
      <p:bldP spid="33"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632322" y="2487037"/>
            <a:ext cx="1269104" cy="1201043"/>
          </a:xfrm>
          <a:prstGeom prst="parallelogram">
            <a:avLst/>
          </a:prstGeom>
          <a:solidFill>
            <a:schemeClr val="accent2"/>
          </a:solidFill>
        </p:spPr>
        <p:txBody>
          <a:bodyPr wrap="none">
            <a:sp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04</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175760" y="2672417"/>
            <a:ext cx="5262979" cy="1107996"/>
          </a:xfrm>
          <a:prstGeom prst="rect">
            <a:avLst/>
          </a:prstGeom>
        </p:spPr>
        <p:txBody>
          <a:bodyPr wrap="none">
            <a:spAutoFit/>
          </a:bodyPr>
          <a:lstStyle/>
          <a:p>
            <a:pPr>
              <a:spcAft>
                <a:spcPts val="0"/>
              </a:spcAft>
            </a:pPr>
            <a:r>
              <a:rPr lang="zh-CN" altLang="en-US" sz="6600" kern="100" dirty="0">
                <a:solidFill>
                  <a:schemeClr val="accent1"/>
                </a:solidFill>
                <a:cs typeface="+mn-ea"/>
                <a:sym typeface="+mn-lt"/>
              </a:rPr>
              <a:t>本书的读后感</a:t>
            </a:r>
            <a:endParaRPr lang="zh-CN" altLang="en-US" sz="66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5598" y="65508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AutoShape 1"/>
          <p:cNvSpPr/>
          <p:nvPr/>
        </p:nvSpPr>
        <p:spPr bwMode="auto">
          <a:xfrm>
            <a:off x="11486061" y="6451434"/>
            <a:ext cx="200014" cy="215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p:spPr>
        <p:txBody>
          <a:bodyPr lIns="0" tIns="0" rIns="0" bIns="0" anchor="ctr"/>
          <a:lstStyle>
            <a:lvl1pPr eaLnBrk="0">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1pPr>
            <a:lvl2pPr marL="742950" indent="-285750" eaLnBrk="0">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2pPr>
            <a:lvl3pPr marL="1143000" indent="-228600" eaLnBrk="0">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3pPr>
            <a:lvl4pPr marL="1600200" indent="-228600" eaLnBrk="0">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4pPr>
            <a:lvl5pPr marL="2057400" indent="-228600" eaLnBrk="0">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5pPr>
            <a:lvl6pPr marL="2514600" indent="-228600" algn="r" defTabSz="457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6pPr>
            <a:lvl7pPr marL="2971800" indent="-228600" algn="r" defTabSz="457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7pPr>
            <a:lvl8pPr marL="3429000" indent="-228600" algn="r" defTabSz="457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8pPr>
            <a:lvl9pPr marL="3886200" indent="-228600" algn="r" defTabSz="457200" eaLnBrk="0" fontAlgn="base" hangingPunct="0">
              <a:lnSpc>
                <a:spcPct val="120000"/>
              </a:lnSpc>
              <a:spcBef>
                <a:spcPct val="0"/>
              </a:spcBef>
              <a:spcAft>
                <a:spcPct val="0"/>
              </a:spcAft>
              <a:defRPr sz="2200">
                <a:solidFill>
                  <a:srgbClr val="777776"/>
                </a:solidFill>
                <a:latin typeface="Roboto" panose="02000000000000000000" pitchFamily="2" charset="0"/>
                <a:ea typeface="MS PGothic" panose="020B0600070205080204" pitchFamily="34" charset="-128"/>
                <a:sym typeface="Roboto" panose="02000000000000000000" pitchFamily="2" charset="0"/>
              </a:defRPr>
            </a:lvl9pPr>
          </a:lstStyle>
          <a:p>
            <a:pPr algn="ctr" eaLnBrk="1" fontAlgn="base">
              <a:spcBef>
                <a:spcPct val="0"/>
              </a:spcBef>
              <a:spcAft>
                <a:spcPct val="0"/>
              </a:spcAft>
            </a:pPr>
            <a:fld id="{86EA2EDD-3BAE-492E-8C7E-578E843888FF}" type="slidenum">
              <a:rPr lang="en-US" sz="1000">
                <a:latin typeface="+mn-lt"/>
                <a:ea typeface="+mn-ea"/>
                <a:cs typeface="+mn-ea"/>
                <a:sym typeface="+mn-lt"/>
              </a:rPr>
            </a:fld>
            <a:endParaRPr lang="en-US" sz="1100" dirty="0">
              <a:latin typeface="+mn-lt"/>
              <a:ea typeface="+mn-ea"/>
              <a:cs typeface="+mn-ea"/>
              <a:sym typeface="+mn-lt"/>
            </a:endParaRPr>
          </a:p>
        </p:txBody>
      </p:sp>
      <p:sp>
        <p:nvSpPr>
          <p:cNvPr id="3" name="标题 2"/>
          <p:cNvSpPr>
            <a:spLocks noGrp="1"/>
          </p:cNvSpPr>
          <p:nvPr>
            <p:ph type="title"/>
          </p:nvPr>
        </p:nvSpPr>
        <p:spPr/>
        <p:txBody>
          <a:bodyPr/>
          <a:lstStyle/>
          <a:p>
            <a:r>
              <a:rPr lang="zh-CN" altLang="zh-CN" dirty="0"/>
              <a:t>给我的启发</a:t>
            </a:r>
            <a:br>
              <a:rPr lang="zh-CN" altLang="zh-CN" dirty="0"/>
            </a:br>
            <a:endParaRPr lang="zh-CN" altLang="en-US" dirty="0">
              <a:latin typeface="+mn-lt"/>
              <a:ea typeface="+mn-ea"/>
              <a:cs typeface="+mn-ea"/>
              <a:sym typeface="+mn-lt"/>
            </a:endParaRPr>
          </a:p>
        </p:txBody>
      </p:sp>
      <p:pic>
        <p:nvPicPr>
          <p:cNvPr id="4" name="Picture Placeholder 3"/>
          <p:cNvPicPr>
            <a:picLocks noGrp="1" noChangeAspect="1"/>
          </p:cNvPicPr>
          <p:nvPr>
            <p:ph type="pic" sz="quarter" idx="4294967295"/>
          </p:nvPr>
        </p:nvPicPr>
        <p:blipFill>
          <a:blip r:embed="rId1" cstate="print">
            <a:extLst>
              <a:ext uri="{28A0092B-C50C-407E-A947-70E740481C1C}">
                <a14:useLocalDpi xmlns:a14="http://schemas.microsoft.com/office/drawing/2010/main" val="0"/>
              </a:ext>
            </a:extLst>
          </a:blip>
          <a:stretch>
            <a:fillRect/>
          </a:stretch>
        </p:blipFill>
        <p:spPr>
          <a:xfrm>
            <a:off x="6831511" y="2119833"/>
            <a:ext cx="4654550" cy="3105457"/>
          </a:xfrm>
          <a:prstGeom prst="parallelogram">
            <a:avLst/>
          </a:prstGeom>
        </p:spPr>
      </p:pic>
      <p:grpSp>
        <p:nvGrpSpPr>
          <p:cNvPr id="22" name="组合 21"/>
          <p:cNvGrpSpPr/>
          <p:nvPr/>
        </p:nvGrpSpPr>
        <p:grpSpPr>
          <a:xfrm>
            <a:off x="1820911" y="3356260"/>
            <a:ext cx="526679" cy="526679"/>
            <a:chOff x="1225466" y="2786647"/>
            <a:chExt cx="616904" cy="616902"/>
          </a:xfrm>
        </p:grpSpPr>
        <p:sp>
          <p:nvSpPr>
            <p:cNvPr id="23" name="Rectangle: Rounded Corners 180"/>
            <p:cNvSpPr/>
            <p:nvPr/>
          </p:nvSpPr>
          <p:spPr>
            <a:xfrm>
              <a:off x="1225466" y="2786647"/>
              <a:ext cx="616904" cy="616902"/>
            </a:xfrm>
            <a:prstGeom prst="ellipse">
              <a:avLst/>
            </a:prstGeom>
            <a:solidFill>
              <a:schemeClr val="accent2">
                <a:lumMod val="60000"/>
                <a:lumOff val="40000"/>
              </a:schemeClr>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sp>
          <p:nvSpPr>
            <p:cNvPr id="24" name="Freeform: Shape 181"/>
            <p:cNvSpPr/>
            <p:nvPr/>
          </p:nvSpPr>
          <p:spPr>
            <a:xfrm>
              <a:off x="1431728" y="2941663"/>
              <a:ext cx="220403" cy="306869"/>
            </a:xfrm>
            <a:custGeom>
              <a:avLst/>
              <a:gdLst>
                <a:gd name="connsiteX0" fmla="*/ 116786 w 436376"/>
                <a:gd name="connsiteY0" fmla="*/ 419300 h 607568"/>
                <a:gd name="connsiteX1" fmla="*/ 219247 w 436376"/>
                <a:gd name="connsiteY1" fmla="*/ 419300 h 607568"/>
                <a:gd name="connsiteX2" fmla="*/ 219247 w 436376"/>
                <a:gd name="connsiteY2" fmla="*/ 449996 h 607568"/>
                <a:gd name="connsiteX3" fmla="*/ 116786 w 436376"/>
                <a:gd name="connsiteY3" fmla="*/ 449996 h 607568"/>
                <a:gd name="connsiteX4" fmla="*/ 302576 w 436376"/>
                <a:gd name="connsiteY4" fmla="*/ 390579 h 607568"/>
                <a:gd name="connsiteX5" fmla="*/ 325165 w 436376"/>
                <a:gd name="connsiteY5" fmla="*/ 411299 h 607568"/>
                <a:gd name="connsiteX6" fmla="*/ 276453 w 436376"/>
                <a:gd name="connsiteY6" fmla="*/ 464249 h 607568"/>
                <a:gd name="connsiteX7" fmla="*/ 241263 w 436376"/>
                <a:gd name="connsiteY7" fmla="*/ 435702 h 607568"/>
                <a:gd name="connsiteX8" fmla="*/ 260625 w 436376"/>
                <a:gd name="connsiteY8" fmla="*/ 411913 h 607568"/>
                <a:gd name="connsiteX9" fmla="*/ 273379 w 436376"/>
                <a:gd name="connsiteY9" fmla="*/ 422196 h 607568"/>
                <a:gd name="connsiteX10" fmla="*/ 116786 w 436376"/>
                <a:gd name="connsiteY10" fmla="*/ 321073 h 607568"/>
                <a:gd name="connsiteX11" fmla="*/ 219247 w 436376"/>
                <a:gd name="connsiteY11" fmla="*/ 321073 h 607568"/>
                <a:gd name="connsiteX12" fmla="*/ 219247 w 436376"/>
                <a:gd name="connsiteY12" fmla="*/ 351769 h 607568"/>
                <a:gd name="connsiteX13" fmla="*/ 116786 w 436376"/>
                <a:gd name="connsiteY13" fmla="*/ 351769 h 607568"/>
                <a:gd name="connsiteX14" fmla="*/ 302576 w 436376"/>
                <a:gd name="connsiteY14" fmla="*/ 292423 h 607568"/>
                <a:gd name="connsiteX15" fmla="*/ 325165 w 436376"/>
                <a:gd name="connsiteY15" fmla="*/ 313142 h 607568"/>
                <a:gd name="connsiteX16" fmla="*/ 276453 w 436376"/>
                <a:gd name="connsiteY16" fmla="*/ 366093 h 607568"/>
                <a:gd name="connsiteX17" fmla="*/ 241263 w 436376"/>
                <a:gd name="connsiteY17" fmla="*/ 337546 h 607568"/>
                <a:gd name="connsiteX18" fmla="*/ 260625 w 436376"/>
                <a:gd name="connsiteY18" fmla="*/ 313756 h 607568"/>
                <a:gd name="connsiteX19" fmla="*/ 273379 w 436376"/>
                <a:gd name="connsiteY19" fmla="*/ 324039 h 607568"/>
                <a:gd name="connsiteX20" fmla="*/ 116786 w 436376"/>
                <a:gd name="connsiteY20" fmla="*/ 222916 h 607568"/>
                <a:gd name="connsiteX21" fmla="*/ 219247 w 436376"/>
                <a:gd name="connsiteY21" fmla="*/ 222916 h 607568"/>
                <a:gd name="connsiteX22" fmla="*/ 219247 w 436376"/>
                <a:gd name="connsiteY22" fmla="*/ 253612 h 607568"/>
                <a:gd name="connsiteX23" fmla="*/ 116786 w 436376"/>
                <a:gd name="connsiteY23" fmla="*/ 253612 h 607568"/>
                <a:gd name="connsiteX24" fmla="*/ 302576 w 436376"/>
                <a:gd name="connsiteY24" fmla="*/ 194196 h 607568"/>
                <a:gd name="connsiteX25" fmla="*/ 325165 w 436376"/>
                <a:gd name="connsiteY25" fmla="*/ 214915 h 607568"/>
                <a:gd name="connsiteX26" fmla="*/ 276453 w 436376"/>
                <a:gd name="connsiteY26" fmla="*/ 267866 h 607568"/>
                <a:gd name="connsiteX27" fmla="*/ 241263 w 436376"/>
                <a:gd name="connsiteY27" fmla="*/ 239319 h 607568"/>
                <a:gd name="connsiteX28" fmla="*/ 260625 w 436376"/>
                <a:gd name="connsiteY28" fmla="*/ 215529 h 607568"/>
                <a:gd name="connsiteX29" fmla="*/ 273379 w 436376"/>
                <a:gd name="connsiteY29" fmla="*/ 225812 h 607568"/>
                <a:gd name="connsiteX30" fmla="*/ 67608 w 436376"/>
                <a:gd name="connsiteY30" fmla="*/ 98193 h 607568"/>
                <a:gd name="connsiteX31" fmla="*/ 67608 w 436376"/>
                <a:gd name="connsiteY31" fmla="*/ 540061 h 607568"/>
                <a:gd name="connsiteX32" fmla="*/ 370766 w 436376"/>
                <a:gd name="connsiteY32" fmla="*/ 540061 h 607568"/>
                <a:gd name="connsiteX33" fmla="*/ 370766 w 436376"/>
                <a:gd name="connsiteY33" fmla="*/ 98193 h 607568"/>
                <a:gd name="connsiteX34" fmla="*/ 335272 w 436376"/>
                <a:gd name="connsiteY34" fmla="*/ 98193 h 607568"/>
                <a:gd name="connsiteX35" fmla="*/ 257216 w 436376"/>
                <a:gd name="connsiteY35" fmla="*/ 161558 h 607568"/>
                <a:gd name="connsiteX36" fmla="*/ 182694 w 436376"/>
                <a:gd name="connsiteY36" fmla="*/ 161558 h 607568"/>
                <a:gd name="connsiteX37" fmla="*/ 104638 w 436376"/>
                <a:gd name="connsiteY37" fmla="*/ 98193 h 607568"/>
                <a:gd name="connsiteX38" fmla="*/ 219878 w 436376"/>
                <a:gd name="connsiteY38" fmla="*/ 32680 h 607568"/>
                <a:gd name="connsiteX39" fmla="*/ 175626 w 436376"/>
                <a:gd name="connsiteY39" fmla="*/ 67507 h 607568"/>
                <a:gd name="connsiteX40" fmla="*/ 264130 w 436376"/>
                <a:gd name="connsiteY40" fmla="*/ 67507 h 607568"/>
                <a:gd name="connsiteX41" fmla="*/ 219878 w 436376"/>
                <a:gd name="connsiteY41" fmla="*/ 32680 h 607568"/>
                <a:gd name="connsiteX42" fmla="*/ 219878 w 436376"/>
                <a:gd name="connsiteY42" fmla="*/ 0 h 607568"/>
                <a:gd name="connsiteX43" fmla="*/ 297473 w 436376"/>
                <a:gd name="connsiteY43" fmla="*/ 67507 h 607568"/>
                <a:gd name="connsiteX44" fmla="*/ 400114 w 436376"/>
                <a:gd name="connsiteY44" fmla="*/ 67507 h 607568"/>
                <a:gd name="connsiteX45" fmla="*/ 436376 w 436376"/>
                <a:gd name="connsiteY45" fmla="*/ 104330 h 607568"/>
                <a:gd name="connsiteX46" fmla="*/ 436376 w 436376"/>
                <a:gd name="connsiteY46" fmla="*/ 570746 h 607568"/>
                <a:gd name="connsiteX47" fmla="*/ 400114 w 436376"/>
                <a:gd name="connsiteY47" fmla="*/ 607568 h 607568"/>
                <a:gd name="connsiteX48" fmla="*/ 37491 w 436376"/>
                <a:gd name="connsiteY48" fmla="*/ 607568 h 607568"/>
                <a:gd name="connsiteX49" fmla="*/ 0 w 436376"/>
                <a:gd name="connsiteY49" fmla="*/ 570746 h 607568"/>
                <a:gd name="connsiteX50" fmla="*/ 0 w 436376"/>
                <a:gd name="connsiteY50" fmla="*/ 104330 h 607568"/>
                <a:gd name="connsiteX51" fmla="*/ 37491 w 436376"/>
                <a:gd name="connsiteY51" fmla="*/ 67507 h 607568"/>
                <a:gd name="connsiteX52" fmla="*/ 142283 w 436376"/>
                <a:gd name="connsiteY52" fmla="*/ 67507 h 607568"/>
                <a:gd name="connsiteX53" fmla="*/ 219878 w 436376"/>
                <a:gd name="connsiteY53" fmla="*/ 0 h 607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6376" h="607568">
                  <a:moveTo>
                    <a:pt x="116786" y="419300"/>
                  </a:moveTo>
                  <a:lnTo>
                    <a:pt x="219247" y="419300"/>
                  </a:lnTo>
                  <a:lnTo>
                    <a:pt x="219247" y="449996"/>
                  </a:lnTo>
                  <a:lnTo>
                    <a:pt x="116786" y="449996"/>
                  </a:lnTo>
                  <a:close/>
                  <a:moveTo>
                    <a:pt x="302576" y="390579"/>
                  </a:moveTo>
                  <a:lnTo>
                    <a:pt x="325165" y="411299"/>
                  </a:lnTo>
                  <a:lnTo>
                    <a:pt x="276453" y="464249"/>
                  </a:lnTo>
                  <a:lnTo>
                    <a:pt x="241263" y="435702"/>
                  </a:lnTo>
                  <a:lnTo>
                    <a:pt x="260625" y="411913"/>
                  </a:lnTo>
                  <a:lnTo>
                    <a:pt x="273379" y="422196"/>
                  </a:lnTo>
                  <a:close/>
                  <a:moveTo>
                    <a:pt x="116786" y="321073"/>
                  </a:moveTo>
                  <a:lnTo>
                    <a:pt x="219247" y="321073"/>
                  </a:lnTo>
                  <a:lnTo>
                    <a:pt x="219247" y="351769"/>
                  </a:lnTo>
                  <a:lnTo>
                    <a:pt x="116786" y="351769"/>
                  </a:lnTo>
                  <a:close/>
                  <a:moveTo>
                    <a:pt x="302576" y="292423"/>
                  </a:moveTo>
                  <a:lnTo>
                    <a:pt x="325165" y="313142"/>
                  </a:lnTo>
                  <a:lnTo>
                    <a:pt x="276453" y="366093"/>
                  </a:lnTo>
                  <a:lnTo>
                    <a:pt x="241263" y="337546"/>
                  </a:lnTo>
                  <a:lnTo>
                    <a:pt x="260625" y="313756"/>
                  </a:lnTo>
                  <a:lnTo>
                    <a:pt x="273379" y="324039"/>
                  </a:lnTo>
                  <a:close/>
                  <a:moveTo>
                    <a:pt x="116786" y="222916"/>
                  </a:moveTo>
                  <a:lnTo>
                    <a:pt x="219247" y="222916"/>
                  </a:lnTo>
                  <a:lnTo>
                    <a:pt x="219247" y="253612"/>
                  </a:lnTo>
                  <a:lnTo>
                    <a:pt x="116786" y="253612"/>
                  </a:lnTo>
                  <a:close/>
                  <a:moveTo>
                    <a:pt x="302576" y="194196"/>
                  </a:moveTo>
                  <a:lnTo>
                    <a:pt x="325165" y="214915"/>
                  </a:lnTo>
                  <a:lnTo>
                    <a:pt x="276453" y="267866"/>
                  </a:lnTo>
                  <a:lnTo>
                    <a:pt x="241263" y="239319"/>
                  </a:lnTo>
                  <a:lnTo>
                    <a:pt x="260625" y="215529"/>
                  </a:lnTo>
                  <a:lnTo>
                    <a:pt x="273379" y="225812"/>
                  </a:lnTo>
                  <a:close/>
                  <a:moveTo>
                    <a:pt x="67608" y="98193"/>
                  </a:moveTo>
                  <a:lnTo>
                    <a:pt x="67608" y="540061"/>
                  </a:lnTo>
                  <a:lnTo>
                    <a:pt x="370766" y="540061"/>
                  </a:lnTo>
                  <a:lnTo>
                    <a:pt x="370766" y="98193"/>
                  </a:lnTo>
                  <a:lnTo>
                    <a:pt x="335272" y="98193"/>
                  </a:lnTo>
                  <a:cubicBezTo>
                    <a:pt x="328204" y="135015"/>
                    <a:pt x="296090" y="161558"/>
                    <a:pt x="257216" y="161558"/>
                  </a:cubicBezTo>
                  <a:lnTo>
                    <a:pt x="182694" y="161558"/>
                  </a:lnTo>
                  <a:cubicBezTo>
                    <a:pt x="143666" y="161558"/>
                    <a:pt x="111552" y="135015"/>
                    <a:pt x="104638" y="98193"/>
                  </a:cubicBezTo>
                  <a:close/>
                  <a:moveTo>
                    <a:pt x="219878" y="32680"/>
                  </a:moveTo>
                  <a:cubicBezTo>
                    <a:pt x="198520" y="32680"/>
                    <a:pt x="180543" y="47562"/>
                    <a:pt x="175626" y="67507"/>
                  </a:cubicBezTo>
                  <a:lnTo>
                    <a:pt x="264130" y="67507"/>
                  </a:lnTo>
                  <a:cubicBezTo>
                    <a:pt x="259367" y="47562"/>
                    <a:pt x="241390" y="32680"/>
                    <a:pt x="219878" y="32680"/>
                  </a:cubicBezTo>
                  <a:close/>
                  <a:moveTo>
                    <a:pt x="219878" y="0"/>
                  </a:moveTo>
                  <a:cubicBezTo>
                    <a:pt x="259367" y="0"/>
                    <a:pt x="292249" y="29458"/>
                    <a:pt x="297473" y="67507"/>
                  </a:cubicBezTo>
                  <a:lnTo>
                    <a:pt x="400114" y="67507"/>
                  </a:lnTo>
                  <a:cubicBezTo>
                    <a:pt x="420550" y="67507"/>
                    <a:pt x="436376" y="84077"/>
                    <a:pt x="436376" y="104330"/>
                  </a:cubicBezTo>
                  <a:lnTo>
                    <a:pt x="436376" y="570746"/>
                  </a:lnTo>
                  <a:cubicBezTo>
                    <a:pt x="436376" y="590998"/>
                    <a:pt x="420550" y="607568"/>
                    <a:pt x="400114" y="607568"/>
                  </a:cubicBezTo>
                  <a:lnTo>
                    <a:pt x="37491" y="607568"/>
                  </a:lnTo>
                  <a:cubicBezTo>
                    <a:pt x="17209" y="607568"/>
                    <a:pt x="0" y="590998"/>
                    <a:pt x="0" y="570746"/>
                  </a:cubicBezTo>
                  <a:lnTo>
                    <a:pt x="0" y="104330"/>
                  </a:lnTo>
                  <a:cubicBezTo>
                    <a:pt x="0" y="84077"/>
                    <a:pt x="17209" y="67507"/>
                    <a:pt x="37491" y="67507"/>
                  </a:cubicBezTo>
                  <a:lnTo>
                    <a:pt x="142283" y="67507"/>
                  </a:lnTo>
                  <a:cubicBezTo>
                    <a:pt x="147507" y="29458"/>
                    <a:pt x="180389" y="0"/>
                    <a:pt x="219878"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28" name="组合 27"/>
          <p:cNvGrpSpPr/>
          <p:nvPr/>
        </p:nvGrpSpPr>
        <p:grpSpPr>
          <a:xfrm>
            <a:off x="1828804" y="2004634"/>
            <a:ext cx="526679" cy="526679"/>
            <a:chOff x="1225466" y="4144595"/>
            <a:chExt cx="616904" cy="616902"/>
          </a:xfrm>
        </p:grpSpPr>
        <p:sp>
          <p:nvSpPr>
            <p:cNvPr id="29" name="Rectangle: Rounded Corners 176"/>
            <p:cNvSpPr/>
            <p:nvPr/>
          </p:nvSpPr>
          <p:spPr>
            <a:xfrm>
              <a:off x="1225466" y="4144595"/>
              <a:ext cx="616904" cy="616902"/>
            </a:xfrm>
            <a:prstGeom prst="ellipse">
              <a:avLst/>
            </a:prstGeom>
            <a:solidFill>
              <a:schemeClr val="accent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sp>
          <p:nvSpPr>
            <p:cNvPr id="30" name="Freeform: Shape 177"/>
            <p:cNvSpPr/>
            <p:nvPr/>
          </p:nvSpPr>
          <p:spPr>
            <a:xfrm>
              <a:off x="1360357" y="4276766"/>
              <a:ext cx="363148" cy="36259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601409" h="600489">
                  <a:moveTo>
                    <a:pt x="63148" y="143225"/>
                  </a:moveTo>
                  <a:lnTo>
                    <a:pt x="41620" y="160426"/>
                  </a:lnTo>
                  <a:lnTo>
                    <a:pt x="58843" y="171894"/>
                  </a:lnTo>
                  <a:lnTo>
                    <a:pt x="91853" y="171894"/>
                  </a:lnTo>
                  <a:lnTo>
                    <a:pt x="142085" y="163293"/>
                  </a:lnTo>
                  <a:lnTo>
                    <a:pt x="173659" y="214896"/>
                  </a:lnTo>
                  <a:lnTo>
                    <a:pt x="173659" y="262200"/>
                  </a:lnTo>
                  <a:lnTo>
                    <a:pt x="216715" y="320970"/>
                  </a:lnTo>
                  <a:lnTo>
                    <a:pt x="223891" y="320970"/>
                  </a:lnTo>
                  <a:lnTo>
                    <a:pt x="223891" y="299469"/>
                  </a:lnTo>
                  <a:lnTo>
                    <a:pt x="241113" y="335305"/>
                  </a:lnTo>
                  <a:lnTo>
                    <a:pt x="291345" y="345339"/>
                  </a:lnTo>
                  <a:lnTo>
                    <a:pt x="312873" y="368273"/>
                  </a:lnTo>
                  <a:lnTo>
                    <a:pt x="332966" y="374007"/>
                  </a:lnTo>
                  <a:lnTo>
                    <a:pt x="312873" y="417010"/>
                  </a:lnTo>
                  <a:lnTo>
                    <a:pt x="335836" y="457146"/>
                  </a:lnTo>
                  <a:cubicBezTo>
                    <a:pt x="335836" y="457146"/>
                    <a:pt x="348753" y="503016"/>
                    <a:pt x="348753" y="505883"/>
                  </a:cubicBezTo>
                  <a:cubicBezTo>
                    <a:pt x="348753" y="507316"/>
                    <a:pt x="335836" y="561786"/>
                    <a:pt x="335836" y="561786"/>
                  </a:cubicBezTo>
                  <a:lnTo>
                    <a:pt x="338707" y="597622"/>
                  </a:lnTo>
                  <a:cubicBezTo>
                    <a:pt x="325790" y="599056"/>
                    <a:pt x="312873" y="600489"/>
                    <a:pt x="299957" y="600489"/>
                  </a:cubicBezTo>
                  <a:cubicBezTo>
                    <a:pt x="134909" y="600489"/>
                    <a:pt x="0" y="465747"/>
                    <a:pt x="0" y="299469"/>
                  </a:cubicBezTo>
                  <a:cubicBezTo>
                    <a:pt x="0" y="244998"/>
                    <a:pt x="15787" y="193395"/>
                    <a:pt x="41620" y="148959"/>
                  </a:cubicBezTo>
                  <a:close/>
                  <a:moveTo>
                    <a:pt x="367486" y="60233"/>
                  </a:moveTo>
                  <a:lnTo>
                    <a:pt x="394753" y="65966"/>
                  </a:lnTo>
                  <a:lnTo>
                    <a:pt x="419150" y="87465"/>
                  </a:lnTo>
                  <a:lnTo>
                    <a:pt x="426326" y="106098"/>
                  </a:lnTo>
                  <a:lnTo>
                    <a:pt x="432066" y="124731"/>
                  </a:lnTo>
                  <a:lnTo>
                    <a:pt x="469379" y="159130"/>
                  </a:lnTo>
                  <a:lnTo>
                    <a:pt x="479425" y="161996"/>
                  </a:lnTo>
                  <a:lnTo>
                    <a:pt x="493776" y="140497"/>
                  </a:lnTo>
                  <a:lnTo>
                    <a:pt x="541135" y="136197"/>
                  </a:lnTo>
                  <a:lnTo>
                    <a:pt x="549745" y="133331"/>
                  </a:lnTo>
                  <a:cubicBezTo>
                    <a:pt x="582753" y="180629"/>
                    <a:pt x="601409" y="237961"/>
                    <a:pt x="601409" y="299592"/>
                  </a:cubicBezTo>
                  <a:cubicBezTo>
                    <a:pt x="601409" y="441488"/>
                    <a:pt x="503822" y="560451"/>
                    <a:pt x="371791" y="591983"/>
                  </a:cubicBezTo>
                  <a:lnTo>
                    <a:pt x="376097" y="571917"/>
                  </a:lnTo>
                  <a:lnTo>
                    <a:pt x="427761" y="537518"/>
                  </a:lnTo>
                  <a:lnTo>
                    <a:pt x="442112" y="500253"/>
                  </a:lnTo>
                  <a:lnTo>
                    <a:pt x="477990" y="484486"/>
                  </a:lnTo>
                  <a:lnTo>
                    <a:pt x="510997" y="419988"/>
                  </a:lnTo>
                  <a:lnTo>
                    <a:pt x="459333" y="388456"/>
                  </a:lnTo>
                  <a:lnTo>
                    <a:pt x="432066" y="358357"/>
                  </a:lnTo>
                  <a:lnTo>
                    <a:pt x="416280" y="356924"/>
                  </a:lnTo>
                  <a:lnTo>
                    <a:pt x="384707" y="348324"/>
                  </a:lnTo>
                  <a:lnTo>
                    <a:pt x="356005" y="344024"/>
                  </a:lnTo>
                  <a:lnTo>
                    <a:pt x="333043" y="349757"/>
                  </a:lnTo>
                  <a:lnTo>
                    <a:pt x="317257" y="333991"/>
                  </a:lnTo>
                  <a:lnTo>
                    <a:pt x="302906" y="329691"/>
                  </a:lnTo>
                  <a:lnTo>
                    <a:pt x="304341" y="306759"/>
                  </a:lnTo>
                  <a:lnTo>
                    <a:pt x="285684" y="308192"/>
                  </a:lnTo>
                  <a:lnTo>
                    <a:pt x="275639" y="319658"/>
                  </a:lnTo>
                  <a:lnTo>
                    <a:pt x="269898" y="295292"/>
                  </a:lnTo>
                  <a:lnTo>
                    <a:pt x="294295" y="283826"/>
                  </a:lnTo>
                  <a:lnTo>
                    <a:pt x="317257" y="295292"/>
                  </a:lnTo>
                  <a:lnTo>
                    <a:pt x="330173" y="295292"/>
                  </a:lnTo>
                  <a:lnTo>
                    <a:pt x="335913" y="276660"/>
                  </a:lnTo>
                  <a:lnTo>
                    <a:pt x="371791" y="233661"/>
                  </a:lnTo>
                  <a:lnTo>
                    <a:pt x="420585" y="207862"/>
                  </a:lnTo>
                  <a:lnTo>
                    <a:pt x="449287" y="212162"/>
                  </a:lnTo>
                  <a:lnTo>
                    <a:pt x="452158" y="197829"/>
                  </a:lnTo>
                  <a:lnTo>
                    <a:pt x="416280" y="160563"/>
                  </a:lnTo>
                  <a:lnTo>
                    <a:pt x="403364" y="134764"/>
                  </a:lnTo>
                  <a:lnTo>
                    <a:pt x="383272" y="134764"/>
                  </a:lnTo>
                  <a:lnTo>
                    <a:pt x="371791" y="127598"/>
                  </a:lnTo>
                  <a:lnTo>
                    <a:pt x="344524" y="123298"/>
                  </a:lnTo>
                  <a:lnTo>
                    <a:pt x="338784" y="154830"/>
                  </a:lnTo>
                  <a:lnTo>
                    <a:pt x="307211" y="147664"/>
                  </a:lnTo>
                  <a:lnTo>
                    <a:pt x="304341" y="129031"/>
                  </a:lnTo>
                  <a:lnTo>
                    <a:pt x="328738" y="123298"/>
                  </a:lnTo>
                  <a:lnTo>
                    <a:pt x="337349" y="87465"/>
                  </a:lnTo>
                  <a:lnTo>
                    <a:pt x="361745" y="97498"/>
                  </a:lnTo>
                  <a:lnTo>
                    <a:pt x="361745" y="113265"/>
                  </a:lnTo>
                  <a:lnTo>
                    <a:pt x="380402" y="120431"/>
                  </a:lnTo>
                  <a:lnTo>
                    <a:pt x="391883" y="124731"/>
                  </a:lnTo>
                  <a:lnTo>
                    <a:pt x="407669" y="116131"/>
                  </a:lnTo>
                  <a:lnTo>
                    <a:pt x="393318" y="100365"/>
                  </a:lnTo>
                  <a:lnTo>
                    <a:pt x="366051" y="73133"/>
                  </a:lnTo>
                  <a:close/>
                  <a:moveTo>
                    <a:pt x="222541" y="32978"/>
                  </a:moveTo>
                  <a:cubicBezTo>
                    <a:pt x="222541" y="35846"/>
                    <a:pt x="202448" y="48750"/>
                    <a:pt x="202448" y="48750"/>
                  </a:cubicBezTo>
                  <a:lnTo>
                    <a:pt x="222541" y="60221"/>
                  </a:lnTo>
                  <a:lnTo>
                    <a:pt x="262728" y="48750"/>
                  </a:lnTo>
                  <a:lnTo>
                    <a:pt x="254117" y="32978"/>
                  </a:lnTo>
                  <a:lnTo>
                    <a:pt x="235458" y="37280"/>
                  </a:lnTo>
                  <a:close/>
                  <a:moveTo>
                    <a:pt x="344537" y="12904"/>
                  </a:moveTo>
                  <a:lnTo>
                    <a:pt x="312962" y="30110"/>
                  </a:lnTo>
                  <a:lnTo>
                    <a:pt x="295739" y="40147"/>
                  </a:lnTo>
                  <a:lnTo>
                    <a:pt x="308656" y="48750"/>
                  </a:lnTo>
                  <a:lnTo>
                    <a:pt x="335926" y="45883"/>
                  </a:lnTo>
                  <a:lnTo>
                    <a:pt x="363196" y="24375"/>
                  </a:lnTo>
                  <a:close/>
                  <a:moveTo>
                    <a:pt x="300045" y="0"/>
                  </a:moveTo>
                  <a:cubicBezTo>
                    <a:pt x="345973" y="0"/>
                    <a:pt x="390465" y="10037"/>
                    <a:pt x="429217" y="28677"/>
                  </a:cubicBezTo>
                  <a:lnTo>
                    <a:pt x="417735" y="30110"/>
                  </a:lnTo>
                  <a:lnTo>
                    <a:pt x="389030" y="25809"/>
                  </a:lnTo>
                  <a:lnTo>
                    <a:pt x="367501" y="40147"/>
                  </a:lnTo>
                  <a:lnTo>
                    <a:pt x="353149" y="55919"/>
                  </a:lnTo>
                  <a:lnTo>
                    <a:pt x="298609" y="61655"/>
                  </a:lnTo>
                  <a:lnTo>
                    <a:pt x="277081" y="57353"/>
                  </a:lnTo>
                  <a:lnTo>
                    <a:pt x="261293" y="81728"/>
                  </a:lnTo>
                  <a:lnTo>
                    <a:pt x="218235" y="84596"/>
                  </a:lnTo>
                  <a:lnTo>
                    <a:pt x="189530" y="75993"/>
                  </a:lnTo>
                  <a:lnTo>
                    <a:pt x="165131" y="88897"/>
                  </a:lnTo>
                  <a:lnTo>
                    <a:pt x="112027" y="97500"/>
                  </a:lnTo>
                  <a:lnTo>
                    <a:pt x="68969" y="108971"/>
                  </a:lnTo>
                  <a:cubicBezTo>
                    <a:pt x="123509" y="43015"/>
                    <a:pt x="206753" y="0"/>
                    <a:pt x="300045" y="0"/>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1" name="组合 30"/>
          <p:cNvGrpSpPr/>
          <p:nvPr/>
        </p:nvGrpSpPr>
        <p:grpSpPr>
          <a:xfrm>
            <a:off x="1820911" y="4640819"/>
            <a:ext cx="526679" cy="526679"/>
            <a:chOff x="1225466" y="3465621"/>
            <a:chExt cx="616904" cy="616902"/>
          </a:xfrm>
        </p:grpSpPr>
        <p:sp>
          <p:nvSpPr>
            <p:cNvPr id="32" name="Rectangle: Rounded Corners 174"/>
            <p:cNvSpPr/>
            <p:nvPr/>
          </p:nvSpPr>
          <p:spPr>
            <a:xfrm>
              <a:off x="1225466" y="3465621"/>
              <a:ext cx="616904" cy="616902"/>
            </a:xfrm>
            <a:prstGeom prst="ellipse">
              <a:avLst/>
            </a:prstGeom>
            <a:solidFill>
              <a:schemeClr val="accent1"/>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dirty="0">
                <a:cs typeface="+mn-ea"/>
                <a:sym typeface="+mn-lt"/>
              </a:endParaRPr>
            </a:p>
          </p:txBody>
        </p:sp>
        <p:sp>
          <p:nvSpPr>
            <p:cNvPr id="33" name="Freeform: Shape 175"/>
            <p:cNvSpPr/>
            <p:nvPr/>
          </p:nvSpPr>
          <p:spPr>
            <a:xfrm>
              <a:off x="1381802" y="3587505"/>
              <a:ext cx="320255" cy="353603"/>
            </a:xfrm>
            <a:custGeom>
              <a:avLst/>
              <a:gdLst>
                <a:gd name="connsiteX0" fmla="*/ 0 w 550009"/>
                <a:gd name="connsiteY0" fmla="*/ 507502 h 607281"/>
                <a:gd name="connsiteX1" fmla="*/ 308220 w 550009"/>
                <a:gd name="connsiteY1" fmla="*/ 507502 h 607281"/>
                <a:gd name="connsiteX2" fmla="*/ 319979 w 550009"/>
                <a:gd name="connsiteY2" fmla="*/ 519140 h 607281"/>
                <a:gd name="connsiteX3" fmla="*/ 319979 w 550009"/>
                <a:gd name="connsiteY3" fmla="*/ 557392 h 607281"/>
                <a:gd name="connsiteX4" fmla="*/ 436613 w 550009"/>
                <a:gd name="connsiteY4" fmla="*/ 557392 h 607281"/>
                <a:gd name="connsiteX5" fmla="*/ 448372 w 550009"/>
                <a:gd name="connsiteY5" fmla="*/ 569029 h 607281"/>
                <a:gd name="connsiteX6" fmla="*/ 448372 w 550009"/>
                <a:gd name="connsiteY6" fmla="*/ 607281 h 607281"/>
                <a:gd name="connsiteX7" fmla="*/ 0 w 550009"/>
                <a:gd name="connsiteY7" fmla="*/ 607281 h 607281"/>
                <a:gd name="connsiteX8" fmla="*/ 0 w 550009"/>
                <a:gd name="connsiteY8" fmla="*/ 577710 h 607281"/>
                <a:gd name="connsiteX9" fmla="*/ 0 w 550009"/>
                <a:gd name="connsiteY9" fmla="*/ 557392 h 607281"/>
                <a:gd name="connsiteX10" fmla="*/ 129077 w 550009"/>
                <a:gd name="connsiteY10" fmla="*/ 105784 h 607281"/>
                <a:gd name="connsiteX11" fmla="*/ 145998 w 550009"/>
                <a:gd name="connsiteY11" fmla="*/ 109028 h 607281"/>
                <a:gd name="connsiteX12" fmla="*/ 178118 w 550009"/>
                <a:gd name="connsiteY12" fmla="*/ 155886 h 607281"/>
                <a:gd name="connsiteX13" fmla="*/ 176875 w 550009"/>
                <a:gd name="connsiteY13" fmla="*/ 162566 h 607281"/>
                <a:gd name="connsiteX14" fmla="*/ 159668 w 550009"/>
                <a:gd name="connsiteY14" fmla="*/ 142143 h 607281"/>
                <a:gd name="connsiteX15" fmla="*/ 194848 w 550009"/>
                <a:gd name="connsiteY15" fmla="*/ 207515 h 607281"/>
                <a:gd name="connsiteX16" fmla="*/ 248191 w 550009"/>
                <a:gd name="connsiteY16" fmla="*/ 255899 h 607281"/>
                <a:gd name="connsiteX17" fmla="*/ 269796 w 550009"/>
                <a:gd name="connsiteY17" fmla="*/ 241775 h 607281"/>
                <a:gd name="connsiteX18" fmla="*/ 353443 w 550009"/>
                <a:gd name="connsiteY18" fmla="*/ 253704 h 607281"/>
                <a:gd name="connsiteX19" fmla="*/ 426289 w 550009"/>
                <a:gd name="connsiteY19" fmla="*/ 228223 h 607281"/>
                <a:gd name="connsiteX20" fmla="*/ 406978 w 550009"/>
                <a:gd name="connsiteY20" fmla="*/ 230896 h 607281"/>
                <a:gd name="connsiteX21" fmla="*/ 432694 w 550009"/>
                <a:gd name="connsiteY21" fmla="*/ 214195 h 607281"/>
                <a:gd name="connsiteX22" fmla="*/ 449519 w 550009"/>
                <a:gd name="connsiteY22" fmla="*/ 210950 h 607281"/>
                <a:gd name="connsiteX23" fmla="*/ 479727 w 550009"/>
                <a:gd name="connsiteY23" fmla="*/ 217249 h 607281"/>
                <a:gd name="connsiteX24" fmla="*/ 496553 w 550009"/>
                <a:gd name="connsiteY24" fmla="*/ 243015 h 607281"/>
                <a:gd name="connsiteX25" fmla="*/ 524180 w 550009"/>
                <a:gd name="connsiteY25" fmla="*/ 389218 h 607281"/>
                <a:gd name="connsiteX26" fmla="*/ 525614 w 550009"/>
                <a:gd name="connsiteY26" fmla="*/ 406968 h 607281"/>
                <a:gd name="connsiteX27" fmla="*/ 523320 w 550009"/>
                <a:gd name="connsiteY27" fmla="*/ 484364 h 607281"/>
                <a:gd name="connsiteX28" fmla="*/ 549131 w 550009"/>
                <a:gd name="connsiteY28" fmla="*/ 576838 h 607281"/>
                <a:gd name="connsiteX29" fmla="*/ 532401 w 550009"/>
                <a:gd name="connsiteY29" fmla="*/ 606422 h 607281"/>
                <a:gd name="connsiteX30" fmla="*/ 525996 w 550009"/>
                <a:gd name="connsiteY30" fmla="*/ 607281 h 607281"/>
                <a:gd name="connsiteX31" fmla="*/ 502862 w 550009"/>
                <a:gd name="connsiteY31" fmla="*/ 589721 h 607281"/>
                <a:gd name="connsiteX32" fmla="*/ 476095 w 550009"/>
                <a:gd name="connsiteY32" fmla="*/ 493812 h 607281"/>
                <a:gd name="connsiteX33" fmla="*/ 475234 w 550009"/>
                <a:gd name="connsiteY33" fmla="*/ 486941 h 607281"/>
                <a:gd name="connsiteX34" fmla="*/ 476477 w 550009"/>
                <a:gd name="connsiteY34" fmla="*/ 426246 h 607281"/>
                <a:gd name="connsiteX35" fmla="*/ 412714 w 550009"/>
                <a:gd name="connsiteY35" fmla="*/ 452871 h 607281"/>
                <a:gd name="connsiteX36" fmla="*/ 398183 w 550009"/>
                <a:gd name="connsiteY36" fmla="*/ 529885 h 607281"/>
                <a:gd name="connsiteX37" fmla="*/ 374666 w 550009"/>
                <a:gd name="connsiteY37" fmla="*/ 549449 h 607281"/>
                <a:gd name="connsiteX38" fmla="*/ 370173 w 550009"/>
                <a:gd name="connsiteY38" fmla="*/ 549067 h 607281"/>
                <a:gd name="connsiteX39" fmla="*/ 351054 w 550009"/>
                <a:gd name="connsiteY39" fmla="*/ 521106 h 607281"/>
                <a:gd name="connsiteX40" fmla="*/ 367974 w 550009"/>
                <a:gd name="connsiteY40" fmla="*/ 431399 h 607281"/>
                <a:gd name="connsiteX41" fmla="*/ 382314 w 550009"/>
                <a:gd name="connsiteY41" fmla="*/ 413744 h 607281"/>
                <a:gd name="connsiteX42" fmla="*/ 425906 w 550009"/>
                <a:gd name="connsiteY42" fmla="*/ 395421 h 607281"/>
                <a:gd name="connsiteX43" fmla="*/ 405257 w 550009"/>
                <a:gd name="connsiteY43" fmla="*/ 285865 h 607281"/>
                <a:gd name="connsiteX44" fmla="*/ 439577 w 550009"/>
                <a:gd name="connsiteY44" fmla="*/ 265824 h 607281"/>
                <a:gd name="connsiteX45" fmla="*/ 362047 w 550009"/>
                <a:gd name="connsiteY45" fmla="*/ 292927 h 607281"/>
                <a:gd name="connsiteX46" fmla="*/ 352583 w 550009"/>
                <a:gd name="connsiteY46" fmla="*/ 293881 h 607281"/>
                <a:gd name="connsiteX47" fmla="*/ 264156 w 550009"/>
                <a:gd name="connsiteY47" fmla="*/ 281284 h 607281"/>
                <a:gd name="connsiteX48" fmla="*/ 258707 w 550009"/>
                <a:gd name="connsiteY48" fmla="*/ 279280 h 607281"/>
                <a:gd name="connsiteX49" fmla="*/ 254214 w 550009"/>
                <a:gd name="connsiteY49" fmla="*/ 288441 h 607281"/>
                <a:gd name="connsiteX50" fmla="*/ 226012 w 550009"/>
                <a:gd name="connsiteY50" fmla="*/ 289777 h 607281"/>
                <a:gd name="connsiteX51" fmla="*/ 165404 w 550009"/>
                <a:gd name="connsiteY51" fmla="*/ 234808 h 607281"/>
                <a:gd name="connsiteX52" fmla="*/ 165117 w 550009"/>
                <a:gd name="connsiteY52" fmla="*/ 234426 h 607281"/>
                <a:gd name="connsiteX53" fmla="*/ 161198 w 550009"/>
                <a:gd name="connsiteY53" fmla="*/ 229464 h 607281"/>
                <a:gd name="connsiteX54" fmla="*/ 124584 w 550009"/>
                <a:gd name="connsiteY54" fmla="*/ 161230 h 607281"/>
                <a:gd name="connsiteX55" fmla="*/ 147432 w 550009"/>
                <a:gd name="connsiteY55" fmla="*/ 236812 h 607281"/>
                <a:gd name="connsiteX56" fmla="*/ 154888 w 550009"/>
                <a:gd name="connsiteY56" fmla="*/ 246356 h 607281"/>
                <a:gd name="connsiteX57" fmla="*/ 160146 w 550009"/>
                <a:gd name="connsiteY57" fmla="*/ 251032 h 607281"/>
                <a:gd name="connsiteX58" fmla="*/ 148101 w 550009"/>
                <a:gd name="connsiteY58" fmla="*/ 314781 h 607281"/>
                <a:gd name="connsiteX59" fmla="*/ 185766 w 550009"/>
                <a:gd name="connsiteY59" fmla="*/ 359443 h 607281"/>
                <a:gd name="connsiteX60" fmla="*/ 191406 w 550009"/>
                <a:gd name="connsiteY60" fmla="*/ 375094 h 607281"/>
                <a:gd name="connsiteX61" fmla="*/ 190163 w 550009"/>
                <a:gd name="connsiteY61" fmla="*/ 478352 h 607281"/>
                <a:gd name="connsiteX62" fmla="*/ 166169 w 550009"/>
                <a:gd name="connsiteY62" fmla="*/ 502019 h 607281"/>
                <a:gd name="connsiteX63" fmla="*/ 165882 w 550009"/>
                <a:gd name="connsiteY63" fmla="*/ 502019 h 607281"/>
                <a:gd name="connsiteX64" fmla="*/ 142174 w 550009"/>
                <a:gd name="connsiteY64" fmla="*/ 477779 h 607281"/>
                <a:gd name="connsiteX65" fmla="*/ 143321 w 550009"/>
                <a:gd name="connsiteY65" fmla="*/ 383492 h 607281"/>
                <a:gd name="connsiteX66" fmla="*/ 110053 w 550009"/>
                <a:gd name="connsiteY66" fmla="*/ 344174 h 607281"/>
                <a:gd name="connsiteX67" fmla="*/ 114833 w 550009"/>
                <a:gd name="connsiteY67" fmla="*/ 373567 h 607281"/>
                <a:gd name="connsiteX68" fmla="*/ 113590 w 550009"/>
                <a:gd name="connsiteY68" fmla="*/ 385878 h 607281"/>
                <a:gd name="connsiteX69" fmla="*/ 75064 w 550009"/>
                <a:gd name="connsiteY69" fmla="*/ 486654 h 607281"/>
                <a:gd name="connsiteX70" fmla="*/ 44091 w 550009"/>
                <a:gd name="connsiteY70" fmla="*/ 500492 h 607281"/>
                <a:gd name="connsiteX71" fmla="*/ 30229 w 550009"/>
                <a:gd name="connsiteY71" fmla="*/ 469572 h 607281"/>
                <a:gd name="connsiteX72" fmla="*/ 66365 w 550009"/>
                <a:gd name="connsiteY72" fmla="*/ 374903 h 607281"/>
                <a:gd name="connsiteX73" fmla="*/ 54702 w 550009"/>
                <a:gd name="connsiteY73" fmla="*/ 304283 h 607281"/>
                <a:gd name="connsiteX74" fmla="*/ 54893 w 550009"/>
                <a:gd name="connsiteY74" fmla="*/ 281379 h 607281"/>
                <a:gd name="connsiteX75" fmla="*/ 82043 w 550009"/>
                <a:gd name="connsiteY75" fmla="*/ 137849 h 607281"/>
                <a:gd name="connsiteX76" fmla="*/ 129077 w 550009"/>
                <a:gd name="connsiteY76" fmla="*/ 105784 h 607281"/>
                <a:gd name="connsiteX77" fmla="*/ 418537 w 550009"/>
                <a:gd name="connsiteY77" fmla="*/ 99821 h 607281"/>
                <a:gd name="connsiteX78" fmla="*/ 473229 w 550009"/>
                <a:gd name="connsiteY78" fmla="*/ 137059 h 607281"/>
                <a:gd name="connsiteX79" fmla="*/ 435939 w 550009"/>
                <a:gd name="connsiteY79" fmla="*/ 191675 h 607281"/>
                <a:gd name="connsiteX80" fmla="*/ 381342 w 550009"/>
                <a:gd name="connsiteY80" fmla="*/ 154437 h 607281"/>
                <a:gd name="connsiteX81" fmla="*/ 418537 w 550009"/>
                <a:gd name="connsiteY81" fmla="*/ 99821 h 607281"/>
                <a:gd name="connsiteX82" fmla="*/ 187497 w 550009"/>
                <a:gd name="connsiteY82" fmla="*/ 843 h 607281"/>
                <a:gd name="connsiteX83" fmla="*/ 224770 w 550009"/>
                <a:gd name="connsiteY83" fmla="*/ 55363 h 607281"/>
                <a:gd name="connsiteX84" fmla="*/ 170199 w 550009"/>
                <a:gd name="connsiteY84" fmla="*/ 92601 h 607281"/>
                <a:gd name="connsiteX85" fmla="*/ 132926 w 550009"/>
                <a:gd name="connsiteY85" fmla="*/ 38081 h 607281"/>
                <a:gd name="connsiteX86" fmla="*/ 187497 w 550009"/>
                <a:gd name="connsiteY86" fmla="*/ 843 h 60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50009" h="607281">
                  <a:moveTo>
                    <a:pt x="0" y="507502"/>
                  </a:moveTo>
                  <a:lnTo>
                    <a:pt x="308220" y="507502"/>
                  </a:lnTo>
                  <a:cubicBezTo>
                    <a:pt x="314721" y="507502"/>
                    <a:pt x="319979" y="512749"/>
                    <a:pt x="319979" y="519140"/>
                  </a:cubicBezTo>
                  <a:lnTo>
                    <a:pt x="319979" y="557392"/>
                  </a:lnTo>
                  <a:lnTo>
                    <a:pt x="436613" y="557392"/>
                  </a:lnTo>
                  <a:cubicBezTo>
                    <a:pt x="443114" y="557392"/>
                    <a:pt x="448372" y="562638"/>
                    <a:pt x="448372" y="569029"/>
                  </a:cubicBezTo>
                  <a:lnTo>
                    <a:pt x="448372" y="607281"/>
                  </a:lnTo>
                  <a:lnTo>
                    <a:pt x="0" y="607281"/>
                  </a:lnTo>
                  <a:lnTo>
                    <a:pt x="0" y="577710"/>
                  </a:lnTo>
                  <a:lnTo>
                    <a:pt x="0" y="557392"/>
                  </a:lnTo>
                  <a:close/>
                  <a:moveTo>
                    <a:pt x="129077" y="105784"/>
                  </a:moveTo>
                  <a:lnTo>
                    <a:pt x="145998" y="109028"/>
                  </a:lnTo>
                  <a:cubicBezTo>
                    <a:pt x="167889" y="113132"/>
                    <a:pt x="182229" y="134127"/>
                    <a:pt x="178118" y="155886"/>
                  </a:cubicBezTo>
                  <a:lnTo>
                    <a:pt x="176875" y="162566"/>
                  </a:lnTo>
                  <a:cubicBezTo>
                    <a:pt x="174103" y="159130"/>
                    <a:pt x="162631" y="144911"/>
                    <a:pt x="159668" y="142143"/>
                  </a:cubicBezTo>
                  <a:lnTo>
                    <a:pt x="194848" y="207515"/>
                  </a:lnTo>
                  <a:cubicBezTo>
                    <a:pt x="242838" y="251032"/>
                    <a:pt x="228307" y="237862"/>
                    <a:pt x="248191" y="255899"/>
                  </a:cubicBezTo>
                  <a:cubicBezTo>
                    <a:pt x="250963" y="246642"/>
                    <a:pt x="259854" y="240343"/>
                    <a:pt x="269796" y="241775"/>
                  </a:cubicBezTo>
                  <a:lnTo>
                    <a:pt x="353443" y="253704"/>
                  </a:lnTo>
                  <a:lnTo>
                    <a:pt x="426289" y="228223"/>
                  </a:lnTo>
                  <a:cubicBezTo>
                    <a:pt x="420648" y="228701"/>
                    <a:pt x="413001" y="229941"/>
                    <a:pt x="406978" y="230896"/>
                  </a:cubicBezTo>
                  <a:cubicBezTo>
                    <a:pt x="412809" y="222497"/>
                    <a:pt x="421796" y="216199"/>
                    <a:pt x="432694" y="214195"/>
                  </a:cubicBezTo>
                  <a:lnTo>
                    <a:pt x="449519" y="210950"/>
                  </a:lnTo>
                  <a:cubicBezTo>
                    <a:pt x="460034" y="209041"/>
                    <a:pt x="470932" y="211236"/>
                    <a:pt x="479727" y="217249"/>
                  </a:cubicBezTo>
                  <a:cubicBezTo>
                    <a:pt x="488522" y="223261"/>
                    <a:pt x="494545" y="232518"/>
                    <a:pt x="496553" y="243015"/>
                  </a:cubicBezTo>
                  <a:lnTo>
                    <a:pt x="524180" y="389218"/>
                  </a:lnTo>
                  <a:cubicBezTo>
                    <a:pt x="525327" y="395039"/>
                    <a:pt x="525805" y="401052"/>
                    <a:pt x="525614" y="406968"/>
                  </a:cubicBezTo>
                  <a:lnTo>
                    <a:pt x="523320" y="484364"/>
                  </a:lnTo>
                  <a:lnTo>
                    <a:pt x="549131" y="576838"/>
                  </a:lnTo>
                  <a:cubicBezTo>
                    <a:pt x="552668" y="589626"/>
                    <a:pt x="545211" y="602796"/>
                    <a:pt x="532401" y="606422"/>
                  </a:cubicBezTo>
                  <a:cubicBezTo>
                    <a:pt x="530298" y="606995"/>
                    <a:pt x="528100" y="607281"/>
                    <a:pt x="525996" y="607281"/>
                  </a:cubicBezTo>
                  <a:cubicBezTo>
                    <a:pt x="515481" y="607281"/>
                    <a:pt x="505825" y="600314"/>
                    <a:pt x="502862" y="589721"/>
                  </a:cubicBezTo>
                  <a:lnTo>
                    <a:pt x="476095" y="493812"/>
                  </a:lnTo>
                  <a:cubicBezTo>
                    <a:pt x="475521" y="491617"/>
                    <a:pt x="475139" y="489231"/>
                    <a:pt x="475234" y="486941"/>
                  </a:cubicBezTo>
                  <a:lnTo>
                    <a:pt x="476477" y="426246"/>
                  </a:lnTo>
                  <a:lnTo>
                    <a:pt x="412714" y="452871"/>
                  </a:lnTo>
                  <a:lnTo>
                    <a:pt x="398183" y="529885"/>
                  </a:lnTo>
                  <a:cubicBezTo>
                    <a:pt x="396080" y="541433"/>
                    <a:pt x="385947" y="549449"/>
                    <a:pt x="374666" y="549449"/>
                  </a:cubicBezTo>
                  <a:cubicBezTo>
                    <a:pt x="373137" y="549449"/>
                    <a:pt x="371703" y="549354"/>
                    <a:pt x="370173" y="549067"/>
                  </a:cubicBezTo>
                  <a:cubicBezTo>
                    <a:pt x="357172" y="546586"/>
                    <a:pt x="348568" y="534084"/>
                    <a:pt x="351054" y="521106"/>
                  </a:cubicBezTo>
                  <a:lnTo>
                    <a:pt x="367974" y="431399"/>
                  </a:lnTo>
                  <a:cubicBezTo>
                    <a:pt x="369504" y="423478"/>
                    <a:pt x="374857" y="416798"/>
                    <a:pt x="382314" y="413744"/>
                  </a:cubicBezTo>
                  <a:lnTo>
                    <a:pt x="425906" y="395421"/>
                  </a:lnTo>
                  <a:lnTo>
                    <a:pt x="405257" y="285865"/>
                  </a:lnTo>
                  <a:cubicBezTo>
                    <a:pt x="409463" y="283383"/>
                    <a:pt x="435753" y="268496"/>
                    <a:pt x="439577" y="265824"/>
                  </a:cubicBezTo>
                  <a:lnTo>
                    <a:pt x="362047" y="292927"/>
                  </a:lnTo>
                  <a:cubicBezTo>
                    <a:pt x="358893" y="294072"/>
                    <a:pt x="355547" y="294358"/>
                    <a:pt x="352583" y="293881"/>
                  </a:cubicBezTo>
                  <a:lnTo>
                    <a:pt x="264156" y="281284"/>
                  </a:lnTo>
                  <a:cubicBezTo>
                    <a:pt x="262148" y="280998"/>
                    <a:pt x="260427" y="280139"/>
                    <a:pt x="258707" y="279280"/>
                  </a:cubicBezTo>
                  <a:cubicBezTo>
                    <a:pt x="257942" y="282620"/>
                    <a:pt x="256699" y="285769"/>
                    <a:pt x="254214" y="288441"/>
                  </a:cubicBezTo>
                  <a:cubicBezTo>
                    <a:pt x="246853" y="296553"/>
                    <a:pt x="234234" y="297221"/>
                    <a:pt x="226012" y="289777"/>
                  </a:cubicBezTo>
                  <a:lnTo>
                    <a:pt x="165404" y="234808"/>
                  </a:lnTo>
                  <a:cubicBezTo>
                    <a:pt x="165308" y="234713"/>
                    <a:pt x="165213" y="234522"/>
                    <a:pt x="165117" y="234426"/>
                  </a:cubicBezTo>
                  <a:cubicBezTo>
                    <a:pt x="163587" y="232995"/>
                    <a:pt x="162249" y="231373"/>
                    <a:pt x="161198" y="229464"/>
                  </a:cubicBezTo>
                  <a:lnTo>
                    <a:pt x="124584" y="161230"/>
                  </a:lnTo>
                  <a:cubicBezTo>
                    <a:pt x="125540" y="166479"/>
                    <a:pt x="145902" y="231659"/>
                    <a:pt x="147432" y="236812"/>
                  </a:cubicBezTo>
                  <a:cubicBezTo>
                    <a:pt x="148865" y="241298"/>
                    <a:pt x="151351" y="243111"/>
                    <a:pt x="154888" y="246356"/>
                  </a:cubicBezTo>
                  <a:lnTo>
                    <a:pt x="160146" y="251032"/>
                  </a:lnTo>
                  <a:lnTo>
                    <a:pt x="148101" y="314781"/>
                  </a:lnTo>
                  <a:lnTo>
                    <a:pt x="185766" y="359443"/>
                  </a:lnTo>
                  <a:cubicBezTo>
                    <a:pt x="189494" y="363833"/>
                    <a:pt x="191502" y="369368"/>
                    <a:pt x="191406" y="375094"/>
                  </a:cubicBezTo>
                  <a:lnTo>
                    <a:pt x="190163" y="478352"/>
                  </a:lnTo>
                  <a:cubicBezTo>
                    <a:pt x="189972" y="491521"/>
                    <a:pt x="179265" y="502019"/>
                    <a:pt x="166169" y="502019"/>
                  </a:cubicBezTo>
                  <a:lnTo>
                    <a:pt x="165882" y="502019"/>
                  </a:lnTo>
                  <a:cubicBezTo>
                    <a:pt x="152594" y="501924"/>
                    <a:pt x="141982" y="491044"/>
                    <a:pt x="142174" y="477779"/>
                  </a:cubicBezTo>
                  <a:lnTo>
                    <a:pt x="143321" y="383492"/>
                  </a:lnTo>
                  <a:lnTo>
                    <a:pt x="110053" y="344174"/>
                  </a:lnTo>
                  <a:lnTo>
                    <a:pt x="114833" y="373567"/>
                  </a:lnTo>
                  <a:cubicBezTo>
                    <a:pt x="115502" y="377766"/>
                    <a:pt x="115024" y="381965"/>
                    <a:pt x="113590" y="385878"/>
                  </a:cubicBezTo>
                  <a:lnTo>
                    <a:pt x="75064" y="486654"/>
                  </a:lnTo>
                  <a:cubicBezTo>
                    <a:pt x="70285" y="499061"/>
                    <a:pt x="56423" y="505168"/>
                    <a:pt x="44091" y="500492"/>
                  </a:cubicBezTo>
                  <a:cubicBezTo>
                    <a:pt x="31759" y="495816"/>
                    <a:pt x="25545" y="481978"/>
                    <a:pt x="30229" y="469572"/>
                  </a:cubicBezTo>
                  <a:lnTo>
                    <a:pt x="66365" y="374903"/>
                  </a:lnTo>
                  <a:lnTo>
                    <a:pt x="54702" y="304283"/>
                  </a:lnTo>
                  <a:cubicBezTo>
                    <a:pt x="53364" y="296648"/>
                    <a:pt x="53459" y="288918"/>
                    <a:pt x="54893" y="281379"/>
                  </a:cubicBezTo>
                  <a:lnTo>
                    <a:pt x="82043" y="137849"/>
                  </a:lnTo>
                  <a:cubicBezTo>
                    <a:pt x="86249" y="115995"/>
                    <a:pt x="107281" y="101680"/>
                    <a:pt x="129077" y="105784"/>
                  </a:cubicBezTo>
                  <a:close/>
                  <a:moveTo>
                    <a:pt x="418537" y="99821"/>
                  </a:moveTo>
                  <a:cubicBezTo>
                    <a:pt x="443971" y="95047"/>
                    <a:pt x="468448" y="111756"/>
                    <a:pt x="473229" y="137059"/>
                  </a:cubicBezTo>
                  <a:cubicBezTo>
                    <a:pt x="478010" y="162457"/>
                    <a:pt x="461277" y="186805"/>
                    <a:pt x="435939" y="191675"/>
                  </a:cubicBezTo>
                  <a:cubicBezTo>
                    <a:pt x="410505" y="196449"/>
                    <a:pt x="386123" y="179740"/>
                    <a:pt x="381342" y="154437"/>
                  </a:cubicBezTo>
                  <a:cubicBezTo>
                    <a:pt x="376466" y="129039"/>
                    <a:pt x="393199" y="104595"/>
                    <a:pt x="418537" y="99821"/>
                  </a:cubicBezTo>
                  <a:close/>
                  <a:moveTo>
                    <a:pt x="187497" y="843"/>
                  </a:moveTo>
                  <a:cubicBezTo>
                    <a:pt x="212920" y="5617"/>
                    <a:pt x="229549" y="30060"/>
                    <a:pt x="224770" y="55363"/>
                  </a:cubicBezTo>
                  <a:cubicBezTo>
                    <a:pt x="219992" y="80666"/>
                    <a:pt x="195525" y="97375"/>
                    <a:pt x="170199" y="92601"/>
                  </a:cubicBezTo>
                  <a:cubicBezTo>
                    <a:pt x="144777" y="87827"/>
                    <a:pt x="128147" y="63383"/>
                    <a:pt x="132926" y="38081"/>
                  </a:cubicBezTo>
                  <a:cubicBezTo>
                    <a:pt x="137704" y="12682"/>
                    <a:pt x="162171" y="-4027"/>
                    <a:pt x="187497" y="843"/>
                  </a:cubicBezTo>
                  <a:close/>
                </a:path>
              </a:pathLst>
            </a:custGeom>
            <a:solidFill>
              <a:srgbClr val="FFFFFF"/>
            </a:solidFill>
            <a:ln w="12700" cap="flat">
              <a:noFill/>
              <a:miter lim="4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grpSp>
        <p:nvGrpSpPr>
          <p:cNvPr id="34" name="组合 33"/>
          <p:cNvGrpSpPr/>
          <p:nvPr/>
        </p:nvGrpSpPr>
        <p:grpSpPr>
          <a:xfrm>
            <a:off x="2485690" y="1973830"/>
            <a:ext cx="4086981" cy="920673"/>
            <a:chOff x="7483989" y="3433235"/>
            <a:chExt cx="4701254" cy="920673"/>
          </a:xfrm>
        </p:grpSpPr>
        <p:sp>
          <p:nvSpPr>
            <p:cNvPr id="35" name="矩形 34"/>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36" name="矩形 35"/>
            <p:cNvSpPr/>
            <p:nvPr/>
          </p:nvSpPr>
          <p:spPr>
            <a:xfrm>
              <a:off x="7483989" y="3433235"/>
              <a:ext cx="2050552"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endParaRPr lang="zh-CN" altLang="en-US" b="1" dirty="0">
                <a:cs typeface="+mn-ea"/>
                <a:sym typeface="+mn-lt"/>
              </a:endParaRPr>
            </a:p>
          </p:txBody>
        </p:sp>
      </p:grpSp>
      <p:grpSp>
        <p:nvGrpSpPr>
          <p:cNvPr id="37" name="组合 36"/>
          <p:cNvGrpSpPr/>
          <p:nvPr/>
        </p:nvGrpSpPr>
        <p:grpSpPr>
          <a:xfrm>
            <a:off x="2485690" y="3312992"/>
            <a:ext cx="4086981" cy="920673"/>
            <a:chOff x="7483989" y="3433235"/>
            <a:chExt cx="4701254" cy="920673"/>
          </a:xfrm>
        </p:grpSpPr>
        <p:sp>
          <p:nvSpPr>
            <p:cNvPr id="38" name="矩形 37"/>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39" name="矩形 38"/>
            <p:cNvSpPr/>
            <p:nvPr/>
          </p:nvSpPr>
          <p:spPr>
            <a:xfrm>
              <a:off x="7483989" y="3433235"/>
              <a:ext cx="2050552"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endParaRPr lang="zh-CN" altLang="en-US" b="1" dirty="0">
                <a:cs typeface="+mn-ea"/>
                <a:sym typeface="+mn-lt"/>
              </a:endParaRPr>
            </a:p>
          </p:txBody>
        </p:sp>
      </p:grpSp>
      <p:grpSp>
        <p:nvGrpSpPr>
          <p:cNvPr id="40" name="组合 39"/>
          <p:cNvGrpSpPr/>
          <p:nvPr/>
        </p:nvGrpSpPr>
        <p:grpSpPr>
          <a:xfrm>
            <a:off x="2485690" y="4590449"/>
            <a:ext cx="4086981" cy="920673"/>
            <a:chOff x="7483989" y="3433235"/>
            <a:chExt cx="4701254" cy="920673"/>
          </a:xfrm>
        </p:grpSpPr>
        <p:sp>
          <p:nvSpPr>
            <p:cNvPr id="41" name="矩形 40"/>
            <p:cNvSpPr/>
            <p:nvPr/>
          </p:nvSpPr>
          <p:spPr>
            <a:xfrm>
              <a:off x="7483989" y="3732519"/>
              <a:ext cx="4701254" cy="621389"/>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zh-CN" altLang="en-US" sz="1400" dirty="0">
                  <a:solidFill>
                    <a:schemeClr val="tx1">
                      <a:lumMod val="65000"/>
                      <a:lumOff val="35000"/>
                    </a:schemeClr>
                  </a:solidFill>
                  <a:cs typeface="+mn-ea"/>
                  <a:sym typeface="+mn-lt"/>
                </a:rPr>
                <a:t>请在此添加文字并根据需要调整字体大小，建议采用合适行距和合适的对齐方式。</a:t>
              </a:r>
              <a:endParaRPr lang="zh-CN" altLang="en-US" sz="1400" dirty="0">
                <a:solidFill>
                  <a:schemeClr val="tx1">
                    <a:lumMod val="65000"/>
                    <a:lumOff val="35000"/>
                  </a:schemeClr>
                </a:solidFill>
                <a:cs typeface="+mn-ea"/>
                <a:sym typeface="+mn-lt"/>
              </a:endParaRPr>
            </a:p>
          </p:txBody>
        </p:sp>
        <p:sp>
          <p:nvSpPr>
            <p:cNvPr id="42" name="矩形 41"/>
            <p:cNvSpPr/>
            <p:nvPr/>
          </p:nvSpPr>
          <p:spPr>
            <a:xfrm>
              <a:off x="7483989" y="3433235"/>
              <a:ext cx="2050552" cy="39171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标题文字添加</a:t>
              </a:r>
              <a:endParaRPr lang="zh-CN" altLang="en-US" b="1" dirty="0">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strVal val="#ppt_w+.3"/>
                                          </p:val>
                                        </p:tav>
                                        <p:tav tm="100000">
                                          <p:val>
                                            <p:strVal val="#ppt_w"/>
                                          </p:val>
                                        </p:tav>
                                      </p:tavLst>
                                    </p:anim>
                                    <p:anim calcmode="lin" valueType="num">
                                      <p:cBhvr>
                                        <p:cTn id="8" dur="1000" fill="hold"/>
                                        <p:tgtEl>
                                          <p:spTgt spid="28"/>
                                        </p:tgtEl>
                                        <p:attrNameLst>
                                          <p:attrName>ppt_h</p:attrName>
                                        </p:attrNameLst>
                                      </p:cBhvr>
                                      <p:tavLst>
                                        <p:tav tm="0">
                                          <p:val>
                                            <p:strVal val="#ppt_h"/>
                                          </p:val>
                                        </p:tav>
                                        <p:tav tm="100000">
                                          <p:val>
                                            <p:strVal val="#ppt_h"/>
                                          </p:val>
                                        </p:tav>
                                      </p:tavLst>
                                    </p:anim>
                                    <p:animEffect transition="in" filter="fade">
                                      <p:cBhvr>
                                        <p:cTn id="9" dur="1000"/>
                                        <p:tgtEl>
                                          <p:spTgt spid="2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strVal val="#ppt_w+.3"/>
                                          </p:val>
                                        </p:tav>
                                        <p:tav tm="100000">
                                          <p:val>
                                            <p:strVal val="#ppt_w"/>
                                          </p:val>
                                        </p:tav>
                                      </p:tavLst>
                                    </p:anim>
                                    <p:anim calcmode="lin" valueType="num">
                                      <p:cBhvr>
                                        <p:cTn id="13" dur="1000" fill="hold"/>
                                        <p:tgtEl>
                                          <p:spTgt spid="34"/>
                                        </p:tgtEl>
                                        <p:attrNameLst>
                                          <p:attrName>ppt_h</p:attrName>
                                        </p:attrNameLst>
                                      </p:cBhvr>
                                      <p:tavLst>
                                        <p:tav tm="0">
                                          <p:val>
                                            <p:strVal val="#ppt_h"/>
                                          </p:val>
                                        </p:tav>
                                        <p:tav tm="100000">
                                          <p:val>
                                            <p:strVal val="#ppt_h"/>
                                          </p:val>
                                        </p:tav>
                                      </p:tavLst>
                                    </p:anim>
                                    <p:animEffect transition="in" filter="fade">
                                      <p:cBhvr>
                                        <p:cTn id="14" dur="1000"/>
                                        <p:tgtEl>
                                          <p:spTgt spid="34"/>
                                        </p:tgtEl>
                                      </p:cBhvr>
                                    </p:animEffec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ppt_w</p:attrName>
                                        </p:attrNameLst>
                                      </p:cBhvr>
                                      <p:tavLst>
                                        <p:tav tm="0">
                                          <p:val>
                                            <p:strVal val="#ppt_w+.3"/>
                                          </p:val>
                                        </p:tav>
                                        <p:tav tm="100000">
                                          <p:val>
                                            <p:strVal val="#ppt_w"/>
                                          </p:val>
                                        </p:tav>
                                      </p:tavLst>
                                    </p:anim>
                                    <p:anim calcmode="lin" valueType="num">
                                      <p:cBhvr>
                                        <p:cTn id="19" dur="1000" fill="hold"/>
                                        <p:tgtEl>
                                          <p:spTgt spid="22"/>
                                        </p:tgtEl>
                                        <p:attrNameLst>
                                          <p:attrName>ppt_h</p:attrName>
                                        </p:attrNameLst>
                                      </p:cBhvr>
                                      <p:tavLst>
                                        <p:tav tm="0">
                                          <p:val>
                                            <p:strVal val="#ppt_h"/>
                                          </p:val>
                                        </p:tav>
                                        <p:tav tm="100000">
                                          <p:val>
                                            <p:strVal val="#ppt_h"/>
                                          </p:val>
                                        </p:tav>
                                      </p:tavLst>
                                    </p:anim>
                                    <p:animEffect transition="in" filter="fade">
                                      <p:cBhvr>
                                        <p:cTn id="20" dur="1000"/>
                                        <p:tgtEl>
                                          <p:spTgt spid="22"/>
                                        </p:tgtEl>
                                      </p:cBhvr>
                                    </p:animEffect>
                                  </p:childTnLst>
                                </p:cTn>
                              </p:par>
                              <p:par>
                                <p:cTn id="21" presetID="50" presetClass="entr" presetSubtype="0" decel="10000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anim calcmode="lin" valueType="num">
                                      <p:cBhvr>
                                        <p:cTn id="23" dur="1000" fill="hold"/>
                                        <p:tgtEl>
                                          <p:spTgt spid="37"/>
                                        </p:tgtEl>
                                        <p:attrNameLst>
                                          <p:attrName>ppt_w</p:attrName>
                                        </p:attrNameLst>
                                      </p:cBhvr>
                                      <p:tavLst>
                                        <p:tav tm="0">
                                          <p:val>
                                            <p:strVal val="#ppt_w+.3"/>
                                          </p:val>
                                        </p:tav>
                                        <p:tav tm="100000">
                                          <p:val>
                                            <p:strVal val="#ppt_w"/>
                                          </p:val>
                                        </p:tav>
                                      </p:tavLst>
                                    </p:anim>
                                    <p:anim calcmode="lin" valueType="num">
                                      <p:cBhvr>
                                        <p:cTn id="24" dur="1000" fill="hold"/>
                                        <p:tgtEl>
                                          <p:spTgt spid="37"/>
                                        </p:tgtEl>
                                        <p:attrNameLst>
                                          <p:attrName>ppt_h</p:attrName>
                                        </p:attrNameLst>
                                      </p:cBhvr>
                                      <p:tavLst>
                                        <p:tav tm="0">
                                          <p:val>
                                            <p:strVal val="#ppt_h"/>
                                          </p:val>
                                        </p:tav>
                                        <p:tav tm="100000">
                                          <p:val>
                                            <p:strVal val="#ppt_h"/>
                                          </p:val>
                                        </p:tav>
                                      </p:tavLst>
                                    </p:anim>
                                    <p:animEffect transition="in" filter="fade">
                                      <p:cBhvr>
                                        <p:cTn id="25" dur="1000"/>
                                        <p:tgtEl>
                                          <p:spTgt spid="37"/>
                                        </p:tgtEl>
                                      </p:cBhvr>
                                    </p:animEffect>
                                  </p:childTnLst>
                                </p:cTn>
                              </p:par>
                            </p:childTnLst>
                          </p:cTn>
                        </p:par>
                        <p:par>
                          <p:cTn id="26" fill="hold">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 calcmode="lin" valueType="num">
                                      <p:cBhvr>
                                        <p:cTn id="29" dur="1000" fill="hold"/>
                                        <p:tgtEl>
                                          <p:spTgt spid="31"/>
                                        </p:tgtEl>
                                        <p:attrNameLst>
                                          <p:attrName>ppt_w</p:attrName>
                                        </p:attrNameLst>
                                      </p:cBhvr>
                                      <p:tavLst>
                                        <p:tav tm="0">
                                          <p:val>
                                            <p:strVal val="#ppt_w+.3"/>
                                          </p:val>
                                        </p:tav>
                                        <p:tav tm="100000">
                                          <p:val>
                                            <p:strVal val="#ppt_w"/>
                                          </p:val>
                                        </p:tav>
                                      </p:tavLst>
                                    </p:anim>
                                    <p:anim calcmode="lin" valueType="num">
                                      <p:cBhvr>
                                        <p:cTn id="30" dur="1000" fill="hold"/>
                                        <p:tgtEl>
                                          <p:spTgt spid="31"/>
                                        </p:tgtEl>
                                        <p:attrNameLst>
                                          <p:attrName>ppt_h</p:attrName>
                                        </p:attrNameLst>
                                      </p:cBhvr>
                                      <p:tavLst>
                                        <p:tav tm="0">
                                          <p:val>
                                            <p:strVal val="#ppt_h"/>
                                          </p:val>
                                        </p:tav>
                                        <p:tav tm="100000">
                                          <p:val>
                                            <p:strVal val="#ppt_h"/>
                                          </p:val>
                                        </p:tav>
                                      </p:tavLst>
                                    </p:anim>
                                    <p:animEffect transition="in" filter="fade">
                                      <p:cBhvr>
                                        <p:cTn id="31" dur="1000"/>
                                        <p:tgtEl>
                                          <p:spTgt spid="3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40"/>
                                        </p:tgtEl>
                                        <p:attrNameLst>
                                          <p:attrName>style.visibility</p:attrName>
                                        </p:attrNameLst>
                                      </p:cBhvr>
                                      <p:to>
                                        <p:strVal val="visible"/>
                                      </p:to>
                                    </p:set>
                                    <p:anim calcmode="lin" valueType="num">
                                      <p:cBhvr>
                                        <p:cTn id="34" dur="1000" fill="hold"/>
                                        <p:tgtEl>
                                          <p:spTgt spid="40"/>
                                        </p:tgtEl>
                                        <p:attrNameLst>
                                          <p:attrName>ppt_w</p:attrName>
                                        </p:attrNameLst>
                                      </p:cBhvr>
                                      <p:tavLst>
                                        <p:tav tm="0">
                                          <p:val>
                                            <p:strVal val="#ppt_w+.3"/>
                                          </p:val>
                                        </p:tav>
                                        <p:tav tm="100000">
                                          <p:val>
                                            <p:strVal val="#ppt_w"/>
                                          </p:val>
                                        </p:tav>
                                      </p:tavLst>
                                    </p:anim>
                                    <p:anim calcmode="lin" valueType="num">
                                      <p:cBhvr>
                                        <p:cTn id="35" dur="1000" fill="hold"/>
                                        <p:tgtEl>
                                          <p:spTgt spid="40"/>
                                        </p:tgtEl>
                                        <p:attrNameLst>
                                          <p:attrName>ppt_h</p:attrName>
                                        </p:attrNameLst>
                                      </p:cBhvr>
                                      <p:tavLst>
                                        <p:tav tm="0">
                                          <p:val>
                                            <p:strVal val="#ppt_h"/>
                                          </p:val>
                                        </p:tav>
                                        <p:tav tm="100000">
                                          <p:val>
                                            <p:strVal val="#ppt_h"/>
                                          </p:val>
                                        </p:tav>
                                      </p:tavLst>
                                    </p:anim>
                                    <p:animEffect transition="in" filter="fade">
                                      <p:cBhvr>
                                        <p:cTn id="36"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84336" y="2317426"/>
            <a:ext cx="4550778" cy="3416639"/>
          </a:xfrm>
          <a:prstGeom prst="teardrop">
            <a:avLst/>
          </a:prstGeom>
          <a:noFill/>
          <a:ln w="9525">
            <a:noFill/>
          </a:ln>
        </p:spPr>
      </p:pic>
      <p:sp>
        <p:nvSpPr>
          <p:cNvPr id="2" name="标题 1"/>
          <p:cNvSpPr>
            <a:spLocks noGrp="1"/>
          </p:cNvSpPr>
          <p:nvPr>
            <p:ph type="title"/>
          </p:nvPr>
        </p:nvSpPr>
        <p:spPr/>
        <p:txBody>
          <a:bodyPr/>
          <a:lstStyle/>
          <a:p>
            <a:r>
              <a:rPr lang="zh-CN" altLang="zh-CN" dirty="0"/>
              <a:t>本书的意义</a:t>
            </a:r>
            <a:br>
              <a:rPr lang="zh-CN" altLang="zh-CN" dirty="0"/>
            </a:br>
            <a:endParaRPr lang="zh-CN" altLang="en-US" dirty="0">
              <a:latin typeface="+mn-lt"/>
              <a:ea typeface="+mn-ea"/>
              <a:cs typeface="+mn-ea"/>
              <a:sym typeface="+mn-lt"/>
            </a:endParaRPr>
          </a:p>
        </p:txBody>
      </p:sp>
      <p:sp>
        <p:nvSpPr>
          <p:cNvPr id="12" name="Rounded Rectangle 27"/>
          <p:cNvSpPr/>
          <p:nvPr/>
        </p:nvSpPr>
        <p:spPr>
          <a:xfrm>
            <a:off x="1239222" y="2070598"/>
            <a:ext cx="1312091" cy="1955148"/>
          </a:xfrm>
          <a:prstGeom prst="roundRect">
            <a:avLst>
              <a:gd name="adj" fmla="val 14445"/>
            </a:avLst>
          </a:prstGeom>
          <a:solidFill>
            <a:schemeClr val="accent1"/>
          </a:solidFill>
          <a:ln>
            <a:solidFill>
              <a:schemeClr val="bg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90" b="1" dirty="0">
              <a:cs typeface="+mn-ea"/>
              <a:sym typeface="+mn-lt"/>
            </a:endParaRPr>
          </a:p>
        </p:txBody>
      </p:sp>
      <p:sp>
        <p:nvSpPr>
          <p:cNvPr id="13" name="Oval 28"/>
          <p:cNvSpPr/>
          <p:nvPr/>
        </p:nvSpPr>
        <p:spPr>
          <a:xfrm>
            <a:off x="1358198" y="2232098"/>
            <a:ext cx="1075684" cy="10757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710" dirty="0">
              <a:solidFill>
                <a:schemeClr val="tx2">
                  <a:lumMod val="60000"/>
                  <a:lumOff val="40000"/>
                </a:schemeClr>
              </a:solidFill>
              <a:cs typeface="+mn-ea"/>
              <a:sym typeface="+mn-lt"/>
            </a:endParaRPr>
          </a:p>
        </p:txBody>
      </p:sp>
      <p:sp>
        <p:nvSpPr>
          <p:cNvPr id="14" name="Text Placeholder 7"/>
          <p:cNvSpPr txBox="1"/>
          <p:nvPr/>
        </p:nvSpPr>
        <p:spPr>
          <a:xfrm>
            <a:off x="1262059" y="3444835"/>
            <a:ext cx="1289255" cy="343695"/>
          </a:xfrm>
          <a:prstGeom prst="rect">
            <a:avLst/>
          </a:prstGeom>
        </p:spPr>
        <p:txBody>
          <a:bodyPr vert="horz" lIns="0" tIns="77903" rIns="0" bIns="77903" anchor="ctr"/>
          <a:lstStyle>
            <a:lvl1pPr marL="0" indent="0" algn="ctr" defTabSz="914400" rtl="0" eaLnBrk="1" latinLnBrk="0" hangingPunct="1">
              <a:lnSpc>
                <a:spcPct val="100000"/>
              </a:lnSpc>
              <a:spcBef>
                <a:spcPts val="0"/>
              </a:spcBef>
              <a:spcAft>
                <a:spcPts val="0"/>
              </a:spcAft>
              <a:buFont typeface="Arial" panose="020B0604020202020204" pitchFamily="34" charset="0"/>
              <a:buNone/>
              <a:defRPr sz="148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pPr>
            <a:r>
              <a:rPr lang="zh-CN" altLang="en-US" sz="1110" b="0" dirty="0">
                <a:latin typeface="+mn-lt"/>
                <a:cs typeface="+mn-ea"/>
                <a:sym typeface="+mn-lt"/>
              </a:rPr>
              <a:t>请替换文字内容</a:t>
            </a:r>
            <a:endParaRPr lang="es-ES_tradnl" sz="1110" b="0" dirty="0">
              <a:latin typeface="+mn-lt"/>
              <a:cs typeface="+mn-ea"/>
              <a:sym typeface="+mn-lt"/>
            </a:endParaRPr>
          </a:p>
        </p:txBody>
      </p:sp>
      <p:sp>
        <p:nvSpPr>
          <p:cNvPr id="20" name="矩形 19"/>
          <p:cNvSpPr/>
          <p:nvPr/>
        </p:nvSpPr>
        <p:spPr>
          <a:xfrm>
            <a:off x="1175716" y="4874544"/>
            <a:ext cx="3689726" cy="696794"/>
          </a:xfrm>
          <a:prstGeom prst="rect">
            <a:avLst/>
          </a:prstGeom>
        </p:spPr>
        <p:txBody>
          <a:bodyPr wrap="square">
            <a:spAutoFit/>
          </a:bodyPr>
          <a:lstStyle/>
          <a:p>
            <a:pPr algn="just">
              <a:lnSpc>
                <a:spcPct val="150000"/>
              </a:lnSpc>
              <a:spcAft>
                <a:spcPts val="0"/>
              </a:spcAft>
            </a:pPr>
            <a:r>
              <a:rPr lang="zh-CN" altLang="en-US" sz="1400" kern="0" dirty="0">
                <a:solidFill>
                  <a:srgbClr val="000000"/>
                </a:solidFill>
                <a:cs typeface="+mn-ea"/>
                <a:sym typeface="+mn-lt"/>
              </a:rPr>
              <a:t>请在此添加文字内容并根据需要调整字体大小，建议采用合适行距和合适的对齐方式。</a:t>
            </a:r>
            <a:endParaRPr lang="zh-CN" altLang="en-US" sz="1400" kern="0" dirty="0">
              <a:solidFill>
                <a:srgbClr val="000000"/>
              </a:solidFill>
              <a:cs typeface="+mn-ea"/>
              <a:sym typeface="+mn-lt"/>
            </a:endParaRPr>
          </a:p>
        </p:txBody>
      </p:sp>
      <p:sp>
        <p:nvSpPr>
          <p:cNvPr id="21" name="矩形 20"/>
          <p:cNvSpPr/>
          <p:nvPr/>
        </p:nvSpPr>
        <p:spPr>
          <a:xfrm>
            <a:off x="1262059" y="4475310"/>
            <a:ext cx="1579278" cy="369332"/>
          </a:xfrm>
          <a:prstGeom prst="rect">
            <a:avLst/>
          </a:prstGeom>
          <a:solidFill>
            <a:schemeClr val="bg1">
              <a:lumMod val="50000"/>
            </a:schemeClr>
          </a:solidFill>
        </p:spPr>
        <p:txBody>
          <a:bodyPr wrap="none">
            <a:spAutoFit/>
          </a:bodyPr>
          <a:lstStyle/>
          <a:p>
            <a:pPr algn="just">
              <a:spcAft>
                <a:spcPts val="0"/>
              </a:spcAft>
            </a:pPr>
            <a:r>
              <a:rPr lang="zh-CN" altLang="en-US" b="1" kern="0" dirty="0">
                <a:solidFill>
                  <a:schemeClr val="bg1"/>
                </a:solidFill>
                <a:cs typeface="+mn-ea"/>
                <a:sym typeface="+mn-lt"/>
              </a:rPr>
              <a:t>添加文字内容</a:t>
            </a:r>
            <a:endParaRPr lang="zh-CN" altLang="zh-CN" kern="100" dirty="0">
              <a:solidFill>
                <a:schemeClr val="bg1"/>
              </a:solidFill>
              <a:cs typeface="+mn-ea"/>
              <a:sym typeface="+mn-lt"/>
            </a:endParaRPr>
          </a:p>
        </p:txBody>
      </p:sp>
      <p:grpSp>
        <p:nvGrpSpPr>
          <p:cNvPr id="22" name="组合 21"/>
          <p:cNvGrpSpPr/>
          <p:nvPr/>
        </p:nvGrpSpPr>
        <p:grpSpPr>
          <a:xfrm>
            <a:off x="1556886" y="2448006"/>
            <a:ext cx="662952" cy="662952"/>
            <a:chOff x="8125599" y="1434035"/>
            <a:chExt cx="2036802" cy="2036802"/>
          </a:xfrm>
        </p:grpSpPr>
        <p:sp>
          <p:nvSpPr>
            <p:cNvPr id="23" name="椭圆 22"/>
            <p:cNvSpPr/>
            <p:nvPr/>
          </p:nvSpPr>
          <p:spPr>
            <a:xfrm>
              <a:off x="8125599" y="1434035"/>
              <a:ext cx="2036802" cy="2036802"/>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lumMod val="65000"/>
                    <a:lumOff val="35000"/>
                  </a:prstClr>
                </a:solidFill>
                <a:effectLst/>
                <a:uLnTx/>
                <a:uFillTx/>
                <a:cs typeface="+mn-ea"/>
                <a:sym typeface="+mn-lt"/>
              </a:endParaRPr>
            </a:p>
          </p:txBody>
        </p:sp>
        <p:sp>
          <p:nvSpPr>
            <p:cNvPr id="2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ysClr val="window" lastClr="FFFFFF">
                <a:lumMod val="95000"/>
              </a:sysClr>
            </a:solidFill>
            <a:ln>
              <a:noFill/>
            </a:ln>
          </p:spPr>
          <p:txBody>
            <a:bodyPr vert="horz" wrap="square" lIns="91416" tIns="45708" rIns="91416" bIns="457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lumMod val="65000"/>
                    <a:lumOff val="35000"/>
                  </a:prstClr>
                </a:solidFill>
                <a:effectLst/>
                <a:uLnTx/>
                <a:uFillTx/>
                <a:cs typeface="+mn-ea"/>
                <a:sym typeface="+mn-lt"/>
              </a:endParaRPr>
            </a:p>
          </p:txBody>
        </p:sp>
      </p:grpSp>
      <p:pic>
        <p:nvPicPr>
          <p:cNvPr id="25"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3592" y="2442418"/>
            <a:ext cx="1975575" cy="1532388"/>
          </a:xfrm>
          <a:prstGeom prst="rect">
            <a:avLst/>
          </a:prstGeom>
          <a:noFill/>
          <a:ln w="9525">
            <a:noFill/>
          </a:ln>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900" decel="100000" fill="hold"/>
                                        <p:tgtEl>
                                          <p:spTgt spid="2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900" decel="100000" fill="hold"/>
                                        <p:tgtEl>
                                          <p:spTgt spid="2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50" presetClass="entr" presetSubtype="0" decel="10000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strVal val="#ppt_w+.3"/>
                                          </p:val>
                                        </p:tav>
                                        <p:tav tm="100000">
                                          <p:val>
                                            <p:strVal val="#ppt_w"/>
                                          </p:val>
                                        </p:tav>
                                      </p:tavLst>
                                    </p:anim>
                                    <p:anim calcmode="lin" valueType="num">
                                      <p:cBhvr>
                                        <p:cTn id="39" dur="1000" fill="hold"/>
                                        <p:tgtEl>
                                          <p:spTgt spid="20"/>
                                        </p:tgtEl>
                                        <p:attrNameLst>
                                          <p:attrName>ppt_h</p:attrName>
                                        </p:attrNameLst>
                                      </p:cBhvr>
                                      <p:tavLst>
                                        <p:tav tm="0">
                                          <p:val>
                                            <p:strVal val="#ppt_h"/>
                                          </p:val>
                                        </p:tav>
                                        <p:tav tm="100000">
                                          <p:val>
                                            <p:strVal val="#ppt_h"/>
                                          </p:val>
                                        </p:tav>
                                      </p:tavLst>
                                    </p:anim>
                                    <p:animEffect transition="in" filter="fade">
                                      <p:cBhvr>
                                        <p:cTn id="40" dur="1000"/>
                                        <p:tgtEl>
                                          <p:spTgt spid="20"/>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strVal val="#ppt_w+.3"/>
                                          </p:val>
                                        </p:tav>
                                        <p:tav tm="100000">
                                          <p:val>
                                            <p:strVal val="#ppt_w"/>
                                          </p:val>
                                        </p:tav>
                                      </p:tavLst>
                                    </p:anim>
                                    <p:anim calcmode="lin" valueType="num">
                                      <p:cBhvr>
                                        <p:cTn id="44" dur="1000" fill="hold"/>
                                        <p:tgtEl>
                                          <p:spTgt spid="21"/>
                                        </p:tgtEl>
                                        <p:attrNameLst>
                                          <p:attrName>ppt_h</p:attrName>
                                        </p:attrNameLst>
                                      </p:cBhvr>
                                      <p:tavLst>
                                        <p:tav tm="0">
                                          <p:val>
                                            <p:strVal val="#ppt_h"/>
                                          </p:val>
                                        </p:tav>
                                        <p:tav tm="100000">
                                          <p:val>
                                            <p:strVal val="#ppt_h"/>
                                          </p:val>
                                        </p:tav>
                                      </p:tavLst>
                                    </p:anim>
                                    <p:animEffect transition="in" filter="fade">
                                      <p:cBhvr>
                                        <p:cTn id="4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20" grpId="0"/>
      <p:bldP spid="2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337"/>
          <p:cNvSpPr>
            <a:spLocks noEditPoints="1"/>
          </p:cNvSpPr>
          <p:nvPr/>
        </p:nvSpPr>
        <p:spPr bwMode="auto">
          <a:xfrm>
            <a:off x="2079262" y="2311130"/>
            <a:ext cx="599605" cy="620804"/>
          </a:xfrm>
          <a:custGeom>
            <a:avLst/>
            <a:gdLst>
              <a:gd name="T0" fmla="*/ 35 w 89"/>
              <a:gd name="T1" fmla="*/ 11 h 92"/>
              <a:gd name="T2" fmla="*/ 56 w 89"/>
              <a:gd name="T3" fmla="*/ 11 h 92"/>
              <a:gd name="T4" fmla="*/ 70 w 89"/>
              <a:gd name="T5" fmla="*/ 10 h 92"/>
              <a:gd name="T6" fmla="*/ 70 w 89"/>
              <a:gd name="T7" fmla="*/ 27 h 92"/>
              <a:gd name="T8" fmla="*/ 70 w 89"/>
              <a:gd name="T9" fmla="*/ 10 h 92"/>
              <a:gd name="T10" fmla="*/ 30 w 89"/>
              <a:gd name="T11" fmla="*/ 55 h 92"/>
              <a:gd name="T12" fmla="*/ 32 w 89"/>
              <a:gd name="T13" fmla="*/ 85 h 92"/>
              <a:gd name="T14" fmla="*/ 22 w 89"/>
              <a:gd name="T15" fmla="*/ 59 h 92"/>
              <a:gd name="T16" fmla="*/ 17 w 89"/>
              <a:gd name="T17" fmla="*/ 85 h 92"/>
              <a:gd name="T18" fmla="*/ 11 w 89"/>
              <a:gd name="T19" fmla="*/ 55 h 92"/>
              <a:gd name="T20" fmla="*/ 4 w 89"/>
              <a:gd name="T21" fmla="*/ 53 h 92"/>
              <a:gd name="T22" fmla="*/ 10 w 89"/>
              <a:gd name="T23" fmla="*/ 28 h 92"/>
              <a:gd name="T24" fmla="*/ 21 w 89"/>
              <a:gd name="T25" fmla="*/ 35 h 92"/>
              <a:gd name="T26" fmla="*/ 31 w 89"/>
              <a:gd name="T27" fmla="*/ 28 h 92"/>
              <a:gd name="T28" fmla="*/ 44 w 89"/>
              <a:gd name="T29" fmla="*/ 24 h 92"/>
              <a:gd name="T30" fmla="*/ 44 w 89"/>
              <a:gd name="T31" fmla="*/ 27 h 92"/>
              <a:gd name="T32" fmla="*/ 45 w 89"/>
              <a:gd name="T33" fmla="*/ 48 h 92"/>
              <a:gd name="T34" fmla="*/ 45 w 89"/>
              <a:gd name="T35" fmla="*/ 48 h 92"/>
              <a:gd name="T36" fmla="*/ 45 w 89"/>
              <a:gd name="T37" fmla="*/ 48 h 92"/>
              <a:gd name="T38" fmla="*/ 47 w 89"/>
              <a:gd name="T39" fmla="*/ 27 h 92"/>
              <a:gd name="T40" fmla="*/ 47 w 89"/>
              <a:gd name="T41" fmla="*/ 24 h 92"/>
              <a:gd name="T42" fmla="*/ 59 w 89"/>
              <a:gd name="T43" fmla="*/ 28 h 92"/>
              <a:gd name="T44" fmla="*/ 70 w 89"/>
              <a:gd name="T45" fmla="*/ 35 h 92"/>
              <a:gd name="T46" fmla="*/ 80 w 89"/>
              <a:gd name="T47" fmla="*/ 28 h 92"/>
              <a:gd name="T48" fmla="*/ 85 w 89"/>
              <a:gd name="T49" fmla="*/ 51 h 92"/>
              <a:gd name="T50" fmla="*/ 79 w 89"/>
              <a:gd name="T51" fmla="*/ 55 h 92"/>
              <a:gd name="T52" fmla="*/ 80 w 89"/>
              <a:gd name="T53" fmla="*/ 85 h 92"/>
              <a:gd name="T54" fmla="*/ 71 w 89"/>
              <a:gd name="T55" fmla="*/ 59 h 92"/>
              <a:gd name="T56" fmla="*/ 66 w 89"/>
              <a:gd name="T57" fmla="*/ 85 h 92"/>
              <a:gd name="T58" fmla="*/ 60 w 89"/>
              <a:gd name="T59" fmla="*/ 55 h 92"/>
              <a:gd name="T60" fmla="*/ 57 w 89"/>
              <a:gd name="T61" fmla="*/ 55 h 92"/>
              <a:gd name="T62" fmla="*/ 49 w 89"/>
              <a:gd name="T63" fmla="*/ 92 h 92"/>
              <a:gd name="T64" fmla="*/ 43 w 89"/>
              <a:gd name="T65" fmla="*/ 61 h 92"/>
              <a:gd name="T66" fmla="*/ 32 w 89"/>
              <a:gd name="T67" fmla="*/ 92 h 92"/>
              <a:gd name="T68" fmla="*/ 30 w 89"/>
              <a:gd name="T69" fmla="*/ 52 h 92"/>
              <a:gd name="T70" fmla="*/ 13 w 89"/>
              <a:gd name="T71" fmla="*/ 18 h 92"/>
              <a:gd name="T72" fmla="*/ 29 w 89"/>
              <a:gd name="T73" fmla="*/ 1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bg1">
                  <a:lumMod val="95000"/>
                </a:schemeClr>
              </a:solidFill>
              <a:cs typeface="+mn-ea"/>
              <a:sym typeface="+mn-lt"/>
            </a:endParaRPr>
          </a:p>
        </p:txBody>
      </p:sp>
      <p:grpSp>
        <p:nvGrpSpPr>
          <p:cNvPr id="3" name="组合 2"/>
          <p:cNvGrpSpPr/>
          <p:nvPr/>
        </p:nvGrpSpPr>
        <p:grpSpPr>
          <a:xfrm>
            <a:off x="2889683" y="2223761"/>
            <a:ext cx="2252256" cy="1285550"/>
            <a:chOff x="4259468" y="3171322"/>
            <a:chExt cx="2252256" cy="1285550"/>
          </a:xfrm>
        </p:grpSpPr>
        <p:sp>
          <p:nvSpPr>
            <p:cNvPr id="4" name="文本框 3"/>
            <p:cNvSpPr txBox="1"/>
            <p:nvPr/>
          </p:nvSpPr>
          <p:spPr>
            <a:xfrm>
              <a:off x="4262643" y="3171322"/>
              <a:ext cx="1838965" cy="358431"/>
            </a:xfrm>
            <a:prstGeom prst="rect">
              <a:avLst/>
            </a:prstGeom>
            <a:noFill/>
          </p:spPr>
          <p:txBody>
            <a:bodyPr wrap="none" rtlCol="0">
              <a:spAutoFit/>
            </a:bodyPr>
            <a:lstStyle/>
            <a:p>
              <a:pPr algn="just">
                <a:lnSpc>
                  <a:spcPct val="120000"/>
                </a:lnSpc>
              </a:pPr>
              <a:r>
                <a:rPr lang="zh-CN" altLang="en-US" sz="1600" b="1" dirty="0">
                  <a:cs typeface="+mn-ea"/>
                  <a:sym typeface="+mn-lt"/>
                </a:rPr>
                <a:t>在此输入标题文字</a:t>
              </a:r>
              <a:endParaRPr lang="zh-CN" altLang="en-US" sz="1600" b="1" dirty="0">
                <a:cs typeface="+mn-ea"/>
                <a:sym typeface="+mn-lt"/>
              </a:endParaRPr>
            </a:p>
          </p:txBody>
        </p:sp>
        <p:sp>
          <p:nvSpPr>
            <p:cNvPr id="5" name="矩形 4"/>
            <p:cNvSpPr/>
            <p:nvPr/>
          </p:nvSpPr>
          <p:spPr>
            <a:xfrm>
              <a:off x="4259468" y="3670951"/>
              <a:ext cx="2252256" cy="785921"/>
            </a:xfrm>
            <a:prstGeom prst="rect">
              <a:avLst/>
            </a:prstGeom>
          </p:spPr>
          <p:txBody>
            <a:bodyPr wrap="square">
              <a:spAutoFit/>
            </a:bodyPr>
            <a:lstStyle/>
            <a:p>
              <a:pPr algn="just">
                <a:lnSpc>
                  <a:spcPct val="130000"/>
                </a:lnSpc>
              </a:pPr>
              <a:r>
                <a:rPr lang="zh-CN" altLang="en-US" sz="1200" dirty="0">
                  <a:cs typeface="+mn-ea"/>
                  <a:sym typeface="+mn-lt"/>
                </a:rPr>
                <a:t>请在此添加文字并根据需要调整字体大小，建议采用合适行距和合适的对齐方式。</a:t>
              </a:r>
              <a:endParaRPr lang="zh-CN" altLang="en-US" sz="1200" dirty="0">
                <a:cs typeface="+mn-ea"/>
                <a:sym typeface="+mn-lt"/>
              </a:endParaRPr>
            </a:p>
          </p:txBody>
        </p:sp>
        <p:cxnSp>
          <p:nvCxnSpPr>
            <p:cNvPr id="6" name="直接连接符 5"/>
            <p:cNvCxnSpPr/>
            <p:nvPr/>
          </p:nvCxnSpPr>
          <p:spPr>
            <a:xfrm>
              <a:off x="4354939" y="3653396"/>
              <a:ext cx="2067451"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2" name="Freeform 337"/>
          <p:cNvSpPr>
            <a:spLocks noEditPoints="1"/>
          </p:cNvSpPr>
          <p:nvPr/>
        </p:nvSpPr>
        <p:spPr bwMode="auto">
          <a:xfrm>
            <a:off x="2068663" y="3824266"/>
            <a:ext cx="620804" cy="535853"/>
          </a:xfrm>
          <a:custGeom>
            <a:avLst/>
            <a:gdLst>
              <a:gd name="connsiteX0" fmla="*/ 222210 w 606439"/>
              <a:gd name="connsiteY0" fmla="*/ 476810 h 523454"/>
              <a:gd name="connsiteX1" fmla="*/ 591037 w 606439"/>
              <a:gd name="connsiteY1" fmla="*/ 476810 h 523454"/>
              <a:gd name="connsiteX2" fmla="*/ 606439 w 606439"/>
              <a:gd name="connsiteY2" fmla="*/ 492071 h 523454"/>
              <a:gd name="connsiteX3" fmla="*/ 591037 w 606439"/>
              <a:gd name="connsiteY3" fmla="*/ 507435 h 523454"/>
              <a:gd name="connsiteX4" fmla="*/ 222210 w 606439"/>
              <a:gd name="connsiteY4" fmla="*/ 507435 h 523454"/>
              <a:gd name="connsiteX5" fmla="*/ 15301 w 606439"/>
              <a:gd name="connsiteY5" fmla="*/ 476810 h 523454"/>
              <a:gd name="connsiteX6" fmla="*/ 163006 w 606439"/>
              <a:gd name="connsiteY6" fmla="*/ 476810 h 523454"/>
              <a:gd name="connsiteX7" fmla="*/ 163006 w 606439"/>
              <a:gd name="connsiteY7" fmla="*/ 507435 h 523454"/>
              <a:gd name="connsiteX8" fmla="*/ 15301 w 606439"/>
              <a:gd name="connsiteY8" fmla="*/ 507435 h 523454"/>
              <a:gd name="connsiteX9" fmla="*/ 0 w 606439"/>
              <a:gd name="connsiteY9" fmla="*/ 492071 h 523454"/>
              <a:gd name="connsiteX10" fmla="*/ 15301 w 606439"/>
              <a:gd name="connsiteY10" fmla="*/ 476810 h 523454"/>
              <a:gd name="connsiteX11" fmla="*/ 192556 w 606439"/>
              <a:gd name="connsiteY11" fmla="*/ 460792 h 523454"/>
              <a:gd name="connsiteX12" fmla="*/ 211061 w 606439"/>
              <a:gd name="connsiteY12" fmla="*/ 479185 h 523454"/>
              <a:gd name="connsiteX13" fmla="*/ 211061 w 606439"/>
              <a:gd name="connsiteY13" fmla="*/ 505061 h 523454"/>
              <a:gd name="connsiteX14" fmla="*/ 192556 w 606439"/>
              <a:gd name="connsiteY14" fmla="*/ 523454 h 523454"/>
              <a:gd name="connsiteX15" fmla="*/ 174155 w 606439"/>
              <a:gd name="connsiteY15" fmla="*/ 505061 h 523454"/>
              <a:gd name="connsiteX16" fmla="*/ 174155 w 606439"/>
              <a:gd name="connsiteY16" fmla="*/ 479185 h 523454"/>
              <a:gd name="connsiteX17" fmla="*/ 192556 w 606439"/>
              <a:gd name="connsiteY17" fmla="*/ 460792 h 523454"/>
              <a:gd name="connsiteX18" fmla="*/ 270917 w 606439"/>
              <a:gd name="connsiteY18" fmla="*/ 230890 h 523454"/>
              <a:gd name="connsiteX19" fmla="*/ 301415 w 606439"/>
              <a:gd name="connsiteY19" fmla="*/ 261132 h 523454"/>
              <a:gd name="connsiteX20" fmla="*/ 288300 w 606439"/>
              <a:gd name="connsiteY20" fmla="*/ 349051 h 523454"/>
              <a:gd name="connsiteX21" fmla="*/ 288508 w 606439"/>
              <a:gd name="connsiteY21" fmla="*/ 349883 h 523454"/>
              <a:gd name="connsiteX22" fmla="*/ 302248 w 606439"/>
              <a:gd name="connsiteY22" fmla="*/ 368693 h 523454"/>
              <a:gd name="connsiteX23" fmla="*/ 303185 w 606439"/>
              <a:gd name="connsiteY23" fmla="*/ 369109 h 523454"/>
              <a:gd name="connsiteX24" fmla="*/ 304122 w 606439"/>
              <a:gd name="connsiteY24" fmla="*/ 368693 h 523454"/>
              <a:gd name="connsiteX25" fmla="*/ 317965 w 606439"/>
              <a:gd name="connsiteY25" fmla="*/ 349883 h 523454"/>
              <a:gd name="connsiteX26" fmla="*/ 318174 w 606439"/>
              <a:gd name="connsiteY26" fmla="*/ 349051 h 523454"/>
              <a:gd name="connsiteX27" fmla="*/ 304954 w 606439"/>
              <a:gd name="connsiteY27" fmla="*/ 261132 h 523454"/>
              <a:gd name="connsiteX28" fmla="*/ 335452 w 606439"/>
              <a:gd name="connsiteY28" fmla="*/ 230890 h 523454"/>
              <a:gd name="connsiteX29" fmla="*/ 354501 w 606439"/>
              <a:gd name="connsiteY29" fmla="*/ 246894 h 523454"/>
              <a:gd name="connsiteX30" fmla="*/ 393950 w 606439"/>
              <a:gd name="connsiteY30" fmla="*/ 265081 h 523454"/>
              <a:gd name="connsiteX31" fmla="*/ 408523 w 606439"/>
              <a:gd name="connsiteY31" fmla="*/ 277344 h 523454"/>
              <a:gd name="connsiteX32" fmla="*/ 428091 w 606439"/>
              <a:gd name="connsiteY32" fmla="*/ 379501 h 523454"/>
              <a:gd name="connsiteX33" fmla="*/ 178278 w 606439"/>
              <a:gd name="connsiteY33" fmla="*/ 379501 h 523454"/>
              <a:gd name="connsiteX34" fmla="*/ 197951 w 606439"/>
              <a:gd name="connsiteY34" fmla="*/ 277344 h 523454"/>
              <a:gd name="connsiteX35" fmla="*/ 212419 w 606439"/>
              <a:gd name="connsiteY35" fmla="*/ 265081 h 523454"/>
              <a:gd name="connsiteX36" fmla="*/ 251973 w 606439"/>
              <a:gd name="connsiteY36" fmla="*/ 246894 h 523454"/>
              <a:gd name="connsiteX37" fmla="*/ 276624 w 606439"/>
              <a:gd name="connsiteY37" fmla="*/ 129744 h 523454"/>
              <a:gd name="connsiteX38" fmla="*/ 249082 w 606439"/>
              <a:gd name="connsiteY38" fmla="*/ 154506 h 523454"/>
              <a:gd name="connsiteX39" fmla="*/ 303203 w 606439"/>
              <a:gd name="connsiteY39" fmla="*/ 223727 h 523454"/>
              <a:gd name="connsiteX40" fmla="*/ 357325 w 606439"/>
              <a:gd name="connsiteY40" fmla="*/ 154506 h 523454"/>
              <a:gd name="connsiteX41" fmla="*/ 288944 w 606439"/>
              <a:gd name="connsiteY41" fmla="*/ 155961 h 523454"/>
              <a:gd name="connsiteX42" fmla="*/ 276624 w 606439"/>
              <a:gd name="connsiteY42" fmla="*/ 129744 h 523454"/>
              <a:gd name="connsiteX43" fmla="*/ 303203 w 606439"/>
              <a:gd name="connsiteY43" fmla="*/ 68448 h 523454"/>
              <a:gd name="connsiteX44" fmla="*/ 374498 w 606439"/>
              <a:gd name="connsiteY44" fmla="*/ 138396 h 523454"/>
              <a:gd name="connsiteX45" fmla="*/ 303203 w 606439"/>
              <a:gd name="connsiteY45" fmla="*/ 239005 h 523454"/>
              <a:gd name="connsiteX46" fmla="*/ 232013 w 606439"/>
              <a:gd name="connsiteY46" fmla="*/ 138396 h 523454"/>
              <a:gd name="connsiteX47" fmla="*/ 303203 w 606439"/>
              <a:gd name="connsiteY47" fmla="*/ 68448 h 523454"/>
              <a:gd name="connsiteX48" fmla="*/ 41629 w 606439"/>
              <a:gd name="connsiteY48" fmla="*/ 41570 h 523454"/>
              <a:gd name="connsiteX49" fmla="*/ 41629 w 606439"/>
              <a:gd name="connsiteY49" fmla="*/ 406450 h 523454"/>
              <a:gd name="connsiteX50" fmla="*/ 564810 w 606439"/>
              <a:gd name="connsiteY50" fmla="*/ 406450 h 523454"/>
              <a:gd name="connsiteX51" fmla="*/ 564810 w 606439"/>
              <a:gd name="connsiteY51" fmla="*/ 41570 h 523454"/>
              <a:gd name="connsiteX52" fmla="*/ 27787 w 606439"/>
              <a:gd name="connsiteY52" fmla="*/ 0 h 523454"/>
              <a:gd name="connsiteX53" fmla="*/ 578651 w 606439"/>
              <a:gd name="connsiteY53" fmla="*/ 0 h 523454"/>
              <a:gd name="connsiteX54" fmla="*/ 606439 w 606439"/>
              <a:gd name="connsiteY54" fmla="*/ 27644 h 523454"/>
              <a:gd name="connsiteX55" fmla="*/ 606439 w 606439"/>
              <a:gd name="connsiteY55" fmla="*/ 420376 h 523454"/>
              <a:gd name="connsiteX56" fmla="*/ 578651 w 606439"/>
              <a:gd name="connsiteY56" fmla="*/ 448020 h 523454"/>
              <a:gd name="connsiteX57" fmla="*/ 27787 w 606439"/>
              <a:gd name="connsiteY57" fmla="*/ 448020 h 523454"/>
              <a:gd name="connsiteX58" fmla="*/ 0 w 606439"/>
              <a:gd name="connsiteY58" fmla="*/ 420376 h 523454"/>
              <a:gd name="connsiteX59" fmla="*/ 0 w 606439"/>
              <a:gd name="connsiteY59" fmla="*/ 27644 h 523454"/>
              <a:gd name="connsiteX60" fmla="*/ 27787 w 606439"/>
              <a:gd name="connsiteY60" fmla="*/ 0 h 523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606439" h="523454">
                <a:moveTo>
                  <a:pt x="222210" y="476810"/>
                </a:moveTo>
                <a:lnTo>
                  <a:pt x="591037" y="476810"/>
                </a:lnTo>
                <a:cubicBezTo>
                  <a:pt x="599571" y="476810"/>
                  <a:pt x="606439" y="483662"/>
                  <a:pt x="606439" y="492071"/>
                </a:cubicBezTo>
                <a:cubicBezTo>
                  <a:pt x="606439" y="500583"/>
                  <a:pt x="599571" y="507435"/>
                  <a:pt x="591037" y="507435"/>
                </a:cubicBezTo>
                <a:lnTo>
                  <a:pt x="222210" y="507435"/>
                </a:lnTo>
                <a:close/>
                <a:moveTo>
                  <a:pt x="15301" y="476810"/>
                </a:moveTo>
                <a:lnTo>
                  <a:pt x="163006" y="476810"/>
                </a:lnTo>
                <a:lnTo>
                  <a:pt x="163006" y="507435"/>
                </a:lnTo>
                <a:lnTo>
                  <a:pt x="15301" y="507435"/>
                </a:lnTo>
                <a:cubicBezTo>
                  <a:pt x="6870" y="507435"/>
                  <a:pt x="0" y="500583"/>
                  <a:pt x="0" y="492071"/>
                </a:cubicBezTo>
                <a:cubicBezTo>
                  <a:pt x="0" y="483662"/>
                  <a:pt x="6870" y="476810"/>
                  <a:pt x="15301" y="476810"/>
                </a:cubicBezTo>
                <a:close/>
                <a:moveTo>
                  <a:pt x="192556" y="460792"/>
                </a:moveTo>
                <a:cubicBezTo>
                  <a:pt x="202744" y="460792"/>
                  <a:pt x="211061" y="469001"/>
                  <a:pt x="211061" y="479185"/>
                </a:cubicBezTo>
                <a:lnTo>
                  <a:pt x="211061" y="505061"/>
                </a:lnTo>
                <a:cubicBezTo>
                  <a:pt x="211061" y="515245"/>
                  <a:pt x="202744" y="523454"/>
                  <a:pt x="192556" y="523454"/>
                </a:cubicBezTo>
                <a:cubicBezTo>
                  <a:pt x="182472" y="523454"/>
                  <a:pt x="174155" y="515245"/>
                  <a:pt x="174155" y="505061"/>
                </a:cubicBezTo>
                <a:lnTo>
                  <a:pt x="174155" y="479185"/>
                </a:lnTo>
                <a:cubicBezTo>
                  <a:pt x="174155" y="469001"/>
                  <a:pt x="182472" y="460792"/>
                  <a:pt x="192556" y="460792"/>
                </a:cubicBezTo>
                <a:close/>
                <a:moveTo>
                  <a:pt x="270917" y="230890"/>
                </a:moveTo>
                <a:lnTo>
                  <a:pt x="301415" y="261132"/>
                </a:lnTo>
                <a:lnTo>
                  <a:pt x="288300" y="349051"/>
                </a:lnTo>
                <a:cubicBezTo>
                  <a:pt x="288300" y="349363"/>
                  <a:pt x="288300" y="349675"/>
                  <a:pt x="288508" y="349883"/>
                </a:cubicBezTo>
                <a:lnTo>
                  <a:pt x="302248" y="368693"/>
                </a:lnTo>
                <a:cubicBezTo>
                  <a:pt x="302456" y="369005"/>
                  <a:pt x="302872" y="369109"/>
                  <a:pt x="303185" y="369109"/>
                </a:cubicBezTo>
                <a:cubicBezTo>
                  <a:pt x="303601" y="369109"/>
                  <a:pt x="303913" y="369005"/>
                  <a:pt x="304122" y="368693"/>
                </a:cubicBezTo>
                <a:lnTo>
                  <a:pt x="317965" y="349883"/>
                </a:lnTo>
                <a:cubicBezTo>
                  <a:pt x="318069" y="349675"/>
                  <a:pt x="318174" y="349363"/>
                  <a:pt x="318174" y="349051"/>
                </a:cubicBezTo>
                <a:lnTo>
                  <a:pt x="304954" y="261132"/>
                </a:lnTo>
                <a:lnTo>
                  <a:pt x="335452" y="230890"/>
                </a:lnTo>
                <a:lnTo>
                  <a:pt x="354501" y="246894"/>
                </a:lnTo>
                <a:lnTo>
                  <a:pt x="393950" y="265081"/>
                </a:lnTo>
                <a:cubicBezTo>
                  <a:pt x="399779" y="267471"/>
                  <a:pt x="405920" y="271316"/>
                  <a:pt x="408523" y="277344"/>
                </a:cubicBezTo>
                <a:cubicBezTo>
                  <a:pt x="408523" y="277344"/>
                  <a:pt x="451407" y="379501"/>
                  <a:pt x="428091" y="379501"/>
                </a:cubicBezTo>
                <a:lnTo>
                  <a:pt x="178278" y="379501"/>
                </a:lnTo>
                <a:cubicBezTo>
                  <a:pt x="154962" y="379501"/>
                  <a:pt x="197951" y="277344"/>
                  <a:pt x="197951" y="277344"/>
                </a:cubicBezTo>
                <a:cubicBezTo>
                  <a:pt x="200865" y="271108"/>
                  <a:pt x="206590" y="267471"/>
                  <a:pt x="212419" y="265081"/>
                </a:cubicBezTo>
                <a:lnTo>
                  <a:pt x="251973" y="246894"/>
                </a:lnTo>
                <a:close/>
                <a:moveTo>
                  <a:pt x="276624" y="129744"/>
                </a:moveTo>
                <a:cubicBezTo>
                  <a:pt x="263028" y="128497"/>
                  <a:pt x="246896" y="135746"/>
                  <a:pt x="249082" y="154506"/>
                </a:cubicBezTo>
                <a:cubicBezTo>
                  <a:pt x="253245" y="189116"/>
                  <a:pt x="273645" y="223727"/>
                  <a:pt x="303203" y="223727"/>
                </a:cubicBezTo>
                <a:cubicBezTo>
                  <a:pt x="331409" y="223727"/>
                  <a:pt x="357013" y="182049"/>
                  <a:pt x="357325" y="154506"/>
                </a:cubicBezTo>
                <a:cubicBezTo>
                  <a:pt x="357845" y="108463"/>
                  <a:pt x="325789" y="159911"/>
                  <a:pt x="288944" y="155961"/>
                </a:cubicBezTo>
                <a:cubicBezTo>
                  <a:pt x="301278" y="140735"/>
                  <a:pt x="290219" y="130991"/>
                  <a:pt x="276624" y="129744"/>
                </a:cubicBezTo>
                <a:close/>
                <a:moveTo>
                  <a:pt x="303203" y="68448"/>
                </a:moveTo>
                <a:cubicBezTo>
                  <a:pt x="354098" y="68448"/>
                  <a:pt x="374914" y="94640"/>
                  <a:pt x="374498" y="138396"/>
                </a:cubicBezTo>
                <a:cubicBezTo>
                  <a:pt x="373769" y="201381"/>
                  <a:pt x="333386" y="239005"/>
                  <a:pt x="303203" y="239005"/>
                </a:cubicBezTo>
                <a:cubicBezTo>
                  <a:pt x="268024" y="239005"/>
                  <a:pt x="232637" y="201381"/>
                  <a:pt x="232013" y="138396"/>
                </a:cubicBezTo>
                <a:cubicBezTo>
                  <a:pt x="231596" y="94640"/>
                  <a:pt x="252412" y="68448"/>
                  <a:pt x="303203" y="68448"/>
                </a:cubicBezTo>
                <a:close/>
                <a:moveTo>
                  <a:pt x="41629" y="41570"/>
                </a:moveTo>
                <a:lnTo>
                  <a:pt x="41629" y="406450"/>
                </a:lnTo>
                <a:lnTo>
                  <a:pt x="564810" y="406450"/>
                </a:lnTo>
                <a:lnTo>
                  <a:pt x="564810" y="41570"/>
                </a:lnTo>
                <a:close/>
                <a:moveTo>
                  <a:pt x="27787" y="0"/>
                </a:moveTo>
                <a:lnTo>
                  <a:pt x="578651" y="0"/>
                </a:lnTo>
                <a:cubicBezTo>
                  <a:pt x="593950" y="0"/>
                  <a:pt x="606439" y="12367"/>
                  <a:pt x="606439" y="27644"/>
                </a:cubicBezTo>
                <a:lnTo>
                  <a:pt x="606439" y="420376"/>
                </a:lnTo>
                <a:cubicBezTo>
                  <a:pt x="606439" y="435653"/>
                  <a:pt x="593950" y="448020"/>
                  <a:pt x="578651" y="448020"/>
                </a:cubicBezTo>
                <a:lnTo>
                  <a:pt x="27787" y="448020"/>
                </a:lnTo>
                <a:cubicBezTo>
                  <a:pt x="12385" y="448020"/>
                  <a:pt x="0" y="435653"/>
                  <a:pt x="0" y="420376"/>
                </a:cubicBezTo>
                <a:lnTo>
                  <a:pt x="0" y="27644"/>
                </a:lnTo>
                <a:cubicBezTo>
                  <a:pt x="0" y="12367"/>
                  <a:pt x="12385" y="0"/>
                  <a:pt x="27787" y="0"/>
                </a:cubicBez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95000"/>
                </a:schemeClr>
              </a:solidFill>
              <a:cs typeface="+mn-ea"/>
              <a:sym typeface="+mn-lt"/>
            </a:endParaRPr>
          </a:p>
        </p:txBody>
      </p:sp>
      <p:grpSp>
        <p:nvGrpSpPr>
          <p:cNvPr id="12" name="组合 11"/>
          <p:cNvGrpSpPr/>
          <p:nvPr/>
        </p:nvGrpSpPr>
        <p:grpSpPr>
          <a:xfrm>
            <a:off x="2889683" y="3694421"/>
            <a:ext cx="2252256" cy="1285550"/>
            <a:chOff x="4259468" y="3171322"/>
            <a:chExt cx="2252256" cy="1285550"/>
          </a:xfrm>
        </p:grpSpPr>
        <p:sp>
          <p:nvSpPr>
            <p:cNvPr id="13" name="文本框 12"/>
            <p:cNvSpPr txBox="1"/>
            <p:nvPr/>
          </p:nvSpPr>
          <p:spPr>
            <a:xfrm>
              <a:off x="4262643" y="3171322"/>
              <a:ext cx="1838965" cy="358431"/>
            </a:xfrm>
            <a:prstGeom prst="rect">
              <a:avLst/>
            </a:prstGeom>
            <a:noFill/>
          </p:spPr>
          <p:txBody>
            <a:bodyPr wrap="none" rtlCol="0">
              <a:spAutoFit/>
            </a:bodyPr>
            <a:lstStyle/>
            <a:p>
              <a:pPr algn="just">
                <a:lnSpc>
                  <a:spcPct val="120000"/>
                </a:lnSpc>
              </a:pPr>
              <a:r>
                <a:rPr lang="zh-CN" altLang="en-US" sz="1600" b="1" dirty="0">
                  <a:cs typeface="+mn-ea"/>
                  <a:sym typeface="+mn-lt"/>
                </a:rPr>
                <a:t>在此输入标题文字</a:t>
              </a:r>
              <a:endParaRPr lang="zh-CN" altLang="en-US" sz="1600" b="1" dirty="0">
                <a:cs typeface="+mn-ea"/>
                <a:sym typeface="+mn-lt"/>
              </a:endParaRPr>
            </a:p>
          </p:txBody>
        </p:sp>
        <p:sp>
          <p:nvSpPr>
            <p:cNvPr id="14" name="矩形 13"/>
            <p:cNvSpPr/>
            <p:nvPr/>
          </p:nvSpPr>
          <p:spPr>
            <a:xfrm>
              <a:off x="4259468" y="3670951"/>
              <a:ext cx="2252256" cy="785921"/>
            </a:xfrm>
            <a:prstGeom prst="rect">
              <a:avLst/>
            </a:prstGeom>
          </p:spPr>
          <p:txBody>
            <a:bodyPr wrap="square">
              <a:spAutoFit/>
            </a:bodyPr>
            <a:lstStyle/>
            <a:p>
              <a:pPr algn="just">
                <a:lnSpc>
                  <a:spcPct val="130000"/>
                </a:lnSpc>
              </a:pPr>
              <a:r>
                <a:rPr lang="zh-CN" altLang="en-US" sz="1200" dirty="0">
                  <a:cs typeface="+mn-ea"/>
                  <a:sym typeface="+mn-lt"/>
                </a:rPr>
                <a:t>请在此添加文字并根据需要调整字体大小，建议采用合适行距和合适的对齐方式。</a:t>
              </a:r>
              <a:endParaRPr lang="zh-CN" altLang="en-US" sz="1200" dirty="0">
                <a:cs typeface="+mn-ea"/>
                <a:sym typeface="+mn-lt"/>
              </a:endParaRPr>
            </a:p>
          </p:txBody>
        </p:sp>
        <p:cxnSp>
          <p:nvCxnSpPr>
            <p:cNvPr id="15" name="直接连接符 14"/>
            <p:cNvCxnSpPr/>
            <p:nvPr/>
          </p:nvCxnSpPr>
          <p:spPr>
            <a:xfrm>
              <a:off x="4354939" y="3653396"/>
              <a:ext cx="2067451"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1" name="Freeform 337"/>
          <p:cNvSpPr>
            <a:spLocks noEditPoints="1"/>
          </p:cNvSpPr>
          <p:nvPr/>
        </p:nvSpPr>
        <p:spPr bwMode="auto">
          <a:xfrm>
            <a:off x="6780272" y="2866536"/>
            <a:ext cx="620804" cy="495638"/>
          </a:xfrm>
          <a:custGeom>
            <a:avLst/>
            <a:gdLst>
              <a:gd name="T0" fmla="*/ 519 w 754"/>
              <a:gd name="T1" fmla="*/ 230 h 603"/>
              <a:gd name="T2" fmla="*/ 284 w 754"/>
              <a:gd name="T3" fmla="*/ 9 h 603"/>
              <a:gd name="T4" fmla="*/ 88 w 754"/>
              <a:gd name="T5" fmla="*/ 241 h 603"/>
              <a:gd name="T6" fmla="*/ 754 w 754"/>
              <a:gd name="T7" fmla="*/ 518 h 603"/>
              <a:gd name="T8" fmla="*/ 684 w 754"/>
              <a:gd name="T9" fmla="*/ 267 h 603"/>
              <a:gd name="T10" fmla="*/ 671 w 754"/>
              <a:gd name="T11" fmla="*/ 369 h 603"/>
              <a:gd name="T12" fmla="*/ 671 w 754"/>
              <a:gd name="T13" fmla="*/ 458 h 603"/>
              <a:gd name="T14" fmla="*/ 653 w 754"/>
              <a:gd name="T15" fmla="*/ 207 h 603"/>
              <a:gd name="T16" fmla="*/ 663 w 754"/>
              <a:gd name="T17" fmla="*/ 306 h 603"/>
              <a:gd name="T18" fmla="*/ 639 w 754"/>
              <a:gd name="T19" fmla="*/ 331 h 603"/>
              <a:gd name="T20" fmla="*/ 663 w 754"/>
              <a:gd name="T21" fmla="*/ 458 h 603"/>
              <a:gd name="T22" fmla="*/ 596 w 754"/>
              <a:gd name="T23" fmla="*/ 242 h 603"/>
              <a:gd name="T24" fmla="*/ 596 w 754"/>
              <a:gd name="T25" fmla="*/ 331 h 603"/>
              <a:gd name="T26" fmla="*/ 630 w 754"/>
              <a:gd name="T27" fmla="*/ 433 h 603"/>
              <a:gd name="T28" fmla="*/ 596 w 754"/>
              <a:gd name="T29" fmla="*/ 458 h 603"/>
              <a:gd name="T30" fmla="*/ 564 w 754"/>
              <a:gd name="T31" fmla="*/ 210 h 603"/>
              <a:gd name="T32" fmla="*/ 587 w 754"/>
              <a:gd name="T33" fmla="*/ 331 h 603"/>
              <a:gd name="T34" fmla="*/ 564 w 754"/>
              <a:gd name="T35" fmla="*/ 433 h 603"/>
              <a:gd name="T36" fmla="*/ 556 w 754"/>
              <a:gd name="T37" fmla="*/ 215 h 603"/>
              <a:gd name="T38" fmla="*/ 542 w 754"/>
              <a:gd name="T39" fmla="*/ 306 h 603"/>
              <a:gd name="T40" fmla="*/ 542 w 754"/>
              <a:gd name="T41" fmla="*/ 394 h 603"/>
              <a:gd name="T42" fmla="*/ 556 w 754"/>
              <a:gd name="T43" fmla="*/ 488 h 603"/>
              <a:gd name="T44" fmla="*/ 449 w 754"/>
              <a:gd name="T45" fmla="*/ 136 h 603"/>
              <a:gd name="T46" fmla="*/ 468 w 754"/>
              <a:gd name="T47" fmla="*/ 288 h 603"/>
              <a:gd name="T48" fmla="*/ 449 w 754"/>
              <a:gd name="T49" fmla="*/ 325 h 603"/>
              <a:gd name="T50" fmla="*/ 404 w 754"/>
              <a:gd name="T51" fmla="*/ 44 h 603"/>
              <a:gd name="T52" fmla="*/ 400 w 754"/>
              <a:gd name="T53" fmla="*/ 136 h 603"/>
              <a:gd name="T54" fmla="*/ 436 w 754"/>
              <a:gd name="T55" fmla="*/ 288 h 603"/>
              <a:gd name="T56" fmla="*/ 400 w 754"/>
              <a:gd name="T57" fmla="*/ 325 h 603"/>
              <a:gd name="T58" fmla="*/ 388 w 754"/>
              <a:gd name="T59" fmla="*/ 43 h 603"/>
              <a:gd name="T60" fmla="*/ 337 w 754"/>
              <a:gd name="T61" fmla="*/ 194 h 603"/>
              <a:gd name="T62" fmla="*/ 337 w 754"/>
              <a:gd name="T63" fmla="*/ 325 h 603"/>
              <a:gd name="T64" fmla="*/ 388 w 754"/>
              <a:gd name="T65" fmla="*/ 463 h 603"/>
              <a:gd name="T66" fmla="*/ 324 w 754"/>
              <a:gd name="T67" fmla="*/ 99 h 603"/>
              <a:gd name="T68" fmla="*/ 289 w 754"/>
              <a:gd name="T69" fmla="*/ 194 h 603"/>
              <a:gd name="T70" fmla="*/ 289 w 754"/>
              <a:gd name="T71" fmla="*/ 325 h 603"/>
              <a:gd name="T72" fmla="*/ 324 w 754"/>
              <a:gd name="T73" fmla="*/ 463 h 603"/>
              <a:gd name="T74" fmla="*/ 257 w 754"/>
              <a:gd name="T75" fmla="*/ 136 h 603"/>
              <a:gd name="T76" fmla="*/ 277 w 754"/>
              <a:gd name="T77" fmla="*/ 288 h 603"/>
              <a:gd name="T78" fmla="*/ 257 w 754"/>
              <a:gd name="T79" fmla="*/ 325 h 603"/>
              <a:gd name="T80" fmla="*/ 186 w 754"/>
              <a:gd name="T81" fmla="*/ 294 h 603"/>
              <a:gd name="T82" fmla="*/ 175 w 754"/>
              <a:gd name="T83" fmla="*/ 315 h 603"/>
              <a:gd name="T84" fmla="*/ 186 w 754"/>
              <a:gd name="T85" fmla="*/ 422 h 603"/>
              <a:gd name="T86" fmla="*/ 175 w 754"/>
              <a:gd name="T87" fmla="*/ 500 h 603"/>
              <a:gd name="T88" fmla="*/ 148 w 754"/>
              <a:gd name="T89" fmla="*/ 294 h 603"/>
              <a:gd name="T90" fmla="*/ 148 w 754"/>
              <a:gd name="T91" fmla="*/ 369 h 603"/>
              <a:gd name="T92" fmla="*/ 168 w 754"/>
              <a:gd name="T93" fmla="*/ 455 h 603"/>
              <a:gd name="T94" fmla="*/ 148 w 754"/>
              <a:gd name="T95" fmla="*/ 476 h 603"/>
              <a:gd name="T96" fmla="*/ 141 w 754"/>
              <a:gd name="T97" fmla="*/ 315 h 603"/>
              <a:gd name="T98" fmla="*/ 112 w 754"/>
              <a:gd name="T99" fmla="*/ 401 h 603"/>
              <a:gd name="T100" fmla="*/ 112 w 754"/>
              <a:gd name="T101" fmla="*/ 476 h 603"/>
              <a:gd name="T102" fmla="*/ 97 w 754"/>
              <a:gd name="T103" fmla="*/ 263 h 603"/>
              <a:gd name="T104" fmla="*/ 105 w 754"/>
              <a:gd name="T105" fmla="*/ 348 h 603"/>
              <a:gd name="T106" fmla="*/ 85 w 754"/>
              <a:gd name="T107" fmla="*/ 369 h 603"/>
              <a:gd name="T108" fmla="*/ 105 w 754"/>
              <a:gd name="T109" fmla="*/ 476 h 603"/>
              <a:gd name="T110" fmla="*/ 78 w 754"/>
              <a:gd name="T111" fmla="*/ 272 h 603"/>
              <a:gd name="T112" fmla="*/ 78 w 754"/>
              <a:gd name="T113" fmla="*/ 369 h 603"/>
              <a:gd name="T114" fmla="*/ 66 w 754"/>
              <a:gd name="T115" fmla="*/ 455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4" h="603">
                <a:moveTo>
                  <a:pt x="707" y="518"/>
                </a:moveTo>
                <a:lnTo>
                  <a:pt x="707" y="230"/>
                </a:lnTo>
                <a:cubicBezTo>
                  <a:pt x="707" y="207"/>
                  <a:pt x="688" y="185"/>
                  <a:pt x="666" y="181"/>
                </a:cubicBezTo>
                <a:lnTo>
                  <a:pt x="650" y="179"/>
                </a:lnTo>
                <a:cubicBezTo>
                  <a:pt x="627" y="175"/>
                  <a:pt x="591" y="175"/>
                  <a:pt x="568" y="179"/>
                </a:cubicBezTo>
                <a:lnTo>
                  <a:pt x="560" y="181"/>
                </a:lnTo>
                <a:cubicBezTo>
                  <a:pt x="538" y="185"/>
                  <a:pt x="519" y="207"/>
                  <a:pt x="519" y="230"/>
                </a:cubicBezTo>
                <a:lnTo>
                  <a:pt x="519" y="518"/>
                </a:lnTo>
                <a:lnTo>
                  <a:pt x="501" y="518"/>
                </a:lnTo>
                <a:lnTo>
                  <a:pt x="501" y="82"/>
                </a:lnTo>
                <a:cubicBezTo>
                  <a:pt x="501" y="48"/>
                  <a:pt x="474" y="15"/>
                  <a:pt x="440" y="10"/>
                </a:cubicBezTo>
                <a:lnTo>
                  <a:pt x="417" y="6"/>
                </a:lnTo>
                <a:cubicBezTo>
                  <a:pt x="383" y="0"/>
                  <a:pt x="329" y="0"/>
                  <a:pt x="296" y="7"/>
                </a:cubicBezTo>
                <a:lnTo>
                  <a:pt x="284" y="9"/>
                </a:lnTo>
                <a:cubicBezTo>
                  <a:pt x="251" y="15"/>
                  <a:pt x="224" y="48"/>
                  <a:pt x="224" y="82"/>
                </a:cubicBezTo>
                <a:lnTo>
                  <a:pt x="224" y="518"/>
                </a:lnTo>
                <a:lnTo>
                  <a:pt x="205" y="518"/>
                </a:lnTo>
                <a:lnTo>
                  <a:pt x="205" y="284"/>
                </a:lnTo>
                <a:cubicBezTo>
                  <a:pt x="205" y="265"/>
                  <a:pt x="189" y="246"/>
                  <a:pt x="170" y="243"/>
                </a:cubicBezTo>
                <a:lnTo>
                  <a:pt x="157" y="241"/>
                </a:lnTo>
                <a:cubicBezTo>
                  <a:pt x="138" y="238"/>
                  <a:pt x="107" y="238"/>
                  <a:pt x="88" y="241"/>
                </a:cubicBezTo>
                <a:lnTo>
                  <a:pt x="82" y="243"/>
                </a:lnTo>
                <a:cubicBezTo>
                  <a:pt x="63" y="246"/>
                  <a:pt x="48" y="265"/>
                  <a:pt x="48" y="284"/>
                </a:cubicBezTo>
                <a:lnTo>
                  <a:pt x="48" y="518"/>
                </a:lnTo>
                <a:lnTo>
                  <a:pt x="0" y="518"/>
                </a:lnTo>
                <a:lnTo>
                  <a:pt x="0" y="603"/>
                </a:lnTo>
                <a:lnTo>
                  <a:pt x="754" y="603"/>
                </a:lnTo>
                <a:lnTo>
                  <a:pt x="754" y="518"/>
                </a:lnTo>
                <a:lnTo>
                  <a:pt x="707" y="518"/>
                </a:lnTo>
                <a:close/>
                <a:moveTo>
                  <a:pt x="671" y="216"/>
                </a:moveTo>
                <a:cubicBezTo>
                  <a:pt x="679" y="223"/>
                  <a:pt x="684" y="232"/>
                  <a:pt x="684" y="242"/>
                </a:cubicBezTo>
                <a:lnTo>
                  <a:pt x="671" y="242"/>
                </a:lnTo>
                <a:lnTo>
                  <a:pt x="671" y="216"/>
                </a:lnTo>
                <a:close/>
                <a:moveTo>
                  <a:pt x="671" y="267"/>
                </a:moveTo>
                <a:lnTo>
                  <a:pt x="684" y="267"/>
                </a:lnTo>
                <a:lnTo>
                  <a:pt x="684" y="306"/>
                </a:lnTo>
                <a:lnTo>
                  <a:pt x="671" y="306"/>
                </a:lnTo>
                <a:lnTo>
                  <a:pt x="671" y="267"/>
                </a:lnTo>
                <a:close/>
                <a:moveTo>
                  <a:pt x="671" y="331"/>
                </a:moveTo>
                <a:lnTo>
                  <a:pt x="684" y="331"/>
                </a:lnTo>
                <a:lnTo>
                  <a:pt x="684" y="369"/>
                </a:lnTo>
                <a:lnTo>
                  <a:pt x="671" y="369"/>
                </a:lnTo>
                <a:lnTo>
                  <a:pt x="671" y="331"/>
                </a:lnTo>
                <a:close/>
                <a:moveTo>
                  <a:pt x="671" y="394"/>
                </a:moveTo>
                <a:lnTo>
                  <a:pt x="684" y="394"/>
                </a:lnTo>
                <a:lnTo>
                  <a:pt x="684" y="433"/>
                </a:lnTo>
                <a:lnTo>
                  <a:pt x="671" y="433"/>
                </a:lnTo>
                <a:lnTo>
                  <a:pt x="671" y="394"/>
                </a:lnTo>
                <a:close/>
                <a:moveTo>
                  <a:pt x="671" y="458"/>
                </a:moveTo>
                <a:lnTo>
                  <a:pt x="684" y="458"/>
                </a:lnTo>
                <a:lnTo>
                  <a:pt x="684" y="488"/>
                </a:lnTo>
                <a:lnTo>
                  <a:pt x="671" y="488"/>
                </a:lnTo>
                <a:lnTo>
                  <a:pt x="671" y="458"/>
                </a:lnTo>
                <a:close/>
                <a:moveTo>
                  <a:pt x="639" y="205"/>
                </a:moveTo>
                <a:cubicBezTo>
                  <a:pt x="640" y="205"/>
                  <a:pt x="640" y="205"/>
                  <a:pt x="641" y="205"/>
                </a:cubicBezTo>
                <a:lnTo>
                  <a:pt x="653" y="207"/>
                </a:lnTo>
                <a:cubicBezTo>
                  <a:pt x="657" y="208"/>
                  <a:pt x="660" y="209"/>
                  <a:pt x="663" y="210"/>
                </a:cubicBezTo>
                <a:lnTo>
                  <a:pt x="663" y="242"/>
                </a:lnTo>
                <a:lnTo>
                  <a:pt x="639" y="242"/>
                </a:lnTo>
                <a:lnTo>
                  <a:pt x="639" y="205"/>
                </a:lnTo>
                <a:close/>
                <a:moveTo>
                  <a:pt x="639" y="267"/>
                </a:moveTo>
                <a:lnTo>
                  <a:pt x="663" y="267"/>
                </a:lnTo>
                <a:lnTo>
                  <a:pt x="663" y="306"/>
                </a:lnTo>
                <a:lnTo>
                  <a:pt x="639" y="306"/>
                </a:lnTo>
                <a:lnTo>
                  <a:pt x="639" y="267"/>
                </a:lnTo>
                <a:close/>
                <a:moveTo>
                  <a:pt x="639" y="331"/>
                </a:moveTo>
                <a:lnTo>
                  <a:pt x="663" y="331"/>
                </a:lnTo>
                <a:lnTo>
                  <a:pt x="663" y="369"/>
                </a:lnTo>
                <a:lnTo>
                  <a:pt x="639" y="369"/>
                </a:lnTo>
                <a:lnTo>
                  <a:pt x="639" y="331"/>
                </a:lnTo>
                <a:close/>
                <a:moveTo>
                  <a:pt x="639" y="394"/>
                </a:moveTo>
                <a:lnTo>
                  <a:pt x="663" y="394"/>
                </a:lnTo>
                <a:lnTo>
                  <a:pt x="663" y="433"/>
                </a:lnTo>
                <a:lnTo>
                  <a:pt x="639" y="433"/>
                </a:lnTo>
                <a:lnTo>
                  <a:pt x="639" y="394"/>
                </a:lnTo>
                <a:close/>
                <a:moveTo>
                  <a:pt x="639" y="458"/>
                </a:moveTo>
                <a:lnTo>
                  <a:pt x="663" y="458"/>
                </a:lnTo>
                <a:lnTo>
                  <a:pt x="663" y="488"/>
                </a:lnTo>
                <a:lnTo>
                  <a:pt x="639" y="488"/>
                </a:lnTo>
                <a:lnTo>
                  <a:pt x="639" y="458"/>
                </a:lnTo>
                <a:close/>
                <a:moveTo>
                  <a:pt x="596" y="203"/>
                </a:moveTo>
                <a:cubicBezTo>
                  <a:pt x="607" y="203"/>
                  <a:pt x="620" y="203"/>
                  <a:pt x="630" y="204"/>
                </a:cubicBezTo>
                <a:lnTo>
                  <a:pt x="630" y="242"/>
                </a:lnTo>
                <a:lnTo>
                  <a:pt x="596" y="242"/>
                </a:lnTo>
                <a:lnTo>
                  <a:pt x="596" y="203"/>
                </a:lnTo>
                <a:close/>
                <a:moveTo>
                  <a:pt x="596" y="267"/>
                </a:moveTo>
                <a:lnTo>
                  <a:pt x="630" y="267"/>
                </a:lnTo>
                <a:lnTo>
                  <a:pt x="630" y="306"/>
                </a:lnTo>
                <a:lnTo>
                  <a:pt x="596" y="306"/>
                </a:lnTo>
                <a:lnTo>
                  <a:pt x="596" y="267"/>
                </a:lnTo>
                <a:close/>
                <a:moveTo>
                  <a:pt x="596" y="331"/>
                </a:moveTo>
                <a:lnTo>
                  <a:pt x="630" y="331"/>
                </a:lnTo>
                <a:lnTo>
                  <a:pt x="630" y="369"/>
                </a:lnTo>
                <a:lnTo>
                  <a:pt x="596" y="369"/>
                </a:lnTo>
                <a:lnTo>
                  <a:pt x="596" y="331"/>
                </a:lnTo>
                <a:close/>
                <a:moveTo>
                  <a:pt x="596" y="394"/>
                </a:moveTo>
                <a:lnTo>
                  <a:pt x="630" y="394"/>
                </a:lnTo>
                <a:lnTo>
                  <a:pt x="630" y="433"/>
                </a:lnTo>
                <a:lnTo>
                  <a:pt x="596" y="433"/>
                </a:lnTo>
                <a:lnTo>
                  <a:pt x="596" y="394"/>
                </a:lnTo>
                <a:close/>
                <a:moveTo>
                  <a:pt x="596" y="458"/>
                </a:moveTo>
                <a:lnTo>
                  <a:pt x="630" y="458"/>
                </a:lnTo>
                <a:lnTo>
                  <a:pt x="630" y="488"/>
                </a:lnTo>
                <a:lnTo>
                  <a:pt x="596" y="488"/>
                </a:lnTo>
                <a:lnTo>
                  <a:pt x="596" y="458"/>
                </a:lnTo>
                <a:close/>
                <a:moveTo>
                  <a:pt x="564" y="210"/>
                </a:moveTo>
                <a:cubicBezTo>
                  <a:pt x="567" y="208"/>
                  <a:pt x="570" y="207"/>
                  <a:pt x="573" y="206"/>
                </a:cubicBezTo>
                <a:lnTo>
                  <a:pt x="579" y="205"/>
                </a:lnTo>
                <a:cubicBezTo>
                  <a:pt x="582" y="205"/>
                  <a:pt x="584" y="204"/>
                  <a:pt x="587" y="204"/>
                </a:cubicBezTo>
                <a:lnTo>
                  <a:pt x="587" y="242"/>
                </a:lnTo>
                <a:lnTo>
                  <a:pt x="564" y="242"/>
                </a:lnTo>
                <a:lnTo>
                  <a:pt x="564" y="210"/>
                </a:lnTo>
                <a:close/>
                <a:moveTo>
                  <a:pt x="564" y="267"/>
                </a:moveTo>
                <a:lnTo>
                  <a:pt x="587" y="267"/>
                </a:lnTo>
                <a:lnTo>
                  <a:pt x="587" y="306"/>
                </a:lnTo>
                <a:lnTo>
                  <a:pt x="564" y="306"/>
                </a:lnTo>
                <a:lnTo>
                  <a:pt x="564" y="267"/>
                </a:lnTo>
                <a:close/>
                <a:moveTo>
                  <a:pt x="564" y="331"/>
                </a:moveTo>
                <a:lnTo>
                  <a:pt x="587" y="331"/>
                </a:lnTo>
                <a:lnTo>
                  <a:pt x="587" y="369"/>
                </a:lnTo>
                <a:lnTo>
                  <a:pt x="564" y="369"/>
                </a:lnTo>
                <a:lnTo>
                  <a:pt x="564" y="331"/>
                </a:lnTo>
                <a:close/>
                <a:moveTo>
                  <a:pt x="564" y="394"/>
                </a:moveTo>
                <a:lnTo>
                  <a:pt x="587" y="394"/>
                </a:lnTo>
                <a:lnTo>
                  <a:pt x="587" y="433"/>
                </a:lnTo>
                <a:lnTo>
                  <a:pt x="564" y="433"/>
                </a:lnTo>
                <a:lnTo>
                  <a:pt x="564" y="394"/>
                </a:lnTo>
                <a:close/>
                <a:moveTo>
                  <a:pt x="564" y="458"/>
                </a:moveTo>
                <a:lnTo>
                  <a:pt x="587" y="458"/>
                </a:lnTo>
                <a:lnTo>
                  <a:pt x="587" y="488"/>
                </a:lnTo>
                <a:lnTo>
                  <a:pt x="564" y="488"/>
                </a:lnTo>
                <a:lnTo>
                  <a:pt x="564" y="458"/>
                </a:lnTo>
                <a:close/>
                <a:moveTo>
                  <a:pt x="556" y="215"/>
                </a:moveTo>
                <a:lnTo>
                  <a:pt x="556" y="242"/>
                </a:lnTo>
                <a:lnTo>
                  <a:pt x="542" y="242"/>
                </a:lnTo>
                <a:cubicBezTo>
                  <a:pt x="543" y="232"/>
                  <a:pt x="548" y="222"/>
                  <a:pt x="556" y="215"/>
                </a:cubicBezTo>
                <a:close/>
                <a:moveTo>
                  <a:pt x="542" y="267"/>
                </a:moveTo>
                <a:lnTo>
                  <a:pt x="556" y="267"/>
                </a:lnTo>
                <a:lnTo>
                  <a:pt x="556" y="306"/>
                </a:lnTo>
                <a:lnTo>
                  <a:pt x="542" y="306"/>
                </a:lnTo>
                <a:lnTo>
                  <a:pt x="542" y="267"/>
                </a:lnTo>
                <a:close/>
                <a:moveTo>
                  <a:pt x="542" y="331"/>
                </a:moveTo>
                <a:lnTo>
                  <a:pt x="556" y="331"/>
                </a:lnTo>
                <a:lnTo>
                  <a:pt x="556" y="369"/>
                </a:lnTo>
                <a:lnTo>
                  <a:pt x="542" y="369"/>
                </a:lnTo>
                <a:lnTo>
                  <a:pt x="542" y="331"/>
                </a:lnTo>
                <a:close/>
                <a:moveTo>
                  <a:pt x="542" y="394"/>
                </a:moveTo>
                <a:lnTo>
                  <a:pt x="556" y="394"/>
                </a:lnTo>
                <a:lnTo>
                  <a:pt x="556" y="433"/>
                </a:lnTo>
                <a:lnTo>
                  <a:pt x="542" y="433"/>
                </a:lnTo>
                <a:lnTo>
                  <a:pt x="542" y="394"/>
                </a:lnTo>
                <a:close/>
                <a:moveTo>
                  <a:pt x="542" y="458"/>
                </a:moveTo>
                <a:lnTo>
                  <a:pt x="556" y="458"/>
                </a:lnTo>
                <a:lnTo>
                  <a:pt x="556" y="488"/>
                </a:lnTo>
                <a:lnTo>
                  <a:pt x="542" y="488"/>
                </a:lnTo>
                <a:lnTo>
                  <a:pt x="542" y="458"/>
                </a:lnTo>
                <a:close/>
                <a:moveTo>
                  <a:pt x="449" y="61"/>
                </a:moveTo>
                <a:cubicBezTo>
                  <a:pt x="459" y="71"/>
                  <a:pt x="467" y="85"/>
                  <a:pt x="468" y="99"/>
                </a:cubicBezTo>
                <a:lnTo>
                  <a:pt x="449" y="99"/>
                </a:lnTo>
                <a:lnTo>
                  <a:pt x="449" y="61"/>
                </a:lnTo>
                <a:close/>
                <a:moveTo>
                  <a:pt x="449" y="136"/>
                </a:moveTo>
                <a:lnTo>
                  <a:pt x="468" y="136"/>
                </a:lnTo>
                <a:lnTo>
                  <a:pt x="468" y="194"/>
                </a:lnTo>
                <a:lnTo>
                  <a:pt x="449" y="194"/>
                </a:lnTo>
                <a:lnTo>
                  <a:pt x="449" y="136"/>
                </a:lnTo>
                <a:close/>
                <a:moveTo>
                  <a:pt x="449" y="231"/>
                </a:moveTo>
                <a:lnTo>
                  <a:pt x="468" y="231"/>
                </a:lnTo>
                <a:lnTo>
                  <a:pt x="468" y="288"/>
                </a:lnTo>
                <a:lnTo>
                  <a:pt x="449" y="288"/>
                </a:lnTo>
                <a:lnTo>
                  <a:pt x="449" y="231"/>
                </a:lnTo>
                <a:close/>
                <a:moveTo>
                  <a:pt x="449" y="325"/>
                </a:moveTo>
                <a:lnTo>
                  <a:pt x="468" y="325"/>
                </a:lnTo>
                <a:lnTo>
                  <a:pt x="468" y="383"/>
                </a:lnTo>
                <a:lnTo>
                  <a:pt x="449" y="383"/>
                </a:lnTo>
                <a:lnTo>
                  <a:pt x="449" y="325"/>
                </a:lnTo>
                <a:close/>
                <a:moveTo>
                  <a:pt x="449" y="420"/>
                </a:moveTo>
                <a:lnTo>
                  <a:pt x="468" y="420"/>
                </a:lnTo>
                <a:lnTo>
                  <a:pt x="468" y="463"/>
                </a:lnTo>
                <a:lnTo>
                  <a:pt x="449" y="463"/>
                </a:lnTo>
                <a:lnTo>
                  <a:pt x="449" y="420"/>
                </a:lnTo>
                <a:close/>
                <a:moveTo>
                  <a:pt x="400" y="44"/>
                </a:moveTo>
                <a:cubicBezTo>
                  <a:pt x="402" y="44"/>
                  <a:pt x="403" y="44"/>
                  <a:pt x="404" y="44"/>
                </a:cubicBezTo>
                <a:lnTo>
                  <a:pt x="422" y="47"/>
                </a:lnTo>
                <a:cubicBezTo>
                  <a:pt x="427" y="48"/>
                  <a:pt x="432" y="50"/>
                  <a:pt x="436" y="53"/>
                </a:cubicBezTo>
                <a:lnTo>
                  <a:pt x="436" y="99"/>
                </a:lnTo>
                <a:lnTo>
                  <a:pt x="400" y="99"/>
                </a:lnTo>
                <a:lnTo>
                  <a:pt x="400" y="44"/>
                </a:lnTo>
                <a:lnTo>
                  <a:pt x="400" y="44"/>
                </a:lnTo>
                <a:close/>
                <a:moveTo>
                  <a:pt x="400" y="136"/>
                </a:moveTo>
                <a:lnTo>
                  <a:pt x="436" y="136"/>
                </a:lnTo>
                <a:lnTo>
                  <a:pt x="436" y="194"/>
                </a:lnTo>
                <a:lnTo>
                  <a:pt x="400" y="194"/>
                </a:lnTo>
                <a:lnTo>
                  <a:pt x="400" y="136"/>
                </a:lnTo>
                <a:close/>
                <a:moveTo>
                  <a:pt x="400" y="231"/>
                </a:moveTo>
                <a:lnTo>
                  <a:pt x="436" y="231"/>
                </a:lnTo>
                <a:lnTo>
                  <a:pt x="436" y="288"/>
                </a:lnTo>
                <a:lnTo>
                  <a:pt x="400" y="288"/>
                </a:lnTo>
                <a:lnTo>
                  <a:pt x="400" y="231"/>
                </a:lnTo>
                <a:close/>
                <a:moveTo>
                  <a:pt x="400" y="325"/>
                </a:moveTo>
                <a:lnTo>
                  <a:pt x="436" y="325"/>
                </a:lnTo>
                <a:lnTo>
                  <a:pt x="436" y="383"/>
                </a:lnTo>
                <a:lnTo>
                  <a:pt x="400" y="383"/>
                </a:lnTo>
                <a:lnTo>
                  <a:pt x="400" y="325"/>
                </a:lnTo>
                <a:close/>
                <a:moveTo>
                  <a:pt x="400" y="420"/>
                </a:moveTo>
                <a:lnTo>
                  <a:pt x="436" y="420"/>
                </a:lnTo>
                <a:lnTo>
                  <a:pt x="436" y="463"/>
                </a:lnTo>
                <a:lnTo>
                  <a:pt x="400" y="463"/>
                </a:lnTo>
                <a:lnTo>
                  <a:pt x="400" y="420"/>
                </a:lnTo>
                <a:close/>
                <a:moveTo>
                  <a:pt x="337" y="42"/>
                </a:moveTo>
                <a:cubicBezTo>
                  <a:pt x="353" y="41"/>
                  <a:pt x="372" y="41"/>
                  <a:pt x="388" y="43"/>
                </a:cubicBezTo>
                <a:lnTo>
                  <a:pt x="388" y="99"/>
                </a:lnTo>
                <a:lnTo>
                  <a:pt x="337" y="99"/>
                </a:lnTo>
                <a:lnTo>
                  <a:pt x="337" y="42"/>
                </a:lnTo>
                <a:close/>
                <a:moveTo>
                  <a:pt x="337" y="136"/>
                </a:moveTo>
                <a:lnTo>
                  <a:pt x="388" y="136"/>
                </a:lnTo>
                <a:lnTo>
                  <a:pt x="388" y="194"/>
                </a:lnTo>
                <a:lnTo>
                  <a:pt x="337" y="194"/>
                </a:lnTo>
                <a:lnTo>
                  <a:pt x="337" y="136"/>
                </a:lnTo>
                <a:close/>
                <a:moveTo>
                  <a:pt x="337" y="231"/>
                </a:moveTo>
                <a:lnTo>
                  <a:pt x="388" y="231"/>
                </a:lnTo>
                <a:lnTo>
                  <a:pt x="388" y="288"/>
                </a:lnTo>
                <a:lnTo>
                  <a:pt x="337" y="288"/>
                </a:lnTo>
                <a:lnTo>
                  <a:pt x="337" y="231"/>
                </a:lnTo>
                <a:close/>
                <a:moveTo>
                  <a:pt x="337" y="325"/>
                </a:moveTo>
                <a:lnTo>
                  <a:pt x="388" y="325"/>
                </a:lnTo>
                <a:lnTo>
                  <a:pt x="388" y="383"/>
                </a:lnTo>
                <a:lnTo>
                  <a:pt x="337" y="383"/>
                </a:lnTo>
                <a:lnTo>
                  <a:pt x="337" y="325"/>
                </a:lnTo>
                <a:close/>
                <a:moveTo>
                  <a:pt x="337" y="420"/>
                </a:moveTo>
                <a:lnTo>
                  <a:pt x="388" y="420"/>
                </a:lnTo>
                <a:lnTo>
                  <a:pt x="388" y="463"/>
                </a:lnTo>
                <a:lnTo>
                  <a:pt x="337" y="463"/>
                </a:lnTo>
                <a:lnTo>
                  <a:pt x="337" y="420"/>
                </a:lnTo>
                <a:close/>
                <a:moveTo>
                  <a:pt x="289" y="51"/>
                </a:moveTo>
                <a:cubicBezTo>
                  <a:pt x="294" y="49"/>
                  <a:pt x="298" y="48"/>
                  <a:pt x="303" y="47"/>
                </a:cubicBezTo>
                <a:lnTo>
                  <a:pt x="312" y="45"/>
                </a:lnTo>
                <a:cubicBezTo>
                  <a:pt x="316" y="44"/>
                  <a:pt x="320" y="44"/>
                  <a:pt x="324" y="43"/>
                </a:cubicBezTo>
                <a:lnTo>
                  <a:pt x="324" y="99"/>
                </a:lnTo>
                <a:lnTo>
                  <a:pt x="289" y="99"/>
                </a:lnTo>
                <a:lnTo>
                  <a:pt x="289" y="51"/>
                </a:lnTo>
                <a:lnTo>
                  <a:pt x="289" y="51"/>
                </a:lnTo>
                <a:close/>
                <a:moveTo>
                  <a:pt x="289" y="136"/>
                </a:moveTo>
                <a:lnTo>
                  <a:pt x="324" y="136"/>
                </a:lnTo>
                <a:lnTo>
                  <a:pt x="324" y="194"/>
                </a:lnTo>
                <a:lnTo>
                  <a:pt x="289" y="194"/>
                </a:lnTo>
                <a:lnTo>
                  <a:pt x="289" y="136"/>
                </a:lnTo>
                <a:close/>
                <a:moveTo>
                  <a:pt x="289" y="231"/>
                </a:moveTo>
                <a:lnTo>
                  <a:pt x="324" y="231"/>
                </a:lnTo>
                <a:lnTo>
                  <a:pt x="324" y="288"/>
                </a:lnTo>
                <a:lnTo>
                  <a:pt x="289" y="288"/>
                </a:lnTo>
                <a:lnTo>
                  <a:pt x="289" y="231"/>
                </a:lnTo>
                <a:close/>
                <a:moveTo>
                  <a:pt x="289" y="325"/>
                </a:moveTo>
                <a:lnTo>
                  <a:pt x="324" y="325"/>
                </a:lnTo>
                <a:lnTo>
                  <a:pt x="324" y="383"/>
                </a:lnTo>
                <a:lnTo>
                  <a:pt x="289" y="383"/>
                </a:lnTo>
                <a:lnTo>
                  <a:pt x="289" y="325"/>
                </a:lnTo>
                <a:close/>
                <a:moveTo>
                  <a:pt x="289" y="420"/>
                </a:moveTo>
                <a:lnTo>
                  <a:pt x="324" y="420"/>
                </a:lnTo>
                <a:lnTo>
                  <a:pt x="324" y="463"/>
                </a:lnTo>
                <a:lnTo>
                  <a:pt x="289" y="463"/>
                </a:lnTo>
                <a:lnTo>
                  <a:pt x="289" y="420"/>
                </a:lnTo>
                <a:close/>
                <a:moveTo>
                  <a:pt x="277" y="60"/>
                </a:moveTo>
                <a:lnTo>
                  <a:pt x="277" y="99"/>
                </a:lnTo>
                <a:lnTo>
                  <a:pt x="257" y="99"/>
                </a:lnTo>
                <a:cubicBezTo>
                  <a:pt x="258" y="84"/>
                  <a:pt x="266" y="70"/>
                  <a:pt x="277" y="60"/>
                </a:cubicBezTo>
                <a:close/>
                <a:moveTo>
                  <a:pt x="257" y="136"/>
                </a:moveTo>
                <a:lnTo>
                  <a:pt x="277" y="136"/>
                </a:lnTo>
                <a:lnTo>
                  <a:pt x="277" y="194"/>
                </a:lnTo>
                <a:lnTo>
                  <a:pt x="257" y="194"/>
                </a:lnTo>
                <a:lnTo>
                  <a:pt x="257" y="136"/>
                </a:lnTo>
                <a:close/>
                <a:moveTo>
                  <a:pt x="257" y="231"/>
                </a:moveTo>
                <a:lnTo>
                  <a:pt x="277" y="231"/>
                </a:lnTo>
                <a:lnTo>
                  <a:pt x="277" y="288"/>
                </a:lnTo>
                <a:lnTo>
                  <a:pt x="257" y="288"/>
                </a:lnTo>
                <a:lnTo>
                  <a:pt x="257" y="231"/>
                </a:lnTo>
                <a:close/>
                <a:moveTo>
                  <a:pt x="257" y="325"/>
                </a:moveTo>
                <a:lnTo>
                  <a:pt x="277" y="325"/>
                </a:lnTo>
                <a:lnTo>
                  <a:pt x="277" y="383"/>
                </a:lnTo>
                <a:lnTo>
                  <a:pt x="257" y="383"/>
                </a:lnTo>
                <a:lnTo>
                  <a:pt x="257" y="325"/>
                </a:lnTo>
                <a:close/>
                <a:moveTo>
                  <a:pt x="257" y="420"/>
                </a:moveTo>
                <a:lnTo>
                  <a:pt x="277" y="420"/>
                </a:lnTo>
                <a:lnTo>
                  <a:pt x="277" y="463"/>
                </a:lnTo>
                <a:lnTo>
                  <a:pt x="257" y="463"/>
                </a:lnTo>
                <a:lnTo>
                  <a:pt x="257" y="420"/>
                </a:lnTo>
                <a:close/>
                <a:moveTo>
                  <a:pt x="175" y="272"/>
                </a:moveTo>
                <a:cubicBezTo>
                  <a:pt x="181" y="278"/>
                  <a:pt x="185" y="286"/>
                  <a:pt x="186" y="294"/>
                </a:cubicBezTo>
                <a:lnTo>
                  <a:pt x="175" y="294"/>
                </a:lnTo>
                <a:lnTo>
                  <a:pt x="175" y="272"/>
                </a:lnTo>
                <a:close/>
                <a:moveTo>
                  <a:pt x="175" y="315"/>
                </a:moveTo>
                <a:lnTo>
                  <a:pt x="186" y="315"/>
                </a:lnTo>
                <a:lnTo>
                  <a:pt x="186" y="348"/>
                </a:lnTo>
                <a:lnTo>
                  <a:pt x="175" y="348"/>
                </a:lnTo>
                <a:lnTo>
                  <a:pt x="175" y="315"/>
                </a:lnTo>
                <a:close/>
                <a:moveTo>
                  <a:pt x="175" y="369"/>
                </a:moveTo>
                <a:lnTo>
                  <a:pt x="186" y="369"/>
                </a:lnTo>
                <a:lnTo>
                  <a:pt x="186" y="401"/>
                </a:lnTo>
                <a:lnTo>
                  <a:pt x="175" y="401"/>
                </a:lnTo>
                <a:lnTo>
                  <a:pt x="175" y="369"/>
                </a:lnTo>
                <a:close/>
                <a:moveTo>
                  <a:pt x="175" y="422"/>
                </a:moveTo>
                <a:lnTo>
                  <a:pt x="186" y="422"/>
                </a:lnTo>
                <a:lnTo>
                  <a:pt x="186" y="455"/>
                </a:lnTo>
                <a:lnTo>
                  <a:pt x="175" y="455"/>
                </a:lnTo>
                <a:lnTo>
                  <a:pt x="175" y="422"/>
                </a:lnTo>
                <a:close/>
                <a:moveTo>
                  <a:pt x="175" y="476"/>
                </a:moveTo>
                <a:lnTo>
                  <a:pt x="186" y="476"/>
                </a:lnTo>
                <a:lnTo>
                  <a:pt x="186" y="500"/>
                </a:lnTo>
                <a:lnTo>
                  <a:pt x="175" y="500"/>
                </a:lnTo>
                <a:lnTo>
                  <a:pt x="175" y="476"/>
                </a:lnTo>
                <a:close/>
                <a:moveTo>
                  <a:pt x="148" y="263"/>
                </a:moveTo>
                <a:cubicBezTo>
                  <a:pt x="148" y="263"/>
                  <a:pt x="149" y="263"/>
                  <a:pt x="150" y="263"/>
                </a:cubicBezTo>
                <a:lnTo>
                  <a:pt x="160" y="265"/>
                </a:lnTo>
                <a:cubicBezTo>
                  <a:pt x="163" y="265"/>
                  <a:pt x="166" y="266"/>
                  <a:pt x="168" y="267"/>
                </a:cubicBezTo>
                <a:lnTo>
                  <a:pt x="168" y="294"/>
                </a:lnTo>
                <a:lnTo>
                  <a:pt x="148" y="294"/>
                </a:lnTo>
                <a:lnTo>
                  <a:pt x="148" y="263"/>
                </a:lnTo>
                <a:close/>
                <a:moveTo>
                  <a:pt x="148" y="315"/>
                </a:moveTo>
                <a:lnTo>
                  <a:pt x="168" y="315"/>
                </a:lnTo>
                <a:lnTo>
                  <a:pt x="168" y="348"/>
                </a:lnTo>
                <a:lnTo>
                  <a:pt x="148" y="348"/>
                </a:lnTo>
                <a:lnTo>
                  <a:pt x="148" y="315"/>
                </a:lnTo>
                <a:close/>
                <a:moveTo>
                  <a:pt x="148" y="369"/>
                </a:moveTo>
                <a:lnTo>
                  <a:pt x="168" y="369"/>
                </a:lnTo>
                <a:lnTo>
                  <a:pt x="168" y="401"/>
                </a:lnTo>
                <a:lnTo>
                  <a:pt x="148" y="401"/>
                </a:lnTo>
                <a:lnTo>
                  <a:pt x="148" y="369"/>
                </a:lnTo>
                <a:close/>
                <a:moveTo>
                  <a:pt x="148" y="422"/>
                </a:moveTo>
                <a:lnTo>
                  <a:pt x="168" y="422"/>
                </a:lnTo>
                <a:lnTo>
                  <a:pt x="168" y="455"/>
                </a:lnTo>
                <a:lnTo>
                  <a:pt x="148" y="455"/>
                </a:lnTo>
                <a:lnTo>
                  <a:pt x="148" y="422"/>
                </a:lnTo>
                <a:close/>
                <a:moveTo>
                  <a:pt x="148" y="476"/>
                </a:moveTo>
                <a:lnTo>
                  <a:pt x="168" y="476"/>
                </a:lnTo>
                <a:lnTo>
                  <a:pt x="168" y="500"/>
                </a:lnTo>
                <a:lnTo>
                  <a:pt x="148" y="500"/>
                </a:lnTo>
                <a:lnTo>
                  <a:pt x="148" y="476"/>
                </a:lnTo>
                <a:close/>
                <a:moveTo>
                  <a:pt x="112" y="262"/>
                </a:moveTo>
                <a:cubicBezTo>
                  <a:pt x="121" y="261"/>
                  <a:pt x="132" y="261"/>
                  <a:pt x="141" y="262"/>
                </a:cubicBezTo>
                <a:lnTo>
                  <a:pt x="141" y="294"/>
                </a:lnTo>
                <a:lnTo>
                  <a:pt x="112" y="294"/>
                </a:lnTo>
                <a:lnTo>
                  <a:pt x="112" y="262"/>
                </a:lnTo>
                <a:close/>
                <a:moveTo>
                  <a:pt x="112" y="315"/>
                </a:moveTo>
                <a:lnTo>
                  <a:pt x="141" y="315"/>
                </a:lnTo>
                <a:lnTo>
                  <a:pt x="141" y="348"/>
                </a:lnTo>
                <a:lnTo>
                  <a:pt x="112" y="348"/>
                </a:lnTo>
                <a:lnTo>
                  <a:pt x="112" y="315"/>
                </a:lnTo>
                <a:close/>
                <a:moveTo>
                  <a:pt x="112" y="369"/>
                </a:moveTo>
                <a:lnTo>
                  <a:pt x="141" y="369"/>
                </a:lnTo>
                <a:lnTo>
                  <a:pt x="141" y="401"/>
                </a:lnTo>
                <a:lnTo>
                  <a:pt x="112" y="401"/>
                </a:lnTo>
                <a:lnTo>
                  <a:pt x="112" y="369"/>
                </a:lnTo>
                <a:close/>
                <a:moveTo>
                  <a:pt x="112" y="422"/>
                </a:moveTo>
                <a:lnTo>
                  <a:pt x="141" y="422"/>
                </a:lnTo>
                <a:lnTo>
                  <a:pt x="141" y="455"/>
                </a:lnTo>
                <a:lnTo>
                  <a:pt x="112" y="455"/>
                </a:lnTo>
                <a:lnTo>
                  <a:pt x="112" y="422"/>
                </a:lnTo>
                <a:close/>
                <a:moveTo>
                  <a:pt x="112" y="476"/>
                </a:moveTo>
                <a:lnTo>
                  <a:pt x="141" y="476"/>
                </a:lnTo>
                <a:lnTo>
                  <a:pt x="141" y="500"/>
                </a:lnTo>
                <a:lnTo>
                  <a:pt x="112" y="500"/>
                </a:lnTo>
                <a:lnTo>
                  <a:pt x="112" y="476"/>
                </a:lnTo>
                <a:close/>
                <a:moveTo>
                  <a:pt x="85" y="267"/>
                </a:moveTo>
                <a:cubicBezTo>
                  <a:pt x="87" y="266"/>
                  <a:pt x="90" y="265"/>
                  <a:pt x="93" y="264"/>
                </a:cubicBezTo>
                <a:lnTo>
                  <a:pt x="97" y="263"/>
                </a:lnTo>
                <a:cubicBezTo>
                  <a:pt x="100" y="263"/>
                  <a:pt x="102" y="263"/>
                  <a:pt x="105" y="262"/>
                </a:cubicBezTo>
                <a:lnTo>
                  <a:pt x="105" y="294"/>
                </a:lnTo>
                <a:lnTo>
                  <a:pt x="85" y="294"/>
                </a:lnTo>
                <a:lnTo>
                  <a:pt x="85" y="267"/>
                </a:lnTo>
                <a:close/>
                <a:moveTo>
                  <a:pt x="85" y="315"/>
                </a:moveTo>
                <a:lnTo>
                  <a:pt x="105" y="315"/>
                </a:lnTo>
                <a:lnTo>
                  <a:pt x="105" y="348"/>
                </a:lnTo>
                <a:lnTo>
                  <a:pt x="85" y="348"/>
                </a:lnTo>
                <a:lnTo>
                  <a:pt x="85" y="315"/>
                </a:lnTo>
                <a:close/>
                <a:moveTo>
                  <a:pt x="85" y="369"/>
                </a:moveTo>
                <a:lnTo>
                  <a:pt x="105" y="369"/>
                </a:lnTo>
                <a:lnTo>
                  <a:pt x="105" y="401"/>
                </a:lnTo>
                <a:lnTo>
                  <a:pt x="85" y="401"/>
                </a:lnTo>
                <a:lnTo>
                  <a:pt x="85" y="369"/>
                </a:lnTo>
                <a:close/>
                <a:moveTo>
                  <a:pt x="85" y="422"/>
                </a:moveTo>
                <a:lnTo>
                  <a:pt x="105" y="422"/>
                </a:lnTo>
                <a:lnTo>
                  <a:pt x="105" y="455"/>
                </a:lnTo>
                <a:lnTo>
                  <a:pt x="85" y="455"/>
                </a:lnTo>
                <a:lnTo>
                  <a:pt x="85" y="422"/>
                </a:lnTo>
                <a:close/>
                <a:moveTo>
                  <a:pt x="85" y="476"/>
                </a:moveTo>
                <a:lnTo>
                  <a:pt x="105" y="476"/>
                </a:lnTo>
                <a:lnTo>
                  <a:pt x="105" y="500"/>
                </a:lnTo>
                <a:lnTo>
                  <a:pt x="85" y="500"/>
                </a:lnTo>
                <a:lnTo>
                  <a:pt x="85" y="476"/>
                </a:lnTo>
                <a:close/>
                <a:moveTo>
                  <a:pt x="78" y="272"/>
                </a:moveTo>
                <a:lnTo>
                  <a:pt x="78" y="294"/>
                </a:lnTo>
                <a:lnTo>
                  <a:pt x="67" y="294"/>
                </a:lnTo>
                <a:cubicBezTo>
                  <a:pt x="67" y="285"/>
                  <a:pt x="71" y="277"/>
                  <a:pt x="78" y="272"/>
                </a:cubicBezTo>
                <a:close/>
                <a:moveTo>
                  <a:pt x="66" y="315"/>
                </a:moveTo>
                <a:lnTo>
                  <a:pt x="78" y="315"/>
                </a:lnTo>
                <a:lnTo>
                  <a:pt x="78" y="348"/>
                </a:lnTo>
                <a:lnTo>
                  <a:pt x="66" y="348"/>
                </a:lnTo>
                <a:lnTo>
                  <a:pt x="66" y="315"/>
                </a:lnTo>
                <a:close/>
                <a:moveTo>
                  <a:pt x="66" y="369"/>
                </a:moveTo>
                <a:lnTo>
                  <a:pt x="78" y="369"/>
                </a:lnTo>
                <a:lnTo>
                  <a:pt x="78" y="401"/>
                </a:lnTo>
                <a:lnTo>
                  <a:pt x="66" y="401"/>
                </a:lnTo>
                <a:lnTo>
                  <a:pt x="66" y="369"/>
                </a:lnTo>
                <a:close/>
                <a:moveTo>
                  <a:pt x="66" y="422"/>
                </a:moveTo>
                <a:lnTo>
                  <a:pt x="78" y="422"/>
                </a:lnTo>
                <a:lnTo>
                  <a:pt x="78" y="455"/>
                </a:lnTo>
                <a:lnTo>
                  <a:pt x="66" y="455"/>
                </a:lnTo>
                <a:lnTo>
                  <a:pt x="66" y="422"/>
                </a:lnTo>
                <a:close/>
                <a:moveTo>
                  <a:pt x="66" y="476"/>
                </a:moveTo>
                <a:lnTo>
                  <a:pt x="78" y="476"/>
                </a:lnTo>
                <a:lnTo>
                  <a:pt x="78" y="500"/>
                </a:lnTo>
                <a:lnTo>
                  <a:pt x="66" y="500"/>
                </a:lnTo>
                <a:lnTo>
                  <a:pt x="66" y="476"/>
                </a:lnTo>
                <a:close/>
              </a:path>
            </a:pathLst>
          </a:cu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bg1">
                  <a:lumMod val="95000"/>
                </a:schemeClr>
              </a:solidFill>
              <a:cs typeface="+mn-ea"/>
              <a:sym typeface="+mn-lt"/>
            </a:endParaRPr>
          </a:p>
        </p:txBody>
      </p:sp>
      <p:grpSp>
        <p:nvGrpSpPr>
          <p:cNvPr id="17" name="组合 16"/>
          <p:cNvGrpSpPr/>
          <p:nvPr/>
        </p:nvGrpSpPr>
        <p:grpSpPr>
          <a:xfrm>
            <a:off x="7639732" y="2562979"/>
            <a:ext cx="2799353" cy="2427823"/>
            <a:chOff x="4297908" y="3017717"/>
            <a:chExt cx="2799353" cy="2427823"/>
          </a:xfrm>
          <a:solidFill>
            <a:schemeClr val="accent1"/>
          </a:solidFill>
        </p:grpSpPr>
        <p:sp>
          <p:nvSpPr>
            <p:cNvPr id="18" name="文本框 17"/>
            <p:cNvSpPr txBox="1"/>
            <p:nvPr/>
          </p:nvSpPr>
          <p:spPr>
            <a:xfrm>
              <a:off x="4297908" y="3017717"/>
              <a:ext cx="2799353" cy="545620"/>
            </a:xfrm>
            <a:prstGeom prst="cloud">
              <a:avLst/>
            </a:prstGeom>
            <a:grpFill/>
          </p:spPr>
          <p:txBody>
            <a:bodyPr wrap="none" rtlCol="0">
              <a:spAutoFit/>
            </a:bodyPr>
            <a:lstStyle/>
            <a:p>
              <a:pPr algn="just">
                <a:lnSpc>
                  <a:spcPct val="120000"/>
                </a:lnSpc>
              </a:pPr>
              <a:r>
                <a:rPr lang="zh-CN" altLang="en-US" sz="1600" b="1" dirty="0">
                  <a:solidFill>
                    <a:schemeClr val="bg1"/>
                  </a:solidFill>
                  <a:cs typeface="+mn-ea"/>
                  <a:sym typeface="+mn-lt"/>
                </a:rPr>
                <a:t>在此输入标题文字</a:t>
              </a:r>
              <a:endParaRPr lang="zh-CN" altLang="en-US" sz="1600" b="1" dirty="0">
                <a:solidFill>
                  <a:schemeClr val="bg1"/>
                </a:solidFill>
                <a:cs typeface="+mn-ea"/>
                <a:sym typeface="+mn-lt"/>
              </a:endParaRPr>
            </a:p>
          </p:txBody>
        </p:sp>
        <p:sp>
          <p:nvSpPr>
            <p:cNvPr id="19" name="云形 18"/>
            <p:cNvSpPr/>
            <p:nvPr/>
          </p:nvSpPr>
          <p:spPr>
            <a:xfrm>
              <a:off x="4297908" y="3883738"/>
              <a:ext cx="2799353" cy="1561802"/>
            </a:xfrm>
            <a:prstGeom prst="cloud">
              <a:avLst/>
            </a:prstGeom>
            <a:solidFill>
              <a:schemeClr val="accent2"/>
            </a:solidFill>
          </p:spPr>
          <p:txBody>
            <a:bodyPr wrap="square">
              <a:spAutoFit/>
            </a:bodyPr>
            <a:lstStyle/>
            <a:p>
              <a:pPr algn="just">
                <a:lnSpc>
                  <a:spcPct val="130000"/>
                </a:lnSpc>
              </a:pPr>
              <a:r>
                <a:rPr lang="zh-CN" altLang="en-US" sz="1200" dirty="0">
                  <a:solidFill>
                    <a:schemeClr val="bg1"/>
                  </a:solidFill>
                  <a:cs typeface="+mn-ea"/>
                  <a:sym typeface="+mn-lt"/>
                </a:rPr>
                <a:t>请在此添加文字并根据需要调整字体大小，建议采用合适行距和合适的对齐方式。</a:t>
              </a:r>
              <a:endParaRPr lang="zh-CN" altLang="en-US" sz="1200" dirty="0">
                <a:solidFill>
                  <a:schemeClr val="bg1"/>
                </a:solidFill>
                <a:cs typeface="+mn-ea"/>
                <a:sym typeface="+mn-lt"/>
              </a:endParaRPr>
            </a:p>
          </p:txBody>
        </p:sp>
      </p:grpSp>
      <p:sp>
        <p:nvSpPr>
          <p:cNvPr id="8" name="标题 7"/>
          <p:cNvSpPr>
            <a:spLocks noGrp="1"/>
          </p:cNvSpPr>
          <p:nvPr>
            <p:ph type="title"/>
          </p:nvPr>
        </p:nvSpPr>
        <p:spPr/>
        <p:txBody>
          <a:bodyPr/>
          <a:lstStyle/>
          <a:p>
            <a:r>
              <a:rPr lang="zh-CN" altLang="zh-CN" dirty="0"/>
              <a:t>阅读后有哪些收获</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b="1" dirty="0">
                <a:latin typeface="+mn-lt"/>
                <a:ea typeface="+mn-ea"/>
                <a:cs typeface="+mn-ea"/>
                <a:sym typeface="+mn-lt"/>
              </a:rPr>
              <a:t>附赠备用图标</a:t>
            </a:r>
            <a:r>
              <a:rPr lang="en-US" altLang="zh-CN" b="1" dirty="0">
                <a:latin typeface="+mn-lt"/>
                <a:ea typeface="+mn-ea"/>
                <a:cs typeface="+mn-ea"/>
                <a:sym typeface="+mn-lt"/>
              </a:rPr>
              <a:t>【1】</a:t>
            </a:r>
            <a:endParaRPr lang="zh-CN" altLang="en-US" b="1" dirty="0">
              <a:latin typeface="+mn-lt"/>
              <a:ea typeface="+mn-ea"/>
              <a:cs typeface="+mn-ea"/>
              <a:sym typeface="+mn-lt"/>
            </a:endParaRPr>
          </a:p>
        </p:txBody>
      </p:sp>
      <p:sp>
        <p:nvSpPr>
          <p:cNvPr id="44" name="Freeform 360"/>
          <p:cNvSpPr>
            <a:spLocks noEditPoints="1"/>
          </p:cNvSpPr>
          <p:nvPr/>
        </p:nvSpPr>
        <p:spPr bwMode="auto">
          <a:xfrm>
            <a:off x="7998022" y="2003223"/>
            <a:ext cx="569726" cy="407574"/>
          </a:xfrm>
          <a:custGeom>
            <a:avLst/>
            <a:gdLst>
              <a:gd name="T0" fmla="*/ 21 w 226"/>
              <a:gd name="T1" fmla="*/ 33 h 162"/>
              <a:gd name="T2" fmla="*/ 114 w 226"/>
              <a:gd name="T3" fmla="*/ 0 h 162"/>
              <a:gd name="T4" fmla="*/ 213 w 226"/>
              <a:gd name="T5" fmla="*/ 51 h 162"/>
              <a:gd name="T6" fmla="*/ 109 w 226"/>
              <a:gd name="T7" fmla="*/ 104 h 162"/>
              <a:gd name="T8" fmla="*/ 75 w 226"/>
              <a:gd name="T9" fmla="*/ 98 h 162"/>
              <a:gd name="T10" fmla="*/ 65 w 226"/>
              <a:gd name="T11" fmla="*/ 104 h 162"/>
              <a:gd name="T12" fmla="*/ 71 w 226"/>
              <a:gd name="T13" fmla="*/ 110 h 162"/>
              <a:gd name="T14" fmla="*/ 71 w 226"/>
              <a:gd name="T15" fmla="*/ 124 h 162"/>
              <a:gd name="T16" fmla="*/ 113 w 226"/>
              <a:gd name="T17" fmla="*/ 151 h 162"/>
              <a:gd name="T18" fmla="*/ 78 w 226"/>
              <a:gd name="T19" fmla="*/ 120 h 162"/>
              <a:gd name="T20" fmla="*/ 82 w 226"/>
              <a:gd name="T21" fmla="*/ 109 h 162"/>
              <a:gd name="T22" fmla="*/ 82 w 226"/>
              <a:gd name="T23" fmla="*/ 99 h 162"/>
              <a:gd name="T24" fmla="*/ 79 w 226"/>
              <a:gd name="T25" fmla="*/ 103 h 162"/>
              <a:gd name="T26" fmla="*/ 71 w 226"/>
              <a:gd name="T27" fmla="*/ 103 h 162"/>
              <a:gd name="T28" fmla="*/ 71 w 226"/>
              <a:gd name="T29" fmla="*/ 105 h 162"/>
              <a:gd name="T30" fmla="*/ 79 w 226"/>
              <a:gd name="T31" fmla="*/ 105 h 162"/>
              <a:gd name="T32" fmla="*/ 79 w 226"/>
              <a:gd name="T33" fmla="*/ 103 h 162"/>
              <a:gd name="T34" fmla="*/ 37 w 226"/>
              <a:gd name="T35" fmla="*/ 91 h 162"/>
              <a:gd name="T36" fmla="*/ 37 w 226"/>
              <a:gd name="T37" fmla="*/ 105 h 162"/>
              <a:gd name="T38" fmla="*/ 41 w 226"/>
              <a:gd name="T39" fmla="*/ 121 h 162"/>
              <a:gd name="T40" fmla="*/ 43 w 226"/>
              <a:gd name="T41" fmla="*/ 126 h 162"/>
              <a:gd name="T42" fmla="*/ 103 w 226"/>
              <a:gd name="T43" fmla="*/ 154 h 162"/>
              <a:gd name="T44" fmla="*/ 50 w 226"/>
              <a:gd name="T45" fmla="*/ 106 h 162"/>
              <a:gd name="T46" fmla="*/ 60 w 226"/>
              <a:gd name="T47" fmla="*/ 98 h 162"/>
              <a:gd name="T48" fmla="*/ 46 w 226"/>
              <a:gd name="T49" fmla="*/ 89 h 162"/>
              <a:gd name="T50" fmla="*/ 46 w 226"/>
              <a:gd name="T51" fmla="*/ 95 h 162"/>
              <a:gd name="T52" fmla="*/ 38 w 226"/>
              <a:gd name="T53" fmla="*/ 98 h 162"/>
              <a:gd name="T54" fmla="*/ 46 w 226"/>
              <a:gd name="T55" fmla="*/ 100 h 162"/>
              <a:gd name="T56" fmla="*/ 53 w 226"/>
              <a:gd name="T57" fmla="*/ 98 h 162"/>
              <a:gd name="T58" fmla="*/ 34 w 226"/>
              <a:gd name="T59" fmla="*/ 48 h 162"/>
              <a:gd name="T60" fmla="*/ 17 w 226"/>
              <a:gd name="T61" fmla="*/ 60 h 162"/>
              <a:gd name="T62" fmla="*/ 101 w 226"/>
              <a:gd name="T63" fmla="*/ 85 h 162"/>
              <a:gd name="T64" fmla="*/ 34 w 226"/>
              <a:gd name="T65" fmla="*/ 48 h 162"/>
              <a:gd name="T66" fmla="*/ 34 w 226"/>
              <a:gd name="T67" fmla="*/ 48 h 162"/>
              <a:gd name="T68" fmla="*/ 0 w 226"/>
              <a:gd name="T69" fmla="*/ 39 h 162"/>
              <a:gd name="T70" fmla="*/ 7 w 226"/>
              <a:gd name="T71" fmla="*/ 48 h 162"/>
              <a:gd name="T72" fmla="*/ 17 w 226"/>
              <a:gd name="T73" fmla="*/ 52 h 162"/>
              <a:gd name="T74" fmla="*/ 200 w 226"/>
              <a:gd name="T75" fmla="*/ 89 h 162"/>
              <a:gd name="T76" fmla="*/ 214 w 226"/>
              <a:gd name="T77" fmla="*/ 96 h 162"/>
              <a:gd name="T78" fmla="*/ 217 w 226"/>
              <a:gd name="T79" fmla="*/ 85 h 162"/>
              <a:gd name="T80" fmla="*/ 209 w 226"/>
              <a:gd name="T81" fmla="*/ 77 h 162"/>
              <a:gd name="T82" fmla="*/ 169 w 226"/>
              <a:gd name="T83" fmla="*/ 91 h 162"/>
              <a:gd name="T84" fmla="*/ 183 w 226"/>
              <a:gd name="T85" fmla="*/ 97 h 162"/>
              <a:gd name="T86" fmla="*/ 203 w 226"/>
              <a:gd name="T87" fmla="*/ 99 h 162"/>
              <a:gd name="T88" fmla="*/ 195 w 226"/>
              <a:gd name="T89" fmla="*/ 90 h 162"/>
              <a:gd name="T90" fmla="*/ 169 w 226"/>
              <a:gd name="T91" fmla="*/ 91 h 162"/>
              <a:gd name="T92" fmla="*/ 154 w 226"/>
              <a:gd name="T93" fmla="*/ 105 h 162"/>
              <a:gd name="T94" fmla="*/ 169 w 226"/>
              <a:gd name="T95" fmla="*/ 111 h 162"/>
              <a:gd name="T96" fmla="*/ 171 w 226"/>
              <a:gd name="T97" fmla="*/ 100 h 162"/>
              <a:gd name="T98" fmla="*/ 164 w 226"/>
              <a:gd name="T99" fmla="*/ 92 h 162"/>
              <a:gd name="T100" fmla="*/ 123 w 226"/>
              <a:gd name="T101" fmla="*/ 106 h 162"/>
              <a:gd name="T102" fmla="*/ 137 w 226"/>
              <a:gd name="T103" fmla="*/ 112 h 162"/>
              <a:gd name="T104" fmla="*/ 157 w 226"/>
              <a:gd name="T105" fmla="*/ 115 h 162"/>
              <a:gd name="T106" fmla="*/ 149 w 226"/>
              <a:gd name="T107" fmla="*/ 105 h 162"/>
              <a:gd name="T108" fmla="*/ 123 w 226"/>
              <a:gd name="T109" fmla="*/ 106 h 162"/>
              <a:gd name="T110" fmla="*/ 48 w 226"/>
              <a:gd name="T111" fmla="*/ 28 h 162"/>
              <a:gd name="T112" fmla="*/ 116 w 226"/>
              <a:gd name="T113" fmla="*/ 64 h 162"/>
              <a:gd name="T114" fmla="*/ 183 w 226"/>
              <a:gd name="T115" fmla="*/ 45 h 162"/>
              <a:gd name="T116" fmla="*/ 183 w 226"/>
              <a:gd name="T117" fmla="*/ 38 h 162"/>
              <a:gd name="T118" fmla="*/ 107 w 226"/>
              <a:gd name="T119" fmla="*/ 12 h 162"/>
              <a:gd name="T120" fmla="*/ 117 w 226"/>
              <a:gd name="T121" fmla="*/ 56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 h="162">
                <a:moveTo>
                  <a:pt x="109" y="80"/>
                </a:moveTo>
                <a:cubicBezTo>
                  <a:pt x="21" y="33"/>
                  <a:pt x="21" y="33"/>
                  <a:pt x="21" y="33"/>
                </a:cubicBezTo>
                <a:cubicBezTo>
                  <a:pt x="29" y="24"/>
                  <a:pt x="29" y="24"/>
                  <a:pt x="29" y="24"/>
                </a:cubicBezTo>
                <a:cubicBezTo>
                  <a:pt x="114" y="0"/>
                  <a:pt x="114" y="0"/>
                  <a:pt x="114" y="0"/>
                </a:cubicBezTo>
                <a:cubicBezTo>
                  <a:pt x="206" y="41"/>
                  <a:pt x="206" y="41"/>
                  <a:pt x="206" y="41"/>
                </a:cubicBezTo>
                <a:cubicBezTo>
                  <a:pt x="213" y="51"/>
                  <a:pt x="213" y="51"/>
                  <a:pt x="213" y="51"/>
                </a:cubicBezTo>
                <a:cubicBezTo>
                  <a:pt x="213" y="70"/>
                  <a:pt x="213" y="70"/>
                  <a:pt x="213" y="70"/>
                </a:cubicBezTo>
                <a:cubicBezTo>
                  <a:pt x="109" y="104"/>
                  <a:pt x="109" y="104"/>
                  <a:pt x="109" y="104"/>
                </a:cubicBezTo>
                <a:cubicBezTo>
                  <a:pt x="109" y="80"/>
                  <a:pt x="109" y="80"/>
                  <a:pt x="109" y="80"/>
                </a:cubicBezTo>
                <a:close/>
                <a:moveTo>
                  <a:pt x="75" y="98"/>
                </a:moveTo>
                <a:cubicBezTo>
                  <a:pt x="72" y="98"/>
                  <a:pt x="70" y="98"/>
                  <a:pt x="68" y="99"/>
                </a:cubicBezTo>
                <a:cubicBezTo>
                  <a:pt x="66" y="100"/>
                  <a:pt x="65" y="102"/>
                  <a:pt x="65" y="104"/>
                </a:cubicBezTo>
                <a:cubicBezTo>
                  <a:pt x="65" y="106"/>
                  <a:pt x="66" y="108"/>
                  <a:pt x="68" y="109"/>
                </a:cubicBezTo>
                <a:cubicBezTo>
                  <a:pt x="69" y="110"/>
                  <a:pt x="70" y="110"/>
                  <a:pt x="71" y="110"/>
                </a:cubicBezTo>
                <a:cubicBezTo>
                  <a:pt x="71" y="122"/>
                  <a:pt x="71" y="122"/>
                  <a:pt x="71" y="122"/>
                </a:cubicBezTo>
                <a:cubicBezTo>
                  <a:pt x="71" y="124"/>
                  <a:pt x="71" y="124"/>
                  <a:pt x="71" y="124"/>
                </a:cubicBezTo>
                <a:cubicBezTo>
                  <a:pt x="73" y="125"/>
                  <a:pt x="73" y="125"/>
                  <a:pt x="73" y="125"/>
                </a:cubicBezTo>
                <a:cubicBezTo>
                  <a:pt x="113" y="151"/>
                  <a:pt x="113" y="151"/>
                  <a:pt x="113" y="151"/>
                </a:cubicBezTo>
                <a:cubicBezTo>
                  <a:pt x="117" y="145"/>
                  <a:pt x="117" y="145"/>
                  <a:pt x="117" y="145"/>
                </a:cubicBezTo>
                <a:cubicBezTo>
                  <a:pt x="78" y="120"/>
                  <a:pt x="78" y="120"/>
                  <a:pt x="78" y="120"/>
                </a:cubicBezTo>
                <a:cubicBezTo>
                  <a:pt x="78" y="111"/>
                  <a:pt x="78" y="111"/>
                  <a:pt x="78" y="111"/>
                </a:cubicBezTo>
                <a:cubicBezTo>
                  <a:pt x="80" y="110"/>
                  <a:pt x="81" y="110"/>
                  <a:pt x="82" y="109"/>
                </a:cubicBezTo>
                <a:cubicBezTo>
                  <a:pt x="84" y="108"/>
                  <a:pt x="85" y="106"/>
                  <a:pt x="85" y="104"/>
                </a:cubicBezTo>
                <a:cubicBezTo>
                  <a:pt x="85" y="102"/>
                  <a:pt x="84" y="100"/>
                  <a:pt x="82" y="99"/>
                </a:cubicBezTo>
                <a:cubicBezTo>
                  <a:pt x="80" y="98"/>
                  <a:pt x="77" y="98"/>
                  <a:pt x="75" y="98"/>
                </a:cubicBezTo>
                <a:close/>
                <a:moveTo>
                  <a:pt x="79" y="103"/>
                </a:moveTo>
                <a:cubicBezTo>
                  <a:pt x="78" y="103"/>
                  <a:pt x="77" y="102"/>
                  <a:pt x="75" y="102"/>
                </a:cubicBezTo>
                <a:cubicBezTo>
                  <a:pt x="73" y="102"/>
                  <a:pt x="72" y="103"/>
                  <a:pt x="71" y="103"/>
                </a:cubicBezTo>
                <a:cubicBezTo>
                  <a:pt x="70" y="104"/>
                  <a:pt x="69" y="104"/>
                  <a:pt x="69" y="104"/>
                </a:cubicBezTo>
                <a:cubicBezTo>
                  <a:pt x="69" y="105"/>
                  <a:pt x="70" y="105"/>
                  <a:pt x="71" y="105"/>
                </a:cubicBezTo>
                <a:cubicBezTo>
                  <a:pt x="72" y="106"/>
                  <a:pt x="73" y="106"/>
                  <a:pt x="75" y="106"/>
                </a:cubicBezTo>
                <a:cubicBezTo>
                  <a:pt x="77" y="106"/>
                  <a:pt x="78" y="106"/>
                  <a:pt x="79" y="105"/>
                </a:cubicBezTo>
                <a:cubicBezTo>
                  <a:pt x="80" y="105"/>
                  <a:pt x="80" y="105"/>
                  <a:pt x="80" y="104"/>
                </a:cubicBezTo>
                <a:cubicBezTo>
                  <a:pt x="80" y="104"/>
                  <a:pt x="80" y="104"/>
                  <a:pt x="79" y="103"/>
                </a:cubicBezTo>
                <a:close/>
                <a:moveTo>
                  <a:pt x="46" y="89"/>
                </a:moveTo>
                <a:cubicBezTo>
                  <a:pt x="42" y="89"/>
                  <a:pt x="39" y="90"/>
                  <a:pt x="37" y="91"/>
                </a:cubicBezTo>
                <a:cubicBezTo>
                  <a:pt x="34" y="93"/>
                  <a:pt x="32" y="95"/>
                  <a:pt x="32" y="98"/>
                </a:cubicBezTo>
                <a:cubicBezTo>
                  <a:pt x="32" y="101"/>
                  <a:pt x="34" y="103"/>
                  <a:pt x="37" y="105"/>
                </a:cubicBezTo>
                <a:cubicBezTo>
                  <a:pt x="38" y="105"/>
                  <a:pt x="39" y="106"/>
                  <a:pt x="41" y="106"/>
                </a:cubicBezTo>
                <a:cubicBezTo>
                  <a:pt x="41" y="121"/>
                  <a:pt x="41" y="121"/>
                  <a:pt x="41" y="121"/>
                </a:cubicBezTo>
                <a:cubicBezTo>
                  <a:pt x="41" y="124"/>
                  <a:pt x="41" y="124"/>
                  <a:pt x="41" y="124"/>
                </a:cubicBezTo>
                <a:cubicBezTo>
                  <a:pt x="43" y="126"/>
                  <a:pt x="43" y="126"/>
                  <a:pt x="43" y="126"/>
                </a:cubicBezTo>
                <a:cubicBezTo>
                  <a:pt x="97" y="162"/>
                  <a:pt x="97" y="162"/>
                  <a:pt x="97" y="162"/>
                </a:cubicBezTo>
                <a:cubicBezTo>
                  <a:pt x="103" y="154"/>
                  <a:pt x="103" y="154"/>
                  <a:pt x="103" y="154"/>
                </a:cubicBezTo>
                <a:cubicBezTo>
                  <a:pt x="51" y="119"/>
                  <a:pt x="51" y="119"/>
                  <a:pt x="51" y="119"/>
                </a:cubicBezTo>
                <a:cubicBezTo>
                  <a:pt x="50" y="106"/>
                  <a:pt x="50" y="106"/>
                  <a:pt x="50" y="106"/>
                </a:cubicBezTo>
                <a:cubicBezTo>
                  <a:pt x="52" y="106"/>
                  <a:pt x="54" y="105"/>
                  <a:pt x="55" y="105"/>
                </a:cubicBezTo>
                <a:cubicBezTo>
                  <a:pt x="58" y="103"/>
                  <a:pt x="60" y="101"/>
                  <a:pt x="60" y="98"/>
                </a:cubicBezTo>
                <a:cubicBezTo>
                  <a:pt x="60" y="95"/>
                  <a:pt x="58" y="93"/>
                  <a:pt x="55" y="91"/>
                </a:cubicBezTo>
                <a:cubicBezTo>
                  <a:pt x="52" y="90"/>
                  <a:pt x="49" y="89"/>
                  <a:pt x="46" y="89"/>
                </a:cubicBezTo>
                <a:close/>
                <a:moveTo>
                  <a:pt x="52" y="97"/>
                </a:moveTo>
                <a:cubicBezTo>
                  <a:pt x="50" y="96"/>
                  <a:pt x="48" y="95"/>
                  <a:pt x="46" y="95"/>
                </a:cubicBezTo>
                <a:cubicBezTo>
                  <a:pt x="43" y="95"/>
                  <a:pt x="41" y="96"/>
                  <a:pt x="40" y="97"/>
                </a:cubicBezTo>
                <a:cubicBezTo>
                  <a:pt x="39" y="97"/>
                  <a:pt x="38" y="98"/>
                  <a:pt x="38" y="98"/>
                </a:cubicBezTo>
                <a:cubicBezTo>
                  <a:pt x="38" y="98"/>
                  <a:pt x="39" y="99"/>
                  <a:pt x="40" y="99"/>
                </a:cubicBezTo>
                <a:cubicBezTo>
                  <a:pt x="41" y="100"/>
                  <a:pt x="43" y="100"/>
                  <a:pt x="46" y="100"/>
                </a:cubicBezTo>
                <a:cubicBezTo>
                  <a:pt x="48" y="100"/>
                  <a:pt x="50" y="100"/>
                  <a:pt x="52" y="99"/>
                </a:cubicBezTo>
                <a:cubicBezTo>
                  <a:pt x="53" y="99"/>
                  <a:pt x="53" y="98"/>
                  <a:pt x="53" y="98"/>
                </a:cubicBezTo>
                <a:cubicBezTo>
                  <a:pt x="53" y="98"/>
                  <a:pt x="53" y="97"/>
                  <a:pt x="52" y="97"/>
                </a:cubicBezTo>
                <a:close/>
                <a:moveTo>
                  <a:pt x="34" y="48"/>
                </a:moveTo>
                <a:cubicBezTo>
                  <a:pt x="17" y="52"/>
                  <a:pt x="17" y="52"/>
                  <a:pt x="17" y="52"/>
                </a:cubicBezTo>
                <a:cubicBezTo>
                  <a:pt x="17" y="60"/>
                  <a:pt x="17" y="60"/>
                  <a:pt x="17" y="60"/>
                </a:cubicBezTo>
                <a:cubicBezTo>
                  <a:pt x="101" y="106"/>
                  <a:pt x="101" y="106"/>
                  <a:pt x="101" y="106"/>
                </a:cubicBezTo>
                <a:cubicBezTo>
                  <a:pt x="101" y="85"/>
                  <a:pt x="101" y="85"/>
                  <a:pt x="101" y="85"/>
                </a:cubicBezTo>
                <a:cubicBezTo>
                  <a:pt x="34" y="48"/>
                  <a:pt x="34" y="48"/>
                  <a:pt x="34" y="48"/>
                </a:cubicBezTo>
                <a:cubicBezTo>
                  <a:pt x="34" y="48"/>
                  <a:pt x="34" y="48"/>
                  <a:pt x="34" y="48"/>
                </a:cubicBezTo>
                <a:close/>
                <a:moveTo>
                  <a:pt x="17" y="52"/>
                </a:moveTo>
                <a:cubicBezTo>
                  <a:pt x="34" y="48"/>
                  <a:pt x="34" y="48"/>
                  <a:pt x="34" y="48"/>
                </a:cubicBezTo>
                <a:cubicBezTo>
                  <a:pt x="12" y="35"/>
                  <a:pt x="12" y="35"/>
                  <a:pt x="12" y="35"/>
                </a:cubicBezTo>
                <a:cubicBezTo>
                  <a:pt x="0" y="39"/>
                  <a:pt x="0" y="39"/>
                  <a:pt x="0" y="39"/>
                </a:cubicBezTo>
                <a:cubicBezTo>
                  <a:pt x="8" y="46"/>
                  <a:pt x="8" y="46"/>
                  <a:pt x="8" y="46"/>
                </a:cubicBezTo>
                <a:cubicBezTo>
                  <a:pt x="7" y="48"/>
                  <a:pt x="7" y="48"/>
                  <a:pt x="7" y="48"/>
                </a:cubicBezTo>
                <a:cubicBezTo>
                  <a:pt x="15" y="52"/>
                  <a:pt x="15" y="52"/>
                  <a:pt x="15" y="52"/>
                </a:cubicBezTo>
                <a:cubicBezTo>
                  <a:pt x="17" y="52"/>
                  <a:pt x="17" y="52"/>
                  <a:pt x="17" y="52"/>
                </a:cubicBezTo>
                <a:close/>
                <a:moveTo>
                  <a:pt x="191" y="83"/>
                </a:moveTo>
                <a:cubicBezTo>
                  <a:pt x="200" y="89"/>
                  <a:pt x="200" y="89"/>
                  <a:pt x="200" y="89"/>
                </a:cubicBezTo>
                <a:cubicBezTo>
                  <a:pt x="205" y="89"/>
                  <a:pt x="205" y="89"/>
                  <a:pt x="205" y="89"/>
                </a:cubicBezTo>
                <a:cubicBezTo>
                  <a:pt x="214" y="96"/>
                  <a:pt x="214" y="96"/>
                  <a:pt x="214" y="96"/>
                </a:cubicBezTo>
                <a:cubicBezTo>
                  <a:pt x="226" y="91"/>
                  <a:pt x="226" y="91"/>
                  <a:pt x="226" y="91"/>
                </a:cubicBezTo>
                <a:cubicBezTo>
                  <a:pt x="217" y="85"/>
                  <a:pt x="217" y="85"/>
                  <a:pt x="217" y="85"/>
                </a:cubicBezTo>
                <a:cubicBezTo>
                  <a:pt x="217" y="82"/>
                  <a:pt x="217" y="82"/>
                  <a:pt x="217" y="82"/>
                </a:cubicBezTo>
                <a:cubicBezTo>
                  <a:pt x="209" y="77"/>
                  <a:pt x="209" y="77"/>
                  <a:pt x="209" y="77"/>
                </a:cubicBezTo>
                <a:cubicBezTo>
                  <a:pt x="191" y="83"/>
                  <a:pt x="191" y="83"/>
                  <a:pt x="191" y="83"/>
                </a:cubicBezTo>
                <a:close/>
                <a:moveTo>
                  <a:pt x="169" y="91"/>
                </a:moveTo>
                <a:cubicBezTo>
                  <a:pt x="177" y="97"/>
                  <a:pt x="177" y="97"/>
                  <a:pt x="177" y="97"/>
                </a:cubicBezTo>
                <a:cubicBezTo>
                  <a:pt x="183" y="97"/>
                  <a:pt x="183" y="97"/>
                  <a:pt x="183" y="97"/>
                </a:cubicBezTo>
                <a:cubicBezTo>
                  <a:pt x="192" y="104"/>
                  <a:pt x="192" y="104"/>
                  <a:pt x="192" y="104"/>
                </a:cubicBezTo>
                <a:cubicBezTo>
                  <a:pt x="203" y="99"/>
                  <a:pt x="203" y="99"/>
                  <a:pt x="203" y="99"/>
                </a:cubicBezTo>
                <a:cubicBezTo>
                  <a:pt x="194" y="93"/>
                  <a:pt x="194" y="93"/>
                  <a:pt x="194" y="93"/>
                </a:cubicBezTo>
                <a:cubicBezTo>
                  <a:pt x="195" y="90"/>
                  <a:pt x="195" y="90"/>
                  <a:pt x="195" y="90"/>
                </a:cubicBezTo>
                <a:cubicBezTo>
                  <a:pt x="187" y="85"/>
                  <a:pt x="187" y="85"/>
                  <a:pt x="187" y="85"/>
                </a:cubicBezTo>
                <a:cubicBezTo>
                  <a:pt x="169" y="91"/>
                  <a:pt x="169" y="91"/>
                  <a:pt x="169" y="91"/>
                </a:cubicBezTo>
                <a:close/>
                <a:moveTo>
                  <a:pt x="146" y="99"/>
                </a:moveTo>
                <a:cubicBezTo>
                  <a:pt x="154" y="105"/>
                  <a:pt x="154" y="105"/>
                  <a:pt x="154" y="105"/>
                </a:cubicBezTo>
                <a:cubicBezTo>
                  <a:pt x="160" y="105"/>
                  <a:pt x="160" y="105"/>
                  <a:pt x="160" y="105"/>
                </a:cubicBezTo>
                <a:cubicBezTo>
                  <a:pt x="169" y="111"/>
                  <a:pt x="169" y="111"/>
                  <a:pt x="169" y="111"/>
                </a:cubicBezTo>
                <a:cubicBezTo>
                  <a:pt x="180" y="107"/>
                  <a:pt x="180" y="107"/>
                  <a:pt x="180" y="107"/>
                </a:cubicBezTo>
                <a:cubicBezTo>
                  <a:pt x="171" y="100"/>
                  <a:pt x="171" y="100"/>
                  <a:pt x="171" y="100"/>
                </a:cubicBezTo>
                <a:cubicBezTo>
                  <a:pt x="171" y="98"/>
                  <a:pt x="171" y="98"/>
                  <a:pt x="171" y="98"/>
                </a:cubicBezTo>
                <a:cubicBezTo>
                  <a:pt x="164" y="92"/>
                  <a:pt x="164" y="92"/>
                  <a:pt x="164" y="92"/>
                </a:cubicBezTo>
                <a:cubicBezTo>
                  <a:pt x="146" y="99"/>
                  <a:pt x="146" y="99"/>
                  <a:pt x="146" y="99"/>
                </a:cubicBezTo>
                <a:close/>
                <a:moveTo>
                  <a:pt x="123" y="106"/>
                </a:moveTo>
                <a:cubicBezTo>
                  <a:pt x="132" y="112"/>
                  <a:pt x="132" y="112"/>
                  <a:pt x="132" y="112"/>
                </a:cubicBezTo>
                <a:cubicBezTo>
                  <a:pt x="137" y="112"/>
                  <a:pt x="137" y="112"/>
                  <a:pt x="137" y="112"/>
                </a:cubicBezTo>
                <a:cubicBezTo>
                  <a:pt x="146" y="119"/>
                  <a:pt x="146" y="119"/>
                  <a:pt x="146" y="119"/>
                </a:cubicBezTo>
                <a:cubicBezTo>
                  <a:pt x="157" y="115"/>
                  <a:pt x="157" y="115"/>
                  <a:pt x="157" y="115"/>
                </a:cubicBezTo>
                <a:cubicBezTo>
                  <a:pt x="148" y="108"/>
                  <a:pt x="148" y="108"/>
                  <a:pt x="148" y="108"/>
                </a:cubicBezTo>
                <a:cubicBezTo>
                  <a:pt x="149" y="105"/>
                  <a:pt x="149" y="105"/>
                  <a:pt x="149" y="105"/>
                </a:cubicBezTo>
                <a:cubicBezTo>
                  <a:pt x="141" y="100"/>
                  <a:pt x="141" y="100"/>
                  <a:pt x="141" y="100"/>
                </a:cubicBezTo>
                <a:cubicBezTo>
                  <a:pt x="123" y="106"/>
                  <a:pt x="123" y="106"/>
                  <a:pt x="123" y="106"/>
                </a:cubicBezTo>
                <a:close/>
                <a:moveTo>
                  <a:pt x="58" y="26"/>
                </a:moveTo>
                <a:cubicBezTo>
                  <a:pt x="48" y="28"/>
                  <a:pt x="48" y="28"/>
                  <a:pt x="48" y="28"/>
                </a:cubicBezTo>
                <a:cubicBezTo>
                  <a:pt x="115" y="63"/>
                  <a:pt x="115" y="63"/>
                  <a:pt x="115" y="63"/>
                </a:cubicBezTo>
                <a:cubicBezTo>
                  <a:pt x="116" y="64"/>
                  <a:pt x="116" y="64"/>
                  <a:pt x="116" y="64"/>
                </a:cubicBezTo>
                <a:cubicBezTo>
                  <a:pt x="118" y="63"/>
                  <a:pt x="118" y="63"/>
                  <a:pt x="118" y="63"/>
                </a:cubicBezTo>
                <a:cubicBezTo>
                  <a:pt x="183" y="45"/>
                  <a:pt x="183" y="45"/>
                  <a:pt x="183" y="45"/>
                </a:cubicBezTo>
                <a:cubicBezTo>
                  <a:pt x="192" y="42"/>
                  <a:pt x="192" y="42"/>
                  <a:pt x="192" y="42"/>
                </a:cubicBezTo>
                <a:cubicBezTo>
                  <a:pt x="183" y="38"/>
                  <a:pt x="183" y="38"/>
                  <a:pt x="183" y="38"/>
                </a:cubicBezTo>
                <a:cubicBezTo>
                  <a:pt x="117" y="9"/>
                  <a:pt x="117" y="9"/>
                  <a:pt x="117" y="9"/>
                </a:cubicBezTo>
                <a:cubicBezTo>
                  <a:pt x="107" y="12"/>
                  <a:pt x="107" y="12"/>
                  <a:pt x="107" y="12"/>
                </a:cubicBezTo>
                <a:cubicBezTo>
                  <a:pt x="171" y="41"/>
                  <a:pt x="171" y="41"/>
                  <a:pt x="171" y="41"/>
                </a:cubicBezTo>
                <a:cubicBezTo>
                  <a:pt x="117" y="56"/>
                  <a:pt x="117" y="56"/>
                  <a:pt x="117" y="56"/>
                </a:cubicBezTo>
                <a:lnTo>
                  <a:pt x="58" y="26"/>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49" name="Freeform 361"/>
          <p:cNvSpPr>
            <a:spLocks noEditPoints="1"/>
          </p:cNvSpPr>
          <p:nvPr/>
        </p:nvSpPr>
        <p:spPr bwMode="auto">
          <a:xfrm>
            <a:off x="8036004" y="4637113"/>
            <a:ext cx="508371" cy="521518"/>
          </a:xfrm>
          <a:custGeom>
            <a:avLst/>
            <a:gdLst>
              <a:gd name="T0" fmla="*/ 86 w 202"/>
              <a:gd name="T1" fmla="*/ 199 h 207"/>
              <a:gd name="T2" fmla="*/ 202 w 202"/>
              <a:gd name="T3" fmla="*/ 158 h 207"/>
              <a:gd name="T4" fmla="*/ 10 w 202"/>
              <a:gd name="T5" fmla="*/ 164 h 207"/>
              <a:gd name="T6" fmla="*/ 44 w 202"/>
              <a:gd name="T7" fmla="*/ 152 h 207"/>
              <a:gd name="T8" fmla="*/ 68 w 202"/>
              <a:gd name="T9" fmla="*/ 152 h 207"/>
              <a:gd name="T10" fmla="*/ 44 w 202"/>
              <a:gd name="T11" fmla="*/ 152 h 207"/>
              <a:gd name="T12" fmla="*/ 157 w 202"/>
              <a:gd name="T13" fmla="*/ 137 h 207"/>
              <a:gd name="T14" fmla="*/ 155 w 202"/>
              <a:gd name="T15" fmla="*/ 147 h 207"/>
              <a:gd name="T16" fmla="*/ 129 w 202"/>
              <a:gd name="T17" fmla="*/ 148 h 207"/>
              <a:gd name="T18" fmla="*/ 151 w 202"/>
              <a:gd name="T19" fmla="*/ 148 h 207"/>
              <a:gd name="T20" fmla="*/ 129 w 202"/>
              <a:gd name="T21" fmla="*/ 148 h 207"/>
              <a:gd name="T22" fmla="*/ 123 w 202"/>
              <a:gd name="T23" fmla="*/ 160 h 207"/>
              <a:gd name="T24" fmla="*/ 125 w 202"/>
              <a:gd name="T25" fmla="*/ 150 h 207"/>
              <a:gd name="T26" fmla="*/ 95 w 202"/>
              <a:gd name="T27" fmla="*/ 162 h 207"/>
              <a:gd name="T28" fmla="*/ 119 w 202"/>
              <a:gd name="T29" fmla="*/ 162 h 207"/>
              <a:gd name="T30" fmla="*/ 95 w 202"/>
              <a:gd name="T31" fmla="*/ 162 h 207"/>
              <a:gd name="T32" fmla="*/ 87 w 202"/>
              <a:gd name="T33" fmla="*/ 175 h 207"/>
              <a:gd name="T34" fmla="*/ 90 w 202"/>
              <a:gd name="T35" fmla="*/ 164 h 207"/>
              <a:gd name="T36" fmla="*/ 129 w 202"/>
              <a:gd name="T37" fmla="*/ 135 h 207"/>
              <a:gd name="T38" fmla="*/ 151 w 202"/>
              <a:gd name="T39" fmla="*/ 135 h 207"/>
              <a:gd name="T40" fmla="*/ 129 w 202"/>
              <a:gd name="T41" fmla="*/ 135 h 207"/>
              <a:gd name="T42" fmla="*/ 125 w 202"/>
              <a:gd name="T43" fmla="*/ 136 h 207"/>
              <a:gd name="T44" fmla="*/ 123 w 202"/>
              <a:gd name="T45" fmla="*/ 145 h 207"/>
              <a:gd name="T46" fmla="*/ 96 w 202"/>
              <a:gd name="T47" fmla="*/ 147 h 207"/>
              <a:gd name="T48" fmla="*/ 119 w 202"/>
              <a:gd name="T49" fmla="*/ 147 h 207"/>
              <a:gd name="T50" fmla="*/ 96 w 202"/>
              <a:gd name="T51" fmla="*/ 147 h 207"/>
              <a:gd name="T52" fmla="*/ 89 w 202"/>
              <a:gd name="T53" fmla="*/ 159 h 207"/>
              <a:gd name="T54" fmla="*/ 92 w 202"/>
              <a:gd name="T55" fmla="*/ 149 h 207"/>
              <a:gd name="T56" fmla="*/ 59 w 202"/>
              <a:gd name="T57" fmla="*/ 161 h 207"/>
              <a:gd name="T58" fmla="*/ 84 w 202"/>
              <a:gd name="T59" fmla="*/ 161 h 207"/>
              <a:gd name="T60" fmla="*/ 59 w 202"/>
              <a:gd name="T61" fmla="*/ 161 h 207"/>
              <a:gd name="T62" fmla="*/ 126 w 202"/>
              <a:gd name="T63" fmla="*/ 124 h 207"/>
              <a:gd name="T64" fmla="*/ 124 w 202"/>
              <a:gd name="T65" fmla="*/ 132 h 207"/>
              <a:gd name="T66" fmla="*/ 98 w 202"/>
              <a:gd name="T67" fmla="*/ 133 h 207"/>
              <a:gd name="T68" fmla="*/ 120 w 202"/>
              <a:gd name="T69" fmla="*/ 134 h 207"/>
              <a:gd name="T70" fmla="*/ 98 w 202"/>
              <a:gd name="T71" fmla="*/ 133 h 207"/>
              <a:gd name="T72" fmla="*/ 94 w 202"/>
              <a:gd name="T73" fmla="*/ 135 h 207"/>
              <a:gd name="T74" fmla="*/ 91 w 202"/>
              <a:gd name="T75" fmla="*/ 144 h 207"/>
              <a:gd name="T76" fmla="*/ 63 w 202"/>
              <a:gd name="T77" fmla="*/ 146 h 207"/>
              <a:gd name="T78" fmla="*/ 86 w 202"/>
              <a:gd name="T79" fmla="*/ 146 h 207"/>
              <a:gd name="T80" fmla="*/ 63 w 202"/>
              <a:gd name="T81" fmla="*/ 146 h 207"/>
              <a:gd name="T82" fmla="*/ 13 w 202"/>
              <a:gd name="T83" fmla="*/ 151 h 207"/>
              <a:gd name="T84" fmla="*/ 201 w 202"/>
              <a:gd name="T85" fmla="*/ 145 h 207"/>
              <a:gd name="T86" fmla="*/ 125 w 202"/>
              <a:gd name="T87" fmla="*/ 4 h 207"/>
              <a:gd name="T88" fmla="*/ 7 w 202"/>
              <a:gd name="T89" fmla="*/ 33 h 207"/>
              <a:gd name="T90" fmla="*/ 116 w 202"/>
              <a:gd name="T91" fmla="*/ 0 h 207"/>
              <a:gd name="T92" fmla="*/ 7 w 202"/>
              <a:gd name="T93" fmla="*/ 33 h 207"/>
              <a:gd name="T94" fmla="*/ 0 w 202"/>
              <a:gd name="T95" fmla="*/ 148 h 207"/>
              <a:gd name="T96" fmla="*/ 6 w 202"/>
              <a:gd name="T97" fmla="*/ 36 h 207"/>
              <a:gd name="T98" fmla="*/ 25 w 202"/>
              <a:gd name="T99" fmla="*/ 42 h 207"/>
              <a:gd name="T100" fmla="*/ 116 w 202"/>
              <a:gd name="T101" fmla="*/ 104 h 207"/>
              <a:gd name="T102" fmla="*/ 25 w 202"/>
              <a:gd name="T103" fmla="*/ 42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 h="207">
                <a:moveTo>
                  <a:pt x="10" y="156"/>
                </a:moveTo>
                <a:cubicBezTo>
                  <a:pt x="86" y="199"/>
                  <a:pt x="86" y="199"/>
                  <a:pt x="86" y="199"/>
                </a:cubicBezTo>
                <a:cubicBezTo>
                  <a:pt x="202" y="150"/>
                  <a:pt x="202" y="150"/>
                  <a:pt x="202" y="150"/>
                </a:cubicBezTo>
                <a:cubicBezTo>
                  <a:pt x="202" y="158"/>
                  <a:pt x="202" y="158"/>
                  <a:pt x="202" y="158"/>
                </a:cubicBezTo>
                <a:cubicBezTo>
                  <a:pt x="86" y="207"/>
                  <a:pt x="86" y="207"/>
                  <a:pt x="86" y="207"/>
                </a:cubicBezTo>
                <a:cubicBezTo>
                  <a:pt x="10" y="164"/>
                  <a:pt x="10" y="164"/>
                  <a:pt x="10" y="164"/>
                </a:cubicBezTo>
                <a:cubicBezTo>
                  <a:pt x="10" y="156"/>
                  <a:pt x="10" y="156"/>
                  <a:pt x="10" y="156"/>
                </a:cubicBezTo>
                <a:close/>
                <a:moveTo>
                  <a:pt x="44" y="152"/>
                </a:moveTo>
                <a:cubicBezTo>
                  <a:pt x="47" y="154"/>
                  <a:pt x="50" y="156"/>
                  <a:pt x="54" y="158"/>
                </a:cubicBezTo>
                <a:cubicBezTo>
                  <a:pt x="59" y="156"/>
                  <a:pt x="63" y="154"/>
                  <a:pt x="68" y="152"/>
                </a:cubicBezTo>
                <a:cubicBezTo>
                  <a:pt x="65" y="151"/>
                  <a:pt x="61" y="149"/>
                  <a:pt x="58" y="147"/>
                </a:cubicBezTo>
                <a:cubicBezTo>
                  <a:pt x="53" y="149"/>
                  <a:pt x="49" y="151"/>
                  <a:pt x="44" y="152"/>
                </a:cubicBezTo>
                <a:close/>
                <a:moveTo>
                  <a:pt x="145" y="142"/>
                </a:moveTo>
                <a:cubicBezTo>
                  <a:pt x="149" y="140"/>
                  <a:pt x="153" y="139"/>
                  <a:pt x="157" y="137"/>
                </a:cubicBezTo>
                <a:cubicBezTo>
                  <a:pt x="160" y="139"/>
                  <a:pt x="163" y="141"/>
                  <a:pt x="167" y="142"/>
                </a:cubicBezTo>
                <a:cubicBezTo>
                  <a:pt x="163" y="144"/>
                  <a:pt x="159" y="145"/>
                  <a:pt x="155" y="147"/>
                </a:cubicBezTo>
                <a:cubicBezTo>
                  <a:pt x="152" y="145"/>
                  <a:pt x="149" y="143"/>
                  <a:pt x="145" y="142"/>
                </a:cubicBezTo>
                <a:close/>
                <a:moveTo>
                  <a:pt x="129" y="148"/>
                </a:moveTo>
                <a:cubicBezTo>
                  <a:pt x="133" y="150"/>
                  <a:pt x="136" y="152"/>
                  <a:pt x="140" y="153"/>
                </a:cubicBezTo>
                <a:cubicBezTo>
                  <a:pt x="144" y="152"/>
                  <a:pt x="148" y="150"/>
                  <a:pt x="151" y="148"/>
                </a:cubicBezTo>
                <a:cubicBezTo>
                  <a:pt x="148" y="147"/>
                  <a:pt x="145" y="145"/>
                  <a:pt x="141" y="144"/>
                </a:cubicBezTo>
                <a:cubicBezTo>
                  <a:pt x="137" y="145"/>
                  <a:pt x="133" y="147"/>
                  <a:pt x="129" y="148"/>
                </a:cubicBezTo>
                <a:close/>
                <a:moveTo>
                  <a:pt x="113" y="155"/>
                </a:moveTo>
                <a:cubicBezTo>
                  <a:pt x="116" y="157"/>
                  <a:pt x="120" y="158"/>
                  <a:pt x="123" y="160"/>
                </a:cubicBezTo>
                <a:cubicBezTo>
                  <a:pt x="127" y="158"/>
                  <a:pt x="131" y="156"/>
                  <a:pt x="136" y="155"/>
                </a:cubicBezTo>
                <a:cubicBezTo>
                  <a:pt x="132" y="153"/>
                  <a:pt x="129" y="151"/>
                  <a:pt x="125" y="150"/>
                </a:cubicBezTo>
                <a:cubicBezTo>
                  <a:pt x="121" y="151"/>
                  <a:pt x="117" y="153"/>
                  <a:pt x="113" y="155"/>
                </a:cubicBezTo>
                <a:close/>
                <a:moveTo>
                  <a:pt x="95" y="162"/>
                </a:moveTo>
                <a:cubicBezTo>
                  <a:pt x="98" y="164"/>
                  <a:pt x="102" y="165"/>
                  <a:pt x="106" y="167"/>
                </a:cubicBezTo>
                <a:cubicBezTo>
                  <a:pt x="110" y="165"/>
                  <a:pt x="114" y="164"/>
                  <a:pt x="119" y="162"/>
                </a:cubicBezTo>
                <a:cubicBezTo>
                  <a:pt x="115" y="160"/>
                  <a:pt x="112" y="158"/>
                  <a:pt x="108" y="157"/>
                </a:cubicBezTo>
                <a:cubicBezTo>
                  <a:pt x="104" y="158"/>
                  <a:pt x="99" y="160"/>
                  <a:pt x="95" y="162"/>
                </a:cubicBezTo>
                <a:close/>
                <a:moveTo>
                  <a:pt x="76" y="169"/>
                </a:moveTo>
                <a:cubicBezTo>
                  <a:pt x="80" y="171"/>
                  <a:pt x="83" y="173"/>
                  <a:pt x="87" y="175"/>
                </a:cubicBezTo>
                <a:cubicBezTo>
                  <a:pt x="92" y="173"/>
                  <a:pt x="96" y="171"/>
                  <a:pt x="101" y="169"/>
                </a:cubicBezTo>
                <a:cubicBezTo>
                  <a:pt x="97" y="167"/>
                  <a:pt x="94" y="165"/>
                  <a:pt x="90" y="164"/>
                </a:cubicBezTo>
                <a:cubicBezTo>
                  <a:pt x="86" y="166"/>
                  <a:pt x="81" y="167"/>
                  <a:pt x="76" y="169"/>
                </a:cubicBezTo>
                <a:close/>
                <a:moveTo>
                  <a:pt x="129" y="135"/>
                </a:moveTo>
                <a:cubicBezTo>
                  <a:pt x="133" y="136"/>
                  <a:pt x="136" y="138"/>
                  <a:pt x="139" y="139"/>
                </a:cubicBezTo>
                <a:cubicBezTo>
                  <a:pt x="143" y="138"/>
                  <a:pt x="147" y="136"/>
                  <a:pt x="151" y="135"/>
                </a:cubicBezTo>
                <a:cubicBezTo>
                  <a:pt x="147" y="133"/>
                  <a:pt x="144" y="132"/>
                  <a:pt x="141" y="130"/>
                </a:cubicBezTo>
                <a:cubicBezTo>
                  <a:pt x="137" y="132"/>
                  <a:pt x="133" y="133"/>
                  <a:pt x="129" y="135"/>
                </a:cubicBezTo>
                <a:close/>
                <a:moveTo>
                  <a:pt x="113" y="141"/>
                </a:moveTo>
                <a:cubicBezTo>
                  <a:pt x="117" y="139"/>
                  <a:pt x="121" y="138"/>
                  <a:pt x="125" y="136"/>
                </a:cubicBezTo>
                <a:cubicBezTo>
                  <a:pt x="129" y="138"/>
                  <a:pt x="132" y="139"/>
                  <a:pt x="135" y="141"/>
                </a:cubicBezTo>
                <a:cubicBezTo>
                  <a:pt x="131" y="142"/>
                  <a:pt x="127" y="144"/>
                  <a:pt x="123" y="145"/>
                </a:cubicBezTo>
                <a:cubicBezTo>
                  <a:pt x="120" y="144"/>
                  <a:pt x="117" y="142"/>
                  <a:pt x="113" y="141"/>
                </a:cubicBezTo>
                <a:close/>
                <a:moveTo>
                  <a:pt x="96" y="147"/>
                </a:moveTo>
                <a:cubicBezTo>
                  <a:pt x="100" y="149"/>
                  <a:pt x="103" y="150"/>
                  <a:pt x="107" y="152"/>
                </a:cubicBezTo>
                <a:cubicBezTo>
                  <a:pt x="111" y="150"/>
                  <a:pt x="115" y="149"/>
                  <a:pt x="119" y="147"/>
                </a:cubicBezTo>
                <a:cubicBezTo>
                  <a:pt x="116" y="145"/>
                  <a:pt x="112" y="144"/>
                  <a:pt x="109" y="142"/>
                </a:cubicBezTo>
                <a:cubicBezTo>
                  <a:pt x="105" y="144"/>
                  <a:pt x="101" y="145"/>
                  <a:pt x="96" y="147"/>
                </a:cubicBezTo>
                <a:close/>
                <a:moveTo>
                  <a:pt x="78" y="154"/>
                </a:moveTo>
                <a:cubicBezTo>
                  <a:pt x="82" y="155"/>
                  <a:pt x="85" y="157"/>
                  <a:pt x="89" y="159"/>
                </a:cubicBezTo>
                <a:cubicBezTo>
                  <a:pt x="93" y="157"/>
                  <a:pt x="98" y="155"/>
                  <a:pt x="102" y="154"/>
                </a:cubicBezTo>
                <a:cubicBezTo>
                  <a:pt x="99" y="152"/>
                  <a:pt x="95" y="150"/>
                  <a:pt x="92" y="149"/>
                </a:cubicBezTo>
                <a:cubicBezTo>
                  <a:pt x="88" y="150"/>
                  <a:pt x="83" y="152"/>
                  <a:pt x="78" y="154"/>
                </a:cubicBezTo>
                <a:close/>
                <a:moveTo>
                  <a:pt x="59" y="161"/>
                </a:moveTo>
                <a:cubicBezTo>
                  <a:pt x="63" y="162"/>
                  <a:pt x="66" y="164"/>
                  <a:pt x="70" y="166"/>
                </a:cubicBezTo>
                <a:cubicBezTo>
                  <a:pt x="75" y="164"/>
                  <a:pt x="79" y="162"/>
                  <a:pt x="84" y="161"/>
                </a:cubicBezTo>
                <a:cubicBezTo>
                  <a:pt x="81" y="159"/>
                  <a:pt x="77" y="157"/>
                  <a:pt x="74" y="155"/>
                </a:cubicBezTo>
                <a:cubicBezTo>
                  <a:pt x="69" y="157"/>
                  <a:pt x="64" y="159"/>
                  <a:pt x="59" y="161"/>
                </a:cubicBezTo>
                <a:close/>
                <a:moveTo>
                  <a:pt x="115" y="128"/>
                </a:moveTo>
                <a:cubicBezTo>
                  <a:pt x="118" y="126"/>
                  <a:pt x="122" y="125"/>
                  <a:pt x="126" y="124"/>
                </a:cubicBezTo>
                <a:cubicBezTo>
                  <a:pt x="129" y="125"/>
                  <a:pt x="132" y="127"/>
                  <a:pt x="136" y="128"/>
                </a:cubicBezTo>
                <a:cubicBezTo>
                  <a:pt x="132" y="129"/>
                  <a:pt x="128" y="131"/>
                  <a:pt x="124" y="132"/>
                </a:cubicBezTo>
                <a:cubicBezTo>
                  <a:pt x="121" y="131"/>
                  <a:pt x="118" y="129"/>
                  <a:pt x="115" y="128"/>
                </a:cubicBezTo>
                <a:close/>
                <a:moveTo>
                  <a:pt x="98" y="133"/>
                </a:moveTo>
                <a:cubicBezTo>
                  <a:pt x="101" y="135"/>
                  <a:pt x="105" y="137"/>
                  <a:pt x="108" y="138"/>
                </a:cubicBezTo>
                <a:cubicBezTo>
                  <a:pt x="112" y="137"/>
                  <a:pt x="116" y="135"/>
                  <a:pt x="120" y="134"/>
                </a:cubicBezTo>
                <a:cubicBezTo>
                  <a:pt x="117" y="132"/>
                  <a:pt x="114" y="131"/>
                  <a:pt x="110" y="129"/>
                </a:cubicBezTo>
                <a:cubicBezTo>
                  <a:pt x="106" y="131"/>
                  <a:pt x="102" y="132"/>
                  <a:pt x="98" y="133"/>
                </a:cubicBezTo>
                <a:close/>
                <a:moveTo>
                  <a:pt x="81" y="139"/>
                </a:moveTo>
                <a:cubicBezTo>
                  <a:pt x="85" y="138"/>
                  <a:pt x="90" y="136"/>
                  <a:pt x="94" y="135"/>
                </a:cubicBezTo>
                <a:cubicBezTo>
                  <a:pt x="97" y="136"/>
                  <a:pt x="100" y="138"/>
                  <a:pt x="104" y="140"/>
                </a:cubicBezTo>
                <a:cubicBezTo>
                  <a:pt x="99" y="141"/>
                  <a:pt x="95" y="143"/>
                  <a:pt x="91" y="144"/>
                </a:cubicBezTo>
                <a:cubicBezTo>
                  <a:pt x="88" y="143"/>
                  <a:pt x="84" y="141"/>
                  <a:pt x="81" y="139"/>
                </a:cubicBezTo>
                <a:close/>
                <a:moveTo>
                  <a:pt x="63" y="146"/>
                </a:moveTo>
                <a:cubicBezTo>
                  <a:pt x="66" y="147"/>
                  <a:pt x="69" y="149"/>
                  <a:pt x="73" y="151"/>
                </a:cubicBezTo>
                <a:cubicBezTo>
                  <a:pt x="77" y="149"/>
                  <a:pt x="82" y="147"/>
                  <a:pt x="86" y="146"/>
                </a:cubicBezTo>
                <a:cubicBezTo>
                  <a:pt x="83" y="144"/>
                  <a:pt x="80" y="143"/>
                  <a:pt x="77" y="141"/>
                </a:cubicBezTo>
                <a:cubicBezTo>
                  <a:pt x="72" y="143"/>
                  <a:pt x="67" y="144"/>
                  <a:pt x="63" y="146"/>
                </a:cubicBezTo>
                <a:close/>
                <a:moveTo>
                  <a:pt x="13" y="35"/>
                </a:moveTo>
                <a:cubicBezTo>
                  <a:pt x="13" y="151"/>
                  <a:pt x="13" y="151"/>
                  <a:pt x="13" y="151"/>
                </a:cubicBezTo>
                <a:cubicBezTo>
                  <a:pt x="86" y="191"/>
                  <a:pt x="86" y="191"/>
                  <a:pt x="86" y="191"/>
                </a:cubicBezTo>
                <a:cubicBezTo>
                  <a:pt x="201" y="145"/>
                  <a:pt x="201" y="145"/>
                  <a:pt x="201" y="145"/>
                </a:cubicBezTo>
                <a:cubicBezTo>
                  <a:pt x="125" y="111"/>
                  <a:pt x="125" y="111"/>
                  <a:pt x="125" y="111"/>
                </a:cubicBezTo>
                <a:cubicBezTo>
                  <a:pt x="125" y="4"/>
                  <a:pt x="125" y="4"/>
                  <a:pt x="125" y="4"/>
                </a:cubicBezTo>
                <a:cubicBezTo>
                  <a:pt x="13" y="35"/>
                  <a:pt x="13" y="35"/>
                  <a:pt x="13" y="35"/>
                </a:cubicBezTo>
                <a:close/>
                <a:moveTo>
                  <a:pt x="7" y="33"/>
                </a:moveTo>
                <a:cubicBezTo>
                  <a:pt x="2" y="31"/>
                  <a:pt x="2" y="31"/>
                  <a:pt x="2" y="31"/>
                </a:cubicBezTo>
                <a:cubicBezTo>
                  <a:pt x="116" y="0"/>
                  <a:pt x="116" y="0"/>
                  <a:pt x="116" y="0"/>
                </a:cubicBezTo>
                <a:cubicBezTo>
                  <a:pt x="120" y="2"/>
                  <a:pt x="120" y="2"/>
                  <a:pt x="120" y="2"/>
                </a:cubicBezTo>
                <a:cubicBezTo>
                  <a:pt x="7" y="33"/>
                  <a:pt x="7" y="33"/>
                  <a:pt x="7" y="33"/>
                </a:cubicBezTo>
                <a:close/>
                <a:moveTo>
                  <a:pt x="0" y="33"/>
                </a:moveTo>
                <a:cubicBezTo>
                  <a:pt x="0" y="148"/>
                  <a:pt x="0" y="148"/>
                  <a:pt x="0" y="148"/>
                </a:cubicBezTo>
                <a:cubicBezTo>
                  <a:pt x="7" y="150"/>
                  <a:pt x="7" y="150"/>
                  <a:pt x="7" y="150"/>
                </a:cubicBezTo>
                <a:cubicBezTo>
                  <a:pt x="6" y="36"/>
                  <a:pt x="6" y="36"/>
                  <a:pt x="6" y="36"/>
                </a:cubicBezTo>
                <a:cubicBezTo>
                  <a:pt x="0" y="33"/>
                  <a:pt x="0" y="33"/>
                  <a:pt x="0" y="33"/>
                </a:cubicBezTo>
                <a:close/>
                <a:moveTo>
                  <a:pt x="25" y="42"/>
                </a:moveTo>
                <a:cubicBezTo>
                  <a:pt x="24" y="135"/>
                  <a:pt x="24" y="135"/>
                  <a:pt x="24" y="135"/>
                </a:cubicBezTo>
                <a:cubicBezTo>
                  <a:pt x="116" y="104"/>
                  <a:pt x="116" y="104"/>
                  <a:pt x="116" y="104"/>
                </a:cubicBezTo>
                <a:cubicBezTo>
                  <a:pt x="116" y="16"/>
                  <a:pt x="116" y="16"/>
                  <a:pt x="116" y="16"/>
                </a:cubicBezTo>
                <a:lnTo>
                  <a:pt x="25" y="42"/>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56" name="Freeform 362"/>
          <p:cNvSpPr>
            <a:spLocks noEditPoints="1"/>
          </p:cNvSpPr>
          <p:nvPr/>
        </p:nvSpPr>
        <p:spPr bwMode="auto">
          <a:xfrm>
            <a:off x="8030160" y="5317863"/>
            <a:ext cx="506911" cy="530283"/>
          </a:xfrm>
          <a:custGeom>
            <a:avLst/>
            <a:gdLst>
              <a:gd name="T0" fmla="*/ 101 w 395"/>
              <a:gd name="T1" fmla="*/ 244 h 414"/>
              <a:gd name="T2" fmla="*/ 0 w 395"/>
              <a:gd name="T3" fmla="*/ 350 h 414"/>
              <a:gd name="T4" fmla="*/ 0 w 395"/>
              <a:gd name="T5" fmla="*/ 189 h 414"/>
              <a:gd name="T6" fmla="*/ 342 w 395"/>
              <a:gd name="T7" fmla="*/ 181 h 414"/>
              <a:gd name="T8" fmla="*/ 311 w 395"/>
              <a:gd name="T9" fmla="*/ 204 h 414"/>
              <a:gd name="T10" fmla="*/ 311 w 395"/>
              <a:gd name="T11" fmla="*/ 191 h 414"/>
              <a:gd name="T12" fmla="*/ 193 w 395"/>
              <a:gd name="T13" fmla="*/ 94 h 414"/>
              <a:gd name="T14" fmla="*/ 91 w 395"/>
              <a:gd name="T15" fmla="*/ 136 h 414"/>
              <a:gd name="T16" fmla="*/ 89 w 395"/>
              <a:gd name="T17" fmla="*/ 122 h 414"/>
              <a:gd name="T18" fmla="*/ 85 w 395"/>
              <a:gd name="T19" fmla="*/ 104 h 414"/>
              <a:gd name="T20" fmla="*/ 185 w 395"/>
              <a:gd name="T21" fmla="*/ 63 h 414"/>
              <a:gd name="T22" fmla="*/ 81 w 395"/>
              <a:gd name="T23" fmla="*/ 92 h 414"/>
              <a:gd name="T24" fmla="*/ 177 w 395"/>
              <a:gd name="T25" fmla="*/ 36 h 414"/>
              <a:gd name="T26" fmla="*/ 77 w 395"/>
              <a:gd name="T27" fmla="*/ 75 h 414"/>
              <a:gd name="T28" fmla="*/ 73 w 395"/>
              <a:gd name="T29" fmla="*/ 63 h 414"/>
              <a:gd name="T30" fmla="*/ 360 w 395"/>
              <a:gd name="T31" fmla="*/ 338 h 414"/>
              <a:gd name="T32" fmla="*/ 332 w 395"/>
              <a:gd name="T33" fmla="*/ 293 h 414"/>
              <a:gd name="T34" fmla="*/ 332 w 395"/>
              <a:gd name="T35" fmla="*/ 250 h 414"/>
              <a:gd name="T36" fmla="*/ 159 w 395"/>
              <a:gd name="T37" fmla="*/ 352 h 414"/>
              <a:gd name="T38" fmla="*/ 220 w 395"/>
              <a:gd name="T39" fmla="*/ 385 h 414"/>
              <a:gd name="T40" fmla="*/ 395 w 395"/>
              <a:gd name="T41" fmla="*/ 326 h 414"/>
              <a:gd name="T42" fmla="*/ 360 w 395"/>
              <a:gd name="T43" fmla="*/ 157 h 414"/>
              <a:gd name="T44" fmla="*/ 242 w 395"/>
              <a:gd name="T45" fmla="*/ 116 h 414"/>
              <a:gd name="T46" fmla="*/ 218 w 395"/>
              <a:gd name="T47" fmla="*/ 94 h 414"/>
              <a:gd name="T48" fmla="*/ 195 w 395"/>
              <a:gd name="T49" fmla="*/ 0 h 414"/>
              <a:gd name="T50" fmla="*/ 44 w 395"/>
              <a:gd name="T51" fmla="*/ 39 h 414"/>
              <a:gd name="T52" fmla="*/ 40 w 395"/>
              <a:gd name="T53" fmla="*/ 47 h 414"/>
              <a:gd name="T54" fmla="*/ 46 w 395"/>
              <a:gd name="T55" fmla="*/ 138 h 414"/>
              <a:gd name="T56" fmla="*/ 22 w 395"/>
              <a:gd name="T57" fmla="*/ 179 h 414"/>
              <a:gd name="T58" fmla="*/ 118 w 395"/>
              <a:gd name="T59" fmla="*/ 397 h 414"/>
              <a:gd name="T60" fmla="*/ 220 w 395"/>
              <a:gd name="T61" fmla="*/ 414 h 414"/>
              <a:gd name="T62" fmla="*/ 395 w 395"/>
              <a:gd name="T63" fmla="*/ 356 h 414"/>
              <a:gd name="T64" fmla="*/ 212 w 395"/>
              <a:gd name="T65" fmla="*/ 128 h 414"/>
              <a:gd name="T66" fmla="*/ 53 w 395"/>
              <a:gd name="T67" fmla="*/ 49 h 414"/>
              <a:gd name="T68" fmla="*/ 108 w 395"/>
              <a:gd name="T69" fmla="*/ 175 h 414"/>
              <a:gd name="T70" fmla="*/ 216 w 395"/>
              <a:gd name="T71" fmla="*/ 12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5" h="414">
                <a:moveTo>
                  <a:pt x="0" y="189"/>
                </a:moveTo>
                <a:lnTo>
                  <a:pt x="101" y="244"/>
                </a:lnTo>
                <a:lnTo>
                  <a:pt x="101" y="405"/>
                </a:lnTo>
                <a:lnTo>
                  <a:pt x="0" y="350"/>
                </a:lnTo>
                <a:lnTo>
                  <a:pt x="0" y="189"/>
                </a:lnTo>
                <a:lnTo>
                  <a:pt x="0" y="189"/>
                </a:lnTo>
                <a:close/>
                <a:moveTo>
                  <a:pt x="311" y="191"/>
                </a:moveTo>
                <a:lnTo>
                  <a:pt x="342" y="181"/>
                </a:lnTo>
                <a:lnTo>
                  <a:pt x="342" y="193"/>
                </a:lnTo>
                <a:lnTo>
                  <a:pt x="311" y="204"/>
                </a:lnTo>
                <a:lnTo>
                  <a:pt x="311" y="191"/>
                </a:lnTo>
                <a:lnTo>
                  <a:pt x="311" y="191"/>
                </a:lnTo>
                <a:close/>
                <a:moveTo>
                  <a:pt x="89" y="122"/>
                </a:moveTo>
                <a:lnTo>
                  <a:pt x="193" y="94"/>
                </a:lnTo>
                <a:lnTo>
                  <a:pt x="197" y="106"/>
                </a:lnTo>
                <a:lnTo>
                  <a:pt x="91" y="136"/>
                </a:lnTo>
                <a:lnTo>
                  <a:pt x="89" y="122"/>
                </a:lnTo>
                <a:lnTo>
                  <a:pt x="89" y="122"/>
                </a:lnTo>
                <a:close/>
                <a:moveTo>
                  <a:pt x="81" y="92"/>
                </a:moveTo>
                <a:lnTo>
                  <a:pt x="85" y="104"/>
                </a:lnTo>
                <a:lnTo>
                  <a:pt x="189" y="77"/>
                </a:lnTo>
                <a:lnTo>
                  <a:pt x="185" y="63"/>
                </a:lnTo>
                <a:lnTo>
                  <a:pt x="81" y="92"/>
                </a:lnTo>
                <a:lnTo>
                  <a:pt x="81" y="92"/>
                </a:lnTo>
                <a:close/>
                <a:moveTo>
                  <a:pt x="73" y="63"/>
                </a:moveTo>
                <a:lnTo>
                  <a:pt x="177" y="36"/>
                </a:lnTo>
                <a:lnTo>
                  <a:pt x="181" y="47"/>
                </a:lnTo>
                <a:lnTo>
                  <a:pt x="77" y="75"/>
                </a:lnTo>
                <a:lnTo>
                  <a:pt x="73" y="63"/>
                </a:lnTo>
                <a:lnTo>
                  <a:pt x="73" y="63"/>
                </a:lnTo>
                <a:close/>
                <a:moveTo>
                  <a:pt x="220" y="385"/>
                </a:moveTo>
                <a:lnTo>
                  <a:pt x="360" y="338"/>
                </a:lnTo>
                <a:lnTo>
                  <a:pt x="332" y="324"/>
                </a:lnTo>
                <a:lnTo>
                  <a:pt x="332" y="293"/>
                </a:lnTo>
                <a:lnTo>
                  <a:pt x="332" y="293"/>
                </a:lnTo>
                <a:lnTo>
                  <a:pt x="332" y="250"/>
                </a:lnTo>
                <a:lnTo>
                  <a:pt x="159" y="303"/>
                </a:lnTo>
                <a:lnTo>
                  <a:pt x="159" y="352"/>
                </a:lnTo>
                <a:lnTo>
                  <a:pt x="220" y="385"/>
                </a:lnTo>
                <a:lnTo>
                  <a:pt x="220" y="385"/>
                </a:lnTo>
                <a:close/>
                <a:moveTo>
                  <a:pt x="395" y="356"/>
                </a:moveTo>
                <a:lnTo>
                  <a:pt x="395" y="326"/>
                </a:lnTo>
                <a:lnTo>
                  <a:pt x="360" y="306"/>
                </a:lnTo>
                <a:lnTo>
                  <a:pt x="360" y="157"/>
                </a:lnTo>
                <a:lnTo>
                  <a:pt x="260" y="112"/>
                </a:lnTo>
                <a:lnTo>
                  <a:pt x="242" y="116"/>
                </a:lnTo>
                <a:lnTo>
                  <a:pt x="232" y="91"/>
                </a:lnTo>
                <a:lnTo>
                  <a:pt x="218" y="94"/>
                </a:lnTo>
                <a:lnTo>
                  <a:pt x="197" y="6"/>
                </a:lnTo>
                <a:lnTo>
                  <a:pt x="195" y="0"/>
                </a:lnTo>
                <a:lnTo>
                  <a:pt x="189" y="0"/>
                </a:lnTo>
                <a:lnTo>
                  <a:pt x="44" y="39"/>
                </a:lnTo>
                <a:lnTo>
                  <a:pt x="38" y="41"/>
                </a:lnTo>
                <a:lnTo>
                  <a:pt x="40" y="47"/>
                </a:lnTo>
                <a:lnTo>
                  <a:pt x="61" y="132"/>
                </a:lnTo>
                <a:lnTo>
                  <a:pt x="46" y="138"/>
                </a:lnTo>
                <a:lnTo>
                  <a:pt x="49" y="171"/>
                </a:lnTo>
                <a:lnTo>
                  <a:pt x="22" y="179"/>
                </a:lnTo>
                <a:lnTo>
                  <a:pt x="120" y="232"/>
                </a:lnTo>
                <a:lnTo>
                  <a:pt x="118" y="397"/>
                </a:lnTo>
                <a:lnTo>
                  <a:pt x="157" y="383"/>
                </a:lnTo>
                <a:lnTo>
                  <a:pt x="220" y="414"/>
                </a:lnTo>
                <a:lnTo>
                  <a:pt x="395" y="356"/>
                </a:lnTo>
                <a:lnTo>
                  <a:pt x="395" y="356"/>
                </a:lnTo>
                <a:close/>
                <a:moveTo>
                  <a:pt x="216" y="126"/>
                </a:moveTo>
                <a:lnTo>
                  <a:pt x="212" y="128"/>
                </a:lnTo>
                <a:lnTo>
                  <a:pt x="187" y="16"/>
                </a:lnTo>
                <a:lnTo>
                  <a:pt x="53" y="49"/>
                </a:lnTo>
                <a:lnTo>
                  <a:pt x="81" y="163"/>
                </a:lnTo>
                <a:lnTo>
                  <a:pt x="108" y="175"/>
                </a:lnTo>
                <a:lnTo>
                  <a:pt x="242" y="136"/>
                </a:lnTo>
                <a:lnTo>
                  <a:pt x="216" y="126"/>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63" name="Freeform 369"/>
          <p:cNvSpPr>
            <a:spLocks noEditPoints="1"/>
          </p:cNvSpPr>
          <p:nvPr/>
        </p:nvSpPr>
        <p:spPr bwMode="auto">
          <a:xfrm>
            <a:off x="8126576" y="3940293"/>
            <a:ext cx="360827" cy="553658"/>
          </a:xfrm>
          <a:custGeom>
            <a:avLst/>
            <a:gdLst>
              <a:gd name="T0" fmla="*/ 0 w 143"/>
              <a:gd name="T1" fmla="*/ 21 h 220"/>
              <a:gd name="T2" fmla="*/ 57 w 143"/>
              <a:gd name="T3" fmla="*/ 52 h 220"/>
              <a:gd name="T4" fmla="*/ 57 w 143"/>
              <a:gd name="T5" fmla="*/ 220 h 220"/>
              <a:gd name="T6" fmla="*/ 0 w 143"/>
              <a:gd name="T7" fmla="*/ 189 h 220"/>
              <a:gd name="T8" fmla="*/ 0 w 143"/>
              <a:gd name="T9" fmla="*/ 21 h 220"/>
              <a:gd name="T10" fmla="*/ 111 w 143"/>
              <a:gd name="T11" fmla="*/ 115 h 220"/>
              <a:gd name="T12" fmla="*/ 119 w 143"/>
              <a:gd name="T13" fmla="*/ 117 h 220"/>
              <a:gd name="T14" fmla="*/ 129 w 143"/>
              <a:gd name="T15" fmla="*/ 107 h 220"/>
              <a:gd name="T16" fmla="*/ 135 w 143"/>
              <a:gd name="T17" fmla="*/ 111 h 220"/>
              <a:gd name="T18" fmla="*/ 129 w 143"/>
              <a:gd name="T19" fmla="*/ 125 h 220"/>
              <a:gd name="T20" fmla="*/ 134 w 143"/>
              <a:gd name="T21" fmla="*/ 151 h 220"/>
              <a:gd name="T22" fmla="*/ 130 w 143"/>
              <a:gd name="T23" fmla="*/ 163 h 220"/>
              <a:gd name="T24" fmla="*/ 137 w 143"/>
              <a:gd name="T25" fmla="*/ 175 h 220"/>
              <a:gd name="T26" fmla="*/ 133 w 143"/>
              <a:gd name="T27" fmla="*/ 179 h 220"/>
              <a:gd name="T28" fmla="*/ 123 w 143"/>
              <a:gd name="T29" fmla="*/ 173 h 220"/>
              <a:gd name="T30" fmla="*/ 103 w 143"/>
              <a:gd name="T31" fmla="*/ 181 h 220"/>
              <a:gd name="T32" fmla="*/ 99 w 143"/>
              <a:gd name="T33" fmla="*/ 180 h 220"/>
              <a:gd name="T34" fmla="*/ 88 w 143"/>
              <a:gd name="T35" fmla="*/ 192 h 220"/>
              <a:gd name="T36" fmla="*/ 82 w 143"/>
              <a:gd name="T37" fmla="*/ 188 h 220"/>
              <a:gd name="T38" fmla="*/ 87 w 143"/>
              <a:gd name="T39" fmla="*/ 173 h 220"/>
              <a:gd name="T40" fmla="*/ 80 w 143"/>
              <a:gd name="T41" fmla="*/ 145 h 220"/>
              <a:gd name="T42" fmla="*/ 83 w 143"/>
              <a:gd name="T43" fmla="*/ 134 h 220"/>
              <a:gd name="T44" fmla="*/ 73 w 143"/>
              <a:gd name="T45" fmla="*/ 121 h 220"/>
              <a:gd name="T46" fmla="*/ 78 w 143"/>
              <a:gd name="T47" fmla="*/ 116 h 220"/>
              <a:gd name="T48" fmla="*/ 90 w 143"/>
              <a:gd name="T49" fmla="*/ 123 h 220"/>
              <a:gd name="T50" fmla="*/ 111 w 143"/>
              <a:gd name="T51" fmla="*/ 115 h 220"/>
              <a:gd name="T52" fmla="*/ 108 w 143"/>
              <a:gd name="T53" fmla="*/ 53 h 220"/>
              <a:gd name="T54" fmla="*/ 124 w 143"/>
              <a:gd name="T55" fmla="*/ 79 h 220"/>
              <a:gd name="T56" fmla="*/ 102 w 143"/>
              <a:gd name="T57" fmla="*/ 100 h 220"/>
              <a:gd name="T58" fmla="*/ 86 w 143"/>
              <a:gd name="T59" fmla="*/ 74 h 220"/>
              <a:gd name="T60" fmla="*/ 108 w 143"/>
              <a:gd name="T61" fmla="*/ 53 h 220"/>
              <a:gd name="T62" fmla="*/ 108 w 143"/>
              <a:gd name="T63" fmla="*/ 68 h 220"/>
              <a:gd name="T64" fmla="*/ 99 w 143"/>
              <a:gd name="T65" fmla="*/ 76 h 220"/>
              <a:gd name="T66" fmla="*/ 105 w 143"/>
              <a:gd name="T67" fmla="*/ 86 h 220"/>
              <a:gd name="T68" fmla="*/ 114 w 143"/>
              <a:gd name="T69" fmla="*/ 78 h 220"/>
              <a:gd name="T70" fmla="*/ 108 w 143"/>
              <a:gd name="T71" fmla="*/ 68 h 220"/>
              <a:gd name="T72" fmla="*/ 112 w 143"/>
              <a:gd name="T73" fmla="*/ 124 h 220"/>
              <a:gd name="T74" fmla="*/ 97 w 143"/>
              <a:gd name="T75" fmla="*/ 130 h 220"/>
              <a:gd name="T76" fmla="*/ 89 w 143"/>
              <a:gd name="T77" fmla="*/ 146 h 220"/>
              <a:gd name="T78" fmla="*/ 93 w 143"/>
              <a:gd name="T79" fmla="*/ 163 h 220"/>
              <a:gd name="T80" fmla="*/ 106 w 143"/>
              <a:gd name="T81" fmla="*/ 172 h 220"/>
              <a:gd name="T82" fmla="*/ 121 w 143"/>
              <a:gd name="T83" fmla="*/ 166 h 220"/>
              <a:gd name="T84" fmla="*/ 129 w 143"/>
              <a:gd name="T85" fmla="*/ 150 h 220"/>
              <a:gd name="T86" fmla="*/ 125 w 143"/>
              <a:gd name="T87" fmla="*/ 133 h 220"/>
              <a:gd name="T88" fmla="*/ 112 w 143"/>
              <a:gd name="T89" fmla="*/ 124 h 220"/>
              <a:gd name="T90" fmla="*/ 118 w 143"/>
              <a:gd name="T91" fmla="*/ 138 h 220"/>
              <a:gd name="T92" fmla="*/ 104 w 143"/>
              <a:gd name="T93" fmla="*/ 137 h 220"/>
              <a:gd name="T94" fmla="*/ 99 w 143"/>
              <a:gd name="T95" fmla="*/ 147 h 220"/>
              <a:gd name="T96" fmla="*/ 101 w 143"/>
              <a:gd name="T97" fmla="*/ 157 h 220"/>
              <a:gd name="T98" fmla="*/ 120 w 143"/>
              <a:gd name="T99" fmla="*/ 149 h 220"/>
              <a:gd name="T100" fmla="*/ 118 w 143"/>
              <a:gd name="T101" fmla="*/ 138 h 220"/>
              <a:gd name="T102" fmla="*/ 68 w 143"/>
              <a:gd name="T103" fmla="*/ 45 h 220"/>
              <a:gd name="T104" fmla="*/ 67 w 143"/>
              <a:gd name="T105" fmla="*/ 217 h 220"/>
              <a:gd name="T106" fmla="*/ 143 w 143"/>
              <a:gd name="T107" fmla="*/ 188 h 220"/>
              <a:gd name="T108" fmla="*/ 143 w 143"/>
              <a:gd name="T109" fmla="*/ 23 h 220"/>
              <a:gd name="T110" fmla="*/ 86 w 143"/>
              <a:gd name="T111" fmla="*/ 0 h 220"/>
              <a:gd name="T112" fmla="*/ 13 w 143"/>
              <a:gd name="T113" fmla="*/ 17 h 220"/>
              <a:gd name="T114" fmla="*/ 68 w 143"/>
              <a:gd name="T115" fmla="*/ 45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3" h="220">
                <a:moveTo>
                  <a:pt x="0" y="21"/>
                </a:moveTo>
                <a:cubicBezTo>
                  <a:pt x="57" y="52"/>
                  <a:pt x="57" y="52"/>
                  <a:pt x="57" y="52"/>
                </a:cubicBezTo>
                <a:cubicBezTo>
                  <a:pt x="57" y="220"/>
                  <a:pt x="57" y="220"/>
                  <a:pt x="57" y="220"/>
                </a:cubicBezTo>
                <a:cubicBezTo>
                  <a:pt x="0" y="189"/>
                  <a:pt x="0" y="189"/>
                  <a:pt x="0" y="189"/>
                </a:cubicBezTo>
                <a:cubicBezTo>
                  <a:pt x="0" y="21"/>
                  <a:pt x="0" y="21"/>
                  <a:pt x="0" y="21"/>
                </a:cubicBezTo>
                <a:close/>
                <a:moveTo>
                  <a:pt x="111" y="115"/>
                </a:moveTo>
                <a:cubicBezTo>
                  <a:pt x="114" y="115"/>
                  <a:pt x="117" y="116"/>
                  <a:pt x="119" y="117"/>
                </a:cubicBezTo>
                <a:cubicBezTo>
                  <a:pt x="122" y="114"/>
                  <a:pt x="129" y="107"/>
                  <a:pt x="129" y="107"/>
                </a:cubicBezTo>
                <a:cubicBezTo>
                  <a:pt x="135" y="111"/>
                  <a:pt x="135" y="111"/>
                  <a:pt x="135" y="111"/>
                </a:cubicBezTo>
                <a:cubicBezTo>
                  <a:pt x="129" y="125"/>
                  <a:pt x="129" y="125"/>
                  <a:pt x="129" y="125"/>
                </a:cubicBezTo>
                <a:cubicBezTo>
                  <a:pt x="133" y="132"/>
                  <a:pt x="135" y="141"/>
                  <a:pt x="134" y="151"/>
                </a:cubicBezTo>
                <a:cubicBezTo>
                  <a:pt x="133" y="155"/>
                  <a:pt x="132" y="160"/>
                  <a:pt x="130" y="163"/>
                </a:cubicBezTo>
                <a:cubicBezTo>
                  <a:pt x="137" y="175"/>
                  <a:pt x="137" y="175"/>
                  <a:pt x="137" y="175"/>
                </a:cubicBezTo>
                <a:cubicBezTo>
                  <a:pt x="133" y="179"/>
                  <a:pt x="133" y="179"/>
                  <a:pt x="133" y="179"/>
                </a:cubicBezTo>
                <a:cubicBezTo>
                  <a:pt x="133" y="179"/>
                  <a:pt x="127" y="175"/>
                  <a:pt x="123" y="173"/>
                </a:cubicBezTo>
                <a:cubicBezTo>
                  <a:pt x="118" y="179"/>
                  <a:pt x="110" y="182"/>
                  <a:pt x="103" y="181"/>
                </a:cubicBezTo>
                <a:cubicBezTo>
                  <a:pt x="101" y="181"/>
                  <a:pt x="100" y="181"/>
                  <a:pt x="99" y="180"/>
                </a:cubicBezTo>
                <a:cubicBezTo>
                  <a:pt x="96" y="183"/>
                  <a:pt x="88" y="192"/>
                  <a:pt x="88" y="192"/>
                </a:cubicBezTo>
                <a:cubicBezTo>
                  <a:pt x="82" y="188"/>
                  <a:pt x="82" y="188"/>
                  <a:pt x="82" y="188"/>
                </a:cubicBezTo>
                <a:cubicBezTo>
                  <a:pt x="87" y="173"/>
                  <a:pt x="87" y="173"/>
                  <a:pt x="87" y="173"/>
                </a:cubicBezTo>
                <a:cubicBezTo>
                  <a:pt x="81" y="166"/>
                  <a:pt x="78" y="156"/>
                  <a:pt x="80" y="145"/>
                </a:cubicBezTo>
                <a:cubicBezTo>
                  <a:pt x="80" y="141"/>
                  <a:pt x="81" y="137"/>
                  <a:pt x="83" y="134"/>
                </a:cubicBezTo>
                <a:cubicBezTo>
                  <a:pt x="73" y="121"/>
                  <a:pt x="73" y="121"/>
                  <a:pt x="73" y="121"/>
                </a:cubicBezTo>
                <a:cubicBezTo>
                  <a:pt x="78" y="116"/>
                  <a:pt x="78" y="116"/>
                  <a:pt x="78" y="116"/>
                </a:cubicBezTo>
                <a:cubicBezTo>
                  <a:pt x="78" y="116"/>
                  <a:pt x="87" y="120"/>
                  <a:pt x="90" y="123"/>
                </a:cubicBezTo>
                <a:cubicBezTo>
                  <a:pt x="96" y="117"/>
                  <a:pt x="104" y="114"/>
                  <a:pt x="111" y="115"/>
                </a:cubicBezTo>
                <a:close/>
                <a:moveTo>
                  <a:pt x="108" y="53"/>
                </a:moveTo>
                <a:cubicBezTo>
                  <a:pt x="119" y="55"/>
                  <a:pt x="126" y="66"/>
                  <a:pt x="124" y="79"/>
                </a:cubicBezTo>
                <a:cubicBezTo>
                  <a:pt x="122" y="92"/>
                  <a:pt x="113" y="102"/>
                  <a:pt x="102" y="100"/>
                </a:cubicBezTo>
                <a:cubicBezTo>
                  <a:pt x="91" y="99"/>
                  <a:pt x="84" y="87"/>
                  <a:pt x="86" y="74"/>
                </a:cubicBezTo>
                <a:cubicBezTo>
                  <a:pt x="88" y="61"/>
                  <a:pt x="98" y="52"/>
                  <a:pt x="108" y="53"/>
                </a:cubicBezTo>
                <a:close/>
                <a:moveTo>
                  <a:pt x="108" y="68"/>
                </a:moveTo>
                <a:cubicBezTo>
                  <a:pt x="104" y="67"/>
                  <a:pt x="100" y="71"/>
                  <a:pt x="99" y="76"/>
                </a:cubicBezTo>
                <a:cubicBezTo>
                  <a:pt x="98" y="81"/>
                  <a:pt x="101" y="86"/>
                  <a:pt x="105" y="86"/>
                </a:cubicBezTo>
                <a:cubicBezTo>
                  <a:pt x="110" y="87"/>
                  <a:pt x="114" y="83"/>
                  <a:pt x="114" y="78"/>
                </a:cubicBezTo>
                <a:cubicBezTo>
                  <a:pt x="115" y="73"/>
                  <a:pt x="112" y="68"/>
                  <a:pt x="108" y="68"/>
                </a:cubicBezTo>
                <a:close/>
                <a:moveTo>
                  <a:pt x="112" y="124"/>
                </a:moveTo>
                <a:cubicBezTo>
                  <a:pt x="106" y="123"/>
                  <a:pt x="101" y="126"/>
                  <a:pt x="97" y="130"/>
                </a:cubicBezTo>
                <a:cubicBezTo>
                  <a:pt x="93" y="134"/>
                  <a:pt x="90" y="139"/>
                  <a:pt x="89" y="146"/>
                </a:cubicBezTo>
                <a:cubicBezTo>
                  <a:pt x="88" y="152"/>
                  <a:pt x="90" y="158"/>
                  <a:pt x="93" y="163"/>
                </a:cubicBezTo>
                <a:cubicBezTo>
                  <a:pt x="96" y="168"/>
                  <a:pt x="100" y="171"/>
                  <a:pt x="106" y="172"/>
                </a:cubicBezTo>
                <a:cubicBezTo>
                  <a:pt x="112" y="172"/>
                  <a:pt x="117" y="170"/>
                  <a:pt x="121" y="166"/>
                </a:cubicBezTo>
                <a:cubicBezTo>
                  <a:pt x="125" y="162"/>
                  <a:pt x="128" y="156"/>
                  <a:pt x="129" y="150"/>
                </a:cubicBezTo>
                <a:cubicBezTo>
                  <a:pt x="130" y="144"/>
                  <a:pt x="128" y="137"/>
                  <a:pt x="125" y="133"/>
                </a:cubicBezTo>
                <a:cubicBezTo>
                  <a:pt x="122" y="128"/>
                  <a:pt x="118" y="124"/>
                  <a:pt x="112" y="124"/>
                </a:cubicBezTo>
                <a:close/>
                <a:moveTo>
                  <a:pt x="118" y="138"/>
                </a:moveTo>
                <a:cubicBezTo>
                  <a:pt x="115" y="133"/>
                  <a:pt x="108" y="133"/>
                  <a:pt x="104" y="137"/>
                </a:cubicBezTo>
                <a:cubicBezTo>
                  <a:pt x="101" y="139"/>
                  <a:pt x="100" y="143"/>
                  <a:pt x="99" y="147"/>
                </a:cubicBezTo>
                <a:cubicBezTo>
                  <a:pt x="99" y="151"/>
                  <a:pt x="99" y="155"/>
                  <a:pt x="101" y="157"/>
                </a:cubicBezTo>
                <a:cubicBezTo>
                  <a:pt x="107" y="167"/>
                  <a:pt x="119" y="160"/>
                  <a:pt x="120" y="149"/>
                </a:cubicBezTo>
                <a:cubicBezTo>
                  <a:pt x="121" y="145"/>
                  <a:pt x="120" y="141"/>
                  <a:pt x="118" y="138"/>
                </a:cubicBezTo>
                <a:close/>
                <a:moveTo>
                  <a:pt x="68" y="45"/>
                </a:moveTo>
                <a:cubicBezTo>
                  <a:pt x="67" y="217"/>
                  <a:pt x="67" y="217"/>
                  <a:pt x="67" y="217"/>
                </a:cubicBezTo>
                <a:cubicBezTo>
                  <a:pt x="143" y="188"/>
                  <a:pt x="143" y="188"/>
                  <a:pt x="143" y="188"/>
                </a:cubicBezTo>
                <a:cubicBezTo>
                  <a:pt x="143" y="23"/>
                  <a:pt x="143" y="23"/>
                  <a:pt x="143" y="23"/>
                </a:cubicBezTo>
                <a:cubicBezTo>
                  <a:pt x="86" y="0"/>
                  <a:pt x="86" y="0"/>
                  <a:pt x="86" y="0"/>
                </a:cubicBezTo>
                <a:cubicBezTo>
                  <a:pt x="13" y="17"/>
                  <a:pt x="13" y="17"/>
                  <a:pt x="13" y="17"/>
                </a:cubicBezTo>
                <a:lnTo>
                  <a:pt x="68" y="45"/>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85" name="Freeform 381"/>
          <p:cNvSpPr>
            <a:spLocks noEditPoints="1"/>
          </p:cNvSpPr>
          <p:nvPr/>
        </p:nvSpPr>
        <p:spPr bwMode="auto">
          <a:xfrm>
            <a:off x="8014092" y="2758477"/>
            <a:ext cx="546353" cy="271716"/>
          </a:xfrm>
          <a:custGeom>
            <a:avLst/>
            <a:gdLst>
              <a:gd name="T0" fmla="*/ 55 w 217"/>
              <a:gd name="T1" fmla="*/ 0 h 108"/>
              <a:gd name="T2" fmla="*/ 163 w 217"/>
              <a:gd name="T3" fmla="*/ 0 h 108"/>
              <a:gd name="T4" fmla="*/ 217 w 217"/>
              <a:gd name="T5" fmla="*/ 54 h 108"/>
              <a:gd name="T6" fmla="*/ 217 w 217"/>
              <a:gd name="T7" fmla="*/ 54 h 108"/>
              <a:gd name="T8" fmla="*/ 163 w 217"/>
              <a:gd name="T9" fmla="*/ 108 h 108"/>
              <a:gd name="T10" fmla="*/ 55 w 217"/>
              <a:gd name="T11" fmla="*/ 108 h 108"/>
              <a:gd name="T12" fmla="*/ 0 w 217"/>
              <a:gd name="T13" fmla="*/ 54 h 108"/>
              <a:gd name="T14" fmla="*/ 0 w 217"/>
              <a:gd name="T15" fmla="*/ 54 h 108"/>
              <a:gd name="T16" fmla="*/ 55 w 217"/>
              <a:gd name="T17" fmla="*/ 0 h 108"/>
              <a:gd name="T18" fmla="*/ 9 w 217"/>
              <a:gd name="T19" fmla="*/ 48 h 108"/>
              <a:gd name="T20" fmla="*/ 9 w 217"/>
              <a:gd name="T21" fmla="*/ 60 h 108"/>
              <a:gd name="T22" fmla="*/ 20 w 217"/>
              <a:gd name="T23" fmla="*/ 60 h 108"/>
              <a:gd name="T24" fmla="*/ 26 w 217"/>
              <a:gd name="T25" fmla="*/ 54 h 108"/>
              <a:gd name="T26" fmla="*/ 20 w 217"/>
              <a:gd name="T27" fmla="*/ 48 h 108"/>
              <a:gd name="T28" fmla="*/ 9 w 217"/>
              <a:gd name="T29" fmla="*/ 48 h 108"/>
              <a:gd name="T30" fmla="*/ 186 w 217"/>
              <a:gd name="T31" fmla="*/ 54 h 108"/>
              <a:gd name="T32" fmla="*/ 178 w 217"/>
              <a:gd name="T33" fmla="*/ 47 h 108"/>
              <a:gd name="T34" fmla="*/ 170 w 217"/>
              <a:gd name="T35" fmla="*/ 54 h 108"/>
              <a:gd name="T36" fmla="*/ 178 w 217"/>
              <a:gd name="T37" fmla="*/ 62 h 108"/>
              <a:gd name="T38" fmla="*/ 186 w 217"/>
              <a:gd name="T39" fmla="*/ 54 h 108"/>
              <a:gd name="T40" fmla="*/ 211 w 217"/>
              <a:gd name="T41" fmla="*/ 54 h 108"/>
              <a:gd name="T42" fmla="*/ 204 w 217"/>
              <a:gd name="T43" fmla="*/ 47 h 108"/>
              <a:gd name="T44" fmla="*/ 196 w 217"/>
              <a:gd name="T45" fmla="*/ 54 h 108"/>
              <a:gd name="T46" fmla="*/ 204 w 217"/>
              <a:gd name="T47" fmla="*/ 62 h 108"/>
              <a:gd name="T48" fmla="*/ 211 w 217"/>
              <a:gd name="T49" fmla="*/ 54 h 108"/>
              <a:gd name="T50" fmla="*/ 191 w 217"/>
              <a:gd name="T51" fmla="*/ 60 h 108"/>
              <a:gd name="T52" fmla="*/ 183 w 217"/>
              <a:gd name="T53" fmla="*/ 67 h 108"/>
              <a:gd name="T54" fmla="*/ 191 w 217"/>
              <a:gd name="T55" fmla="*/ 75 h 108"/>
              <a:gd name="T56" fmla="*/ 198 w 217"/>
              <a:gd name="T57" fmla="*/ 67 h 108"/>
              <a:gd name="T58" fmla="*/ 191 w 217"/>
              <a:gd name="T59" fmla="*/ 60 h 108"/>
              <a:gd name="T60" fmla="*/ 191 w 217"/>
              <a:gd name="T61" fmla="*/ 34 h 108"/>
              <a:gd name="T62" fmla="*/ 183 w 217"/>
              <a:gd name="T63" fmla="*/ 41 h 108"/>
              <a:gd name="T64" fmla="*/ 191 w 217"/>
              <a:gd name="T65" fmla="*/ 49 h 108"/>
              <a:gd name="T66" fmla="*/ 198 w 217"/>
              <a:gd name="T67" fmla="*/ 41 h 108"/>
              <a:gd name="T68" fmla="*/ 191 w 217"/>
              <a:gd name="T69" fmla="*/ 34 h 108"/>
              <a:gd name="T70" fmla="*/ 57 w 217"/>
              <a:gd name="T71" fmla="*/ 17 h 108"/>
              <a:gd name="T72" fmla="*/ 57 w 217"/>
              <a:gd name="T73" fmla="*/ 91 h 108"/>
              <a:gd name="T74" fmla="*/ 163 w 217"/>
              <a:gd name="T75" fmla="*/ 91 h 108"/>
              <a:gd name="T76" fmla="*/ 163 w 217"/>
              <a:gd name="T77" fmla="*/ 17 h 108"/>
              <a:gd name="T78" fmla="*/ 57 w 217"/>
              <a:gd name="T79" fmla="*/ 17 h 108"/>
              <a:gd name="T80" fmla="*/ 22 w 217"/>
              <a:gd name="T81" fmla="*/ 75 h 108"/>
              <a:gd name="T82" fmla="*/ 34 w 217"/>
              <a:gd name="T83" fmla="*/ 75 h 108"/>
              <a:gd name="T84" fmla="*/ 34 w 217"/>
              <a:gd name="T85" fmla="*/ 64 h 108"/>
              <a:gd name="T86" fmla="*/ 28 w 217"/>
              <a:gd name="T87" fmla="*/ 58 h 108"/>
              <a:gd name="T88" fmla="*/ 22 w 217"/>
              <a:gd name="T89" fmla="*/ 64 h 108"/>
              <a:gd name="T90" fmla="*/ 22 w 217"/>
              <a:gd name="T91" fmla="*/ 75 h 108"/>
              <a:gd name="T92" fmla="*/ 47 w 217"/>
              <a:gd name="T93" fmla="*/ 48 h 108"/>
              <a:gd name="T94" fmla="*/ 36 w 217"/>
              <a:gd name="T95" fmla="*/ 48 h 108"/>
              <a:gd name="T96" fmla="*/ 30 w 217"/>
              <a:gd name="T97" fmla="*/ 54 h 108"/>
              <a:gd name="T98" fmla="*/ 36 w 217"/>
              <a:gd name="T99" fmla="*/ 60 h 108"/>
              <a:gd name="T100" fmla="*/ 47 w 217"/>
              <a:gd name="T101" fmla="*/ 60 h 108"/>
              <a:gd name="T102" fmla="*/ 47 w 217"/>
              <a:gd name="T103" fmla="*/ 48 h 108"/>
              <a:gd name="T104" fmla="*/ 34 w 217"/>
              <a:gd name="T105" fmla="*/ 34 h 108"/>
              <a:gd name="T106" fmla="*/ 22 w 217"/>
              <a:gd name="T107" fmla="*/ 34 h 108"/>
              <a:gd name="T108" fmla="*/ 22 w 217"/>
              <a:gd name="T109" fmla="*/ 45 h 108"/>
              <a:gd name="T110" fmla="*/ 28 w 217"/>
              <a:gd name="T111" fmla="*/ 52 h 108"/>
              <a:gd name="T112" fmla="*/ 34 w 217"/>
              <a:gd name="T113" fmla="*/ 45 h 108"/>
              <a:gd name="T114" fmla="*/ 34 w 217"/>
              <a:gd name="T115" fmla="*/ 3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 h="108">
                <a:moveTo>
                  <a:pt x="55" y="0"/>
                </a:moveTo>
                <a:cubicBezTo>
                  <a:pt x="163" y="0"/>
                  <a:pt x="163" y="0"/>
                  <a:pt x="163" y="0"/>
                </a:cubicBezTo>
                <a:cubicBezTo>
                  <a:pt x="193" y="0"/>
                  <a:pt x="217" y="24"/>
                  <a:pt x="217" y="54"/>
                </a:cubicBezTo>
                <a:cubicBezTo>
                  <a:pt x="217" y="54"/>
                  <a:pt x="217" y="54"/>
                  <a:pt x="217" y="54"/>
                </a:cubicBezTo>
                <a:cubicBezTo>
                  <a:pt x="217" y="84"/>
                  <a:pt x="193" y="108"/>
                  <a:pt x="163" y="108"/>
                </a:cubicBezTo>
                <a:cubicBezTo>
                  <a:pt x="55" y="108"/>
                  <a:pt x="55" y="108"/>
                  <a:pt x="55" y="108"/>
                </a:cubicBezTo>
                <a:cubicBezTo>
                  <a:pt x="25" y="108"/>
                  <a:pt x="0" y="84"/>
                  <a:pt x="0" y="54"/>
                </a:cubicBezTo>
                <a:cubicBezTo>
                  <a:pt x="0" y="54"/>
                  <a:pt x="0" y="54"/>
                  <a:pt x="0" y="54"/>
                </a:cubicBezTo>
                <a:cubicBezTo>
                  <a:pt x="0" y="24"/>
                  <a:pt x="25" y="0"/>
                  <a:pt x="55" y="0"/>
                </a:cubicBezTo>
                <a:close/>
                <a:moveTo>
                  <a:pt x="9" y="48"/>
                </a:moveTo>
                <a:cubicBezTo>
                  <a:pt x="9" y="60"/>
                  <a:pt x="9" y="60"/>
                  <a:pt x="9" y="60"/>
                </a:cubicBezTo>
                <a:cubicBezTo>
                  <a:pt x="20" y="60"/>
                  <a:pt x="20" y="60"/>
                  <a:pt x="20" y="60"/>
                </a:cubicBezTo>
                <a:cubicBezTo>
                  <a:pt x="26" y="54"/>
                  <a:pt x="26" y="54"/>
                  <a:pt x="26" y="54"/>
                </a:cubicBezTo>
                <a:cubicBezTo>
                  <a:pt x="20" y="48"/>
                  <a:pt x="20" y="48"/>
                  <a:pt x="20" y="48"/>
                </a:cubicBezTo>
                <a:cubicBezTo>
                  <a:pt x="9" y="48"/>
                  <a:pt x="9" y="48"/>
                  <a:pt x="9" y="48"/>
                </a:cubicBezTo>
                <a:close/>
                <a:moveTo>
                  <a:pt x="186" y="54"/>
                </a:moveTo>
                <a:cubicBezTo>
                  <a:pt x="186" y="50"/>
                  <a:pt x="182" y="47"/>
                  <a:pt x="178" y="47"/>
                </a:cubicBezTo>
                <a:cubicBezTo>
                  <a:pt x="174" y="47"/>
                  <a:pt x="170" y="50"/>
                  <a:pt x="170" y="54"/>
                </a:cubicBezTo>
                <a:cubicBezTo>
                  <a:pt x="170" y="59"/>
                  <a:pt x="174" y="62"/>
                  <a:pt x="178" y="62"/>
                </a:cubicBezTo>
                <a:cubicBezTo>
                  <a:pt x="182" y="62"/>
                  <a:pt x="186" y="59"/>
                  <a:pt x="186" y="54"/>
                </a:cubicBezTo>
                <a:close/>
                <a:moveTo>
                  <a:pt x="211" y="54"/>
                </a:moveTo>
                <a:cubicBezTo>
                  <a:pt x="211" y="50"/>
                  <a:pt x="208" y="47"/>
                  <a:pt x="204" y="47"/>
                </a:cubicBezTo>
                <a:cubicBezTo>
                  <a:pt x="199" y="47"/>
                  <a:pt x="196" y="50"/>
                  <a:pt x="196" y="54"/>
                </a:cubicBezTo>
                <a:cubicBezTo>
                  <a:pt x="196" y="59"/>
                  <a:pt x="199" y="62"/>
                  <a:pt x="204" y="62"/>
                </a:cubicBezTo>
                <a:cubicBezTo>
                  <a:pt x="208" y="62"/>
                  <a:pt x="211" y="59"/>
                  <a:pt x="211" y="54"/>
                </a:cubicBezTo>
                <a:close/>
                <a:moveTo>
                  <a:pt x="191" y="60"/>
                </a:moveTo>
                <a:cubicBezTo>
                  <a:pt x="187" y="60"/>
                  <a:pt x="183" y="63"/>
                  <a:pt x="183" y="67"/>
                </a:cubicBezTo>
                <a:cubicBezTo>
                  <a:pt x="183" y="71"/>
                  <a:pt x="187" y="75"/>
                  <a:pt x="191" y="75"/>
                </a:cubicBezTo>
                <a:cubicBezTo>
                  <a:pt x="195" y="75"/>
                  <a:pt x="198" y="71"/>
                  <a:pt x="198" y="67"/>
                </a:cubicBezTo>
                <a:cubicBezTo>
                  <a:pt x="198" y="63"/>
                  <a:pt x="195" y="60"/>
                  <a:pt x="191" y="60"/>
                </a:cubicBezTo>
                <a:close/>
                <a:moveTo>
                  <a:pt x="191" y="34"/>
                </a:moveTo>
                <a:cubicBezTo>
                  <a:pt x="187" y="34"/>
                  <a:pt x="183" y="37"/>
                  <a:pt x="183" y="41"/>
                </a:cubicBezTo>
                <a:cubicBezTo>
                  <a:pt x="183" y="46"/>
                  <a:pt x="187" y="49"/>
                  <a:pt x="191" y="49"/>
                </a:cubicBezTo>
                <a:cubicBezTo>
                  <a:pt x="195" y="49"/>
                  <a:pt x="198" y="46"/>
                  <a:pt x="198" y="41"/>
                </a:cubicBezTo>
                <a:cubicBezTo>
                  <a:pt x="198" y="37"/>
                  <a:pt x="195" y="34"/>
                  <a:pt x="191" y="34"/>
                </a:cubicBezTo>
                <a:close/>
                <a:moveTo>
                  <a:pt x="57" y="17"/>
                </a:moveTo>
                <a:cubicBezTo>
                  <a:pt x="57" y="91"/>
                  <a:pt x="57" y="91"/>
                  <a:pt x="57" y="91"/>
                </a:cubicBezTo>
                <a:cubicBezTo>
                  <a:pt x="163" y="91"/>
                  <a:pt x="163" y="91"/>
                  <a:pt x="163" y="91"/>
                </a:cubicBezTo>
                <a:cubicBezTo>
                  <a:pt x="163" y="17"/>
                  <a:pt x="163" y="17"/>
                  <a:pt x="163" y="17"/>
                </a:cubicBezTo>
                <a:cubicBezTo>
                  <a:pt x="57" y="17"/>
                  <a:pt x="57" y="17"/>
                  <a:pt x="57" y="17"/>
                </a:cubicBezTo>
                <a:close/>
                <a:moveTo>
                  <a:pt x="22" y="75"/>
                </a:moveTo>
                <a:cubicBezTo>
                  <a:pt x="34" y="75"/>
                  <a:pt x="34" y="75"/>
                  <a:pt x="34" y="75"/>
                </a:cubicBezTo>
                <a:cubicBezTo>
                  <a:pt x="34" y="64"/>
                  <a:pt x="34" y="64"/>
                  <a:pt x="34" y="64"/>
                </a:cubicBezTo>
                <a:cubicBezTo>
                  <a:pt x="28" y="58"/>
                  <a:pt x="28" y="58"/>
                  <a:pt x="28" y="58"/>
                </a:cubicBezTo>
                <a:cubicBezTo>
                  <a:pt x="22" y="64"/>
                  <a:pt x="22" y="64"/>
                  <a:pt x="22" y="64"/>
                </a:cubicBezTo>
                <a:cubicBezTo>
                  <a:pt x="22" y="75"/>
                  <a:pt x="22" y="75"/>
                  <a:pt x="22" y="75"/>
                </a:cubicBezTo>
                <a:close/>
                <a:moveTo>
                  <a:pt x="47" y="48"/>
                </a:moveTo>
                <a:cubicBezTo>
                  <a:pt x="36" y="48"/>
                  <a:pt x="36" y="48"/>
                  <a:pt x="36" y="48"/>
                </a:cubicBezTo>
                <a:cubicBezTo>
                  <a:pt x="30" y="54"/>
                  <a:pt x="30" y="54"/>
                  <a:pt x="30" y="54"/>
                </a:cubicBezTo>
                <a:cubicBezTo>
                  <a:pt x="36" y="60"/>
                  <a:pt x="36" y="60"/>
                  <a:pt x="36" y="60"/>
                </a:cubicBezTo>
                <a:cubicBezTo>
                  <a:pt x="47" y="60"/>
                  <a:pt x="47" y="60"/>
                  <a:pt x="47" y="60"/>
                </a:cubicBezTo>
                <a:cubicBezTo>
                  <a:pt x="47" y="48"/>
                  <a:pt x="47" y="48"/>
                  <a:pt x="47" y="48"/>
                </a:cubicBezTo>
                <a:close/>
                <a:moveTo>
                  <a:pt x="34" y="34"/>
                </a:moveTo>
                <a:cubicBezTo>
                  <a:pt x="22" y="34"/>
                  <a:pt x="22" y="34"/>
                  <a:pt x="22" y="34"/>
                </a:cubicBezTo>
                <a:cubicBezTo>
                  <a:pt x="22" y="45"/>
                  <a:pt x="22" y="45"/>
                  <a:pt x="22" y="45"/>
                </a:cubicBezTo>
                <a:cubicBezTo>
                  <a:pt x="28" y="52"/>
                  <a:pt x="28" y="52"/>
                  <a:pt x="28" y="52"/>
                </a:cubicBezTo>
                <a:cubicBezTo>
                  <a:pt x="34" y="45"/>
                  <a:pt x="34" y="45"/>
                  <a:pt x="34" y="45"/>
                </a:cubicBezTo>
                <a:lnTo>
                  <a:pt x="34" y="34"/>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86" name="Freeform 382"/>
          <p:cNvSpPr>
            <a:spLocks noEditPoints="1"/>
          </p:cNvSpPr>
          <p:nvPr/>
        </p:nvSpPr>
        <p:spPr bwMode="auto">
          <a:xfrm>
            <a:off x="8111967" y="3304830"/>
            <a:ext cx="335992" cy="511293"/>
          </a:xfrm>
          <a:custGeom>
            <a:avLst/>
            <a:gdLst>
              <a:gd name="T0" fmla="*/ 116 w 134"/>
              <a:gd name="T1" fmla="*/ 0 h 203"/>
              <a:gd name="T2" fmla="*/ 134 w 134"/>
              <a:gd name="T3" fmla="*/ 185 h 203"/>
              <a:gd name="T4" fmla="*/ 18 w 134"/>
              <a:gd name="T5" fmla="*/ 203 h 203"/>
              <a:gd name="T6" fmla="*/ 0 w 134"/>
              <a:gd name="T7" fmla="*/ 18 h 203"/>
              <a:gd name="T8" fmla="*/ 15 w 134"/>
              <a:gd name="T9" fmla="*/ 29 h 203"/>
              <a:gd name="T10" fmla="*/ 119 w 134"/>
              <a:gd name="T11" fmla="*/ 100 h 203"/>
              <a:gd name="T12" fmla="*/ 15 w 134"/>
              <a:gd name="T13" fmla="*/ 29 h 203"/>
              <a:gd name="T14" fmla="*/ 42 w 134"/>
              <a:gd name="T15" fmla="*/ 17 h 203"/>
              <a:gd name="T16" fmla="*/ 89 w 134"/>
              <a:gd name="T17" fmla="*/ 9 h 203"/>
              <a:gd name="T18" fmla="*/ 57 w 134"/>
              <a:gd name="T19" fmla="*/ 108 h 203"/>
              <a:gd name="T20" fmla="*/ 50 w 134"/>
              <a:gd name="T21" fmla="*/ 124 h 203"/>
              <a:gd name="T22" fmla="*/ 76 w 134"/>
              <a:gd name="T23" fmla="*/ 130 h 203"/>
              <a:gd name="T24" fmla="*/ 82 w 134"/>
              <a:gd name="T25" fmla="*/ 114 h 203"/>
              <a:gd name="T26" fmla="*/ 57 w 134"/>
              <a:gd name="T27" fmla="*/ 108 h 203"/>
              <a:gd name="T28" fmla="*/ 17 w 134"/>
              <a:gd name="T29" fmla="*/ 116 h 203"/>
              <a:gd name="T30" fmla="*/ 46 w 134"/>
              <a:gd name="T31" fmla="*/ 123 h 203"/>
              <a:gd name="T32" fmla="*/ 115 w 134"/>
              <a:gd name="T33" fmla="*/ 116 h 203"/>
              <a:gd name="T34" fmla="*/ 87 w 134"/>
              <a:gd name="T35" fmla="*/ 123 h 203"/>
              <a:gd name="T36" fmla="*/ 115 w 134"/>
              <a:gd name="T37" fmla="*/ 116 h 203"/>
              <a:gd name="T38" fmla="*/ 17 w 134"/>
              <a:gd name="T39" fmla="*/ 136 h 203"/>
              <a:gd name="T40" fmla="*/ 46 w 134"/>
              <a:gd name="T41" fmla="*/ 150 h 203"/>
              <a:gd name="T42" fmla="*/ 80 w 134"/>
              <a:gd name="T43" fmla="*/ 136 h 203"/>
              <a:gd name="T44" fmla="*/ 52 w 134"/>
              <a:gd name="T45" fmla="*/ 150 h 203"/>
              <a:gd name="T46" fmla="*/ 80 w 134"/>
              <a:gd name="T47" fmla="*/ 136 h 203"/>
              <a:gd name="T48" fmla="*/ 86 w 134"/>
              <a:gd name="T49" fmla="*/ 136 h 203"/>
              <a:gd name="T50" fmla="*/ 115 w 134"/>
              <a:gd name="T51" fmla="*/ 150 h 203"/>
              <a:gd name="T52" fmla="*/ 46 w 134"/>
              <a:gd name="T53" fmla="*/ 154 h 203"/>
              <a:gd name="T54" fmla="*/ 17 w 134"/>
              <a:gd name="T55" fmla="*/ 167 h 203"/>
              <a:gd name="T56" fmla="*/ 46 w 134"/>
              <a:gd name="T57" fmla="*/ 154 h 203"/>
              <a:gd name="T58" fmla="*/ 52 w 134"/>
              <a:gd name="T59" fmla="*/ 154 h 203"/>
              <a:gd name="T60" fmla="*/ 80 w 134"/>
              <a:gd name="T61" fmla="*/ 167 h 203"/>
              <a:gd name="T62" fmla="*/ 115 w 134"/>
              <a:gd name="T63" fmla="*/ 154 h 203"/>
              <a:gd name="T64" fmla="*/ 86 w 134"/>
              <a:gd name="T65" fmla="*/ 167 h 203"/>
              <a:gd name="T66" fmla="*/ 115 w 134"/>
              <a:gd name="T67" fmla="*/ 154 h 203"/>
              <a:gd name="T68" fmla="*/ 17 w 134"/>
              <a:gd name="T69" fmla="*/ 173 h 203"/>
              <a:gd name="T70" fmla="*/ 46 w 134"/>
              <a:gd name="T71" fmla="*/ 186 h 203"/>
              <a:gd name="T72" fmla="*/ 80 w 134"/>
              <a:gd name="T73" fmla="*/ 173 h 203"/>
              <a:gd name="T74" fmla="*/ 52 w 134"/>
              <a:gd name="T75" fmla="*/ 186 h 203"/>
              <a:gd name="T76" fmla="*/ 80 w 134"/>
              <a:gd name="T77" fmla="*/ 173 h 203"/>
              <a:gd name="T78" fmla="*/ 86 w 134"/>
              <a:gd name="T79" fmla="*/ 173 h 203"/>
              <a:gd name="T80" fmla="*/ 115 w 134"/>
              <a:gd name="T81" fmla="*/ 18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203">
                <a:moveTo>
                  <a:pt x="18" y="0"/>
                </a:moveTo>
                <a:cubicBezTo>
                  <a:pt x="116" y="0"/>
                  <a:pt x="116" y="0"/>
                  <a:pt x="116" y="0"/>
                </a:cubicBezTo>
                <a:cubicBezTo>
                  <a:pt x="126" y="0"/>
                  <a:pt x="134" y="8"/>
                  <a:pt x="134" y="18"/>
                </a:cubicBezTo>
                <a:cubicBezTo>
                  <a:pt x="134" y="185"/>
                  <a:pt x="134" y="185"/>
                  <a:pt x="134" y="185"/>
                </a:cubicBezTo>
                <a:cubicBezTo>
                  <a:pt x="134" y="195"/>
                  <a:pt x="126" y="203"/>
                  <a:pt x="116" y="203"/>
                </a:cubicBezTo>
                <a:cubicBezTo>
                  <a:pt x="18" y="203"/>
                  <a:pt x="18" y="203"/>
                  <a:pt x="18" y="203"/>
                </a:cubicBezTo>
                <a:cubicBezTo>
                  <a:pt x="8" y="203"/>
                  <a:pt x="0" y="195"/>
                  <a:pt x="0" y="185"/>
                </a:cubicBezTo>
                <a:cubicBezTo>
                  <a:pt x="0" y="18"/>
                  <a:pt x="0" y="18"/>
                  <a:pt x="0" y="18"/>
                </a:cubicBezTo>
                <a:cubicBezTo>
                  <a:pt x="0" y="8"/>
                  <a:pt x="8" y="0"/>
                  <a:pt x="18" y="0"/>
                </a:cubicBezTo>
                <a:close/>
                <a:moveTo>
                  <a:pt x="15" y="29"/>
                </a:moveTo>
                <a:cubicBezTo>
                  <a:pt x="15" y="100"/>
                  <a:pt x="15" y="100"/>
                  <a:pt x="15" y="100"/>
                </a:cubicBezTo>
                <a:cubicBezTo>
                  <a:pt x="119" y="100"/>
                  <a:pt x="119" y="100"/>
                  <a:pt x="119" y="100"/>
                </a:cubicBezTo>
                <a:cubicBezTo>
                  <a:pt x="119" y="29"/>
                  <a:pt x="119" y="29"/>
                  <a:pt x="119" y="29"/>
                </a:cubicBezTo>
                <a:cubicBezTo>
                  <a:pt x="15" y="29"/>
                  <a:pt x="15" y="29"/>
                  <a:pt x="15" y="29"/>
                </a:cubicBezTo>
                <a:close/>
                <a:moveTo>
                  <a:pt x="42" y="9"/>
                </a:moveTo>
                <a:cubicBezTo>
                  <a:pt x="42" y="17"/>
                  <a:pt x="42" y="17"/>
                  <a:pt x="42" y="17"/>
                </a:cubicBezTo>
                <a:cubicBezTo>
                  <a:pt x="89" y="17"/>
                  <a:pt x="89" y="17"/>
                  <a:pt x="89" y="17"/>
                </a:cubicBezTo>
                <a:cubicBezTo>
                  <a:pt x="89" y="9"/>
                  <a:pt x="89" y="9"/>
                  <a:pt x="89" y="9"/>
                </a:cubicBezTo>
                <a:cubicBezTo>
                  <a:pt x="42" y="9"/>
                  <a:pt x="42" y="9"/>
                  <a:pt x="42" y="9"/>
                </a:cubicBezTo>
                <a:close/>
                <a:moveTo>
                  <a:pt x="57" y="108"/>
                </a:moveTo>
                <a:cubicBezTo>
                  <a:pt x="53" y="108"/>
                  <a:pt x="50" y="111"/>
                  <a:pt x="50" y="114"/>
                </a:cubicBezTo>
                <a:cubicBezTo>
                  <a:pt x="50" y="124"/>
                  <a:pt x="50" y="124"/>
                  <a:pt x="50" y="124"/>
                </a:cubicBezTo>
                <a:cubicBezTo>
                  <a:pt x="50" y="128"/>
                  <a:pt x="53" y="130"/>
                  <a:pt x="57" y="130"/>
                </a:cubicBezTo>
                <a:cubicBezTo>
                  <a:pt x="76" y="130"/>
                  <a:pt x="76" y="130"/>
                  <a:pt x="76" y="130"/>
                </a:cubicBezTo>
                <a:cubicBezTo>
                  <a:pt x="79" y="130"/>
                  <a:pt x="82" y="128"/>
                  <a:pt x="82" y="124"/>
                </a:cubicBezTo>
                <a:cubicBezTo>
                  <a:pt x="82" y="114"/>
                  <a:pt x="82" y="114"/>
                  <a:pt x="82" y="114"/>
                </a:cubicBezTo>
                <a:cubicBezTo>
                  <a:pt x="82" y="111"/>
                  <a:pt x="79" y="108"/>
                  <a:pt x="76" y="108"/>
                </a:cubicBezTo>
                <a:cubicBezTo>
                  <a:pt x="57" y="108"/>
                  <a:pt x="57" y="108"/>
                  <a:pt x="57" y="108"/>
                </a:cubicBezTo>
                <a:close/>
                <a:moveTo>
                  <a:pt x="46" y="116"/>
                </a:moveTo>
                <a:cubicBezTo>
                  <a:pt x="17" y="116"/>
                  <a:pt x="17" y="116"/>
                  <a:pt x="17" y="116"/>
                </a:cubicBezTo>
                <a:cubicBezTo>
                  <a:pt x="17" y="123"/>
                  <a:pt x="17" y="123"/>
                  <a:pt x="17" y="123"/>
                </a:cubicBezTo>
                <a:cubicBezTo>
                  <a:pt x="46" y="123"/>
                  <a:pt x="46" y="123"/>
                  <a:pt x="46" y="123"/>
                </a:cubicBezTo>
                <a:cubicBezTo>
                  <a:pt x="46" y="116"/>
                  <a:pt x="46" y="116"/>
                  <a:pt x="46" y="116"/>
                </a:cubicBezTo>
                <a:close/>
                <a:moveTo>
                  <a:pt x="115" y="116"/>
                </a:moveTo>
                <a:cubicBezTo>
                  <a:pt x="87" y="116"/>
                  <a:pt x="87" y="116"/>
                  <a:pt x="87" y="116"/>
                </a:cubicBezTo>
                <a:cubicBezTo>
                  <a:pt x="87" y="123"/>
                  <a:pt x="87" y="123"/>
                  <a:pt x="87" y="123"/>
                </a:cubicBezTo>
                <a:cubicBezTo>
                  <a:pt x="115" y="123"/>
                  <a:pt x="115" y="123"/>
                  <a:pt x="115" y="123"/>
                </a:cubicBezTo>
                <a:cubicBezTo>
                  <a:pt x="115" y="116"/>
                  <a:pt x="115" y="116"/>
                  <a:pt x="115" y="116"/>
                </a:cubicBezTo>
                <a:close/>
                <a:moveTo>
                  <a:pt x="46" y="136"/>
                </a:moveTo>
                <a:cubicBezTo>
                  <a:pt x="17" y="136"/>
                  <a:pt x="17" y="136"/>
                  <a:pt x="17" y="136"/>
                </a:cubicBezTo>
                <a:cubicBezTo>
                  <a:pt x="17" y="150"/>
                  <a:pt x="17" y="150"/>
                  <a:pt x="17" y="150"/>
                </a:cubicBezTo>
                <a:cubicBezTo>
                  <a:pt x="46" y="150"/>
                  <a:pt x="46" y="150"/>
                  <a:pt x="46" y="150"/>
                </a:cubicBezTo>
                <a:cubicBezTo>
                  <a:pt x="46" y="136"/>
                  <a:pt x="46" y="136"/>
                  <a:pt x="46" y="136"/>
                </a:cubicBezTo>
                <a:close/>
                <a:moveTo>
                  <a:pt x="80" y="136"/>
                </a:moveTo>
                <a:cubicBezTo>
                  <a:pt x="52" y="136"/>
                  <a:pt x="52" y="136"/>
                  <a:pt x="52" y="136"/>
                </a:cubicBezTo>
                <a:cubicBezTo>
                  <a:pt x="52" y="150"/>
                  <a:pt x="52" y="150"/>
                  <a:pt x="52" y="150"/>
                </a:cubicBezTo>
                <a:cubicBezTo>
                  <a:pt x="80" y="150"/>
                  <a:pt x="80" y="150"/>
                  <a:pt x="80" y="150"/>
                </a:cubicBezTo>
                <a:cubicBezTo>
                  <a:pt x="80" y="136"/>
                  <a:pt x="80" y="136"/>
                  <a:pt x="80" y="136"/>
                </a:cubicBezTo>
                <a:close/>
                <a:moveTo>
                  <a:pt x="115" y="136"/>
                </a:moveTo>
                <a:cubicBezTo>
                  <a:pt x="86" y="136"/>
                  <a:pt x="86" y="136"/>
                  <a:pt x="86" y="136"/>
                </a:cubicBezTo>
                <a:cubicBezTo>
                  <a:pt x="86" y="150"/>
                  <a:pt x="86" y="150"/>
                  <a:pt x="86" y="150"/>
                </a:cubicBezTo>
                <a:cubicBezTo>
                  <a:pt x="115" y="150"/>
                  <a:pt x="115" y="150"/>
                  <a:pt x="115" y="150"/>
                </a:cubicBezTo>
                <a:cubicBezTo>
                  <a:pt x="115" y="136"/>
                  <a:pt x="115" y="136"/>
                  <a:pt x="115" y="136"/>
                </a:cubicBezTo>
                <a:close/>
                <a:moveTo>
                  <a:pt x="46" y="154"/>
                </a:moveTo>
                <a:cubicBezTo>
                  <a:pt x="17" y="154"/>
                  <a:pt x="17" y="154"/>
                  <a:pt x="17" y="154"/>
                </a:cubicBezTo>
                <a:cubicBezTo>
                  <a:pt x="17" y="167"/>
                  <a:pt x="17" y="167"/>
                  <a:pt x="17" y="167"/>
                </a:cubicBezTo>
                <a:cubicBezTo>
                  <a:pt x="46" y="167"/>
                  <a:pt x="46" y="167"/>
                  <a:pt x="46" y="167"/>
                </a:cubicBezTo>
                <a:cubicBezTo>
                  <a:pt x="46" y="154"/>
                  <a:pt x="46" y="154"/>
                  <a:pt x="46" y="154"/>
                </a:cubicBezTo>
                <a:close/>
                <a:moveTo>
                  <a:pt x="80" y="154"/>
                </a:moveTo>
                <a:cubicBezTo>
                  <a:pt x="52" y="154"/>
                  <a:pt x="52" y="154"/>
                  <a:pt x="52" y="154"/>
                </a:cubicBezTo>
                <a:cubicBezTo>
                  <a:pt x="52" y="167"/>
                  <a:pt x="52" y="167"/>
                  <a:pt x="52" y="167"/>
                </a:cubicBezTo>
                <a:cubicBezTo>
                  <a:pt x="80" y="167"/>
                  <a:pt x="80" y="167"/>
                  <a:pt x="80" y="167"/>
                </a:cubicBezTo>
                <a:cubicBezTo>
                  <a:pt x="80" y="154"/>
                  <a:pt x="80" y="154"/>
                  <a:pt x="80" y="154"/>
                </a:cubicBezTo>
                <a:close/>
                <a:moveTo>
                  <a:pt x="115" y="154"/>
                </a:moveTo>
                <a:cubicBezTo>
                  <a:pt x="86" y="154"/>
                  <a:pt x="86" y="154"/>
                  <a:pt x="86" y="154"/>
                </a:cubicBezTo>
                <a:cubicBezTo>
                  <a:pt x="86" y="167"/>
                  <a:pt x="86" y="167"/>
                  <a:pt x="86" y="167"/>
                </a:cubicBezTo>
                <a:cubicBezTo>
                  <a:pt x="115" y="167"/>
                  <a:pt x="115" y="167"/>
                  <a:pt x="115" y="167"/>
                </a:cubicBezTo>
                <a:cubicBezTo>
                  <a:pt x="115" y="154"/>
                  <a:pt x="115" y="154"/>
                  <a:pt x="115" y="154"/>
                </a:cubicBezTo>
                <a:close/>
                <a:moveTo>
                  <a:pt x="46" y="173"/>
                </a:moveTo>
                <a:cubicBezTo>
                  <a:pt x="17" y="173"/>
                  <a:pt x="17" y="173"/>
                  <a:pt x="17" y="173"/>
                </a:cubicBezTo>
                <a:cubicBezTo>
                  <a:pt x="17" y="186"/>
                  <a:pt x="17" y="186"/>
                  <a:pt x="17" y="186"/>
                </a:cubicBezTo>
                <a:cubicBezTo>
                  <a:pt x="46" y="186"/>
                  <a:pt x="46" y="186"/>
                  <a:pt x="46" y="186"/>
                </a:cubicBezTo>
                <a:cubicBezTo>
                  <a:pt x="46" y="173"/>
                  <a:pt x="46" y="173"/>
                  <a:pt x="46" y="173"/>
                </a:cubicBezTo>
                <a:close/>
                <a:moveTo>
                  <a:pt x="80" y="173"/>
                </a:moveTo>
                <a:cubicBezTo>
                  <a:pt x="52" y="173"/>
                  <a:pt x="52" y="173"/>
                  <a:pt x="52" y="173"/>
                </a:cubicBezTo>
                <a:cubicBezTo>
                  <a:pt x="52" y="186"/>
                  <a:pt x="52" y="186"/>
                  <a:pt x="52" y="186"/>
                </a:cubicBezTo>
                <a:cubicBezTo>
                  <a:pt x="80" y="186"/>
                  <a:pt x="80" y="186"/>
                  <a:pt x="80" y="186"/>
                </a:cubicBezTo>
                <a:cubicBezTo>
                  <a:pt x="80" y="173"/>
                  <a:pt x="80" y="173"/>
                  <a:pt x="80" y="173"/>
                </a:cubicBezTo>
                <a:close/>
                <a:moveTo>
                  <a:pt x="115" y="173"/>
                </a:moveTo>
                <a:cubicBezTo>
                  <a:pt x="86" y="173"/>
                  <a:pt x="86" y="173"/>
                  <a:pt x="86" y="173"/>
                </a:cubicBezTo>
                <a:cubicBezTo>
                  <a:pt x="86" y="186"/>
                  <a:pt x="86" y="186"/>
                  <a:pt x="86" y="186"/>
                </a:cubicBezTo>
                <a:cubicBezTo>
                  <a:pt x="115" y="186"/>
                  <a:pt x="115" y="186"/>
                  <a:pt x="115" y="186"/>
                </a:cubicBezTo>
                <a:lnTo>
                  <a:pt x="115" y="173"/>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41" name="Freeform 359"/>
          <p:cNvSpPr>
            <a:spLocks noEditPoints="1"/>
          </p:cNvSpPr>
          <p:nvPr/>
        </p:nvSpPr>
        <p:spPr bwMode="auto">
          <a:xfrm>
            <a:off x="8979789" y="5390905"/>
            <a:ext cx="327227" cy="447016"/>
          </a:xfrm>
          <a:custGeom>
            <a:avLst/>
            <a:gdLst>
              <a:gd name="T0" fmla="*/ 19 w 130"/>
              <a:gd name="T1" fmla="*/ 0 h 177"/>
              <a:gd name="T2" fmla="*/ 112 w 130"/>
              <a:gd name="T3" fmla="*/ 0 h 177"/>
              <a:gd name="T4" fmla="*/ 121 w 130"/>
              <a:gd name="T5" fmla="*/ 0 h 177"/>
              <a:gd name="T6" fmla="*/ 121 w 130"/>
              <a:gd name="T7" fmla="*/ 8 h 177"/>
              <a:gd name="T8" fmla="*/ 121 w 130"/>
              <a:gd name="T9" fmla="*/ 59 h 177"/>
              <a:gd name="T10" fmla="*/ 130 w 130"/>
              <a:gd name="T11" fmla="*/ 59 h 177"/>
              <a:gd name="T12" fmla="*/ 130 w 130"/>
              <a:gd name="T13" fmla="*/ 112 h 177"/>
              <a:gd name="T14" fmla="*/ 65 w 130"/>
              <a:gd name="T15" fmla="*/ 177 h 177"/>
              <a:gd name="T16" fmla="*/ 65 w 130"/>
              <a:gd name="T17" fmla="*/ 177 h 177"/>
              <a:gd name="T18" fmla="*/ 0 w 130"/>
              <a:gd name="T19" fmla="*/ 112 h 177"/>
              <a:gd name="T20" fmla="*/ 0 w 130"/>
              <a:gd name="T21" fmla="*/ 59 h 177"/>
              <a:gd name="T22" fmla="*/ 11 w 130"/>
              <a:gd name="T23" fmla="*/ 59 h 177"/>
              <a:gd name="T24" fmla="*/ 11 w 130"/>
              <a:gd name="T25" fmla="*/ 8 h 177"/>
              <a:gd name="T26" fmla="*/ 11 w 130"/>
              <a:gd name="T27" fmla="*/ 0 h 177"/>
              <a:gd name="T28" fmla="*/ 19 w 130"/>
              <a:gd name="T29" fmla="*/ 0 h 177"/>
              <a:gd name="T30" fmla="*/ 75 w 130"/>
              <a:gd name="T31" fmla="*/ 32 h 177"/>
              <a:gd name="T32" fmla="*/ 75 w 130"/>
              <a:gd name="T33" fmla="*/ 43 h 177"/>
              <a:gd name="T34" fmla="*/ 94 w 130"/>
              <a:gd name="T35" fmla="*/ 43 h 177"/>
              <a:gd name="T36" fmla="*/ 94 w 130"/>
              <a:gd name="T37" fmla="*/ 32 h 177"/>
              <a:gd name="T38" fmla="*/ 75 w 130"/>
              <a:gd name="T39" fmla="*/ 32 h 177"/>
              <a:gd name="T40" fmla="*/ 36 w 130"/>
              <a:gd name="T41" fmla="*/ 32 h 177"/>
              <a:gd name="T42" fmla="*/ 36 w 130"/>
              <a:gd name="T43" fmla="*/ 43 h 177"/>
              <a:gd name="T44" fmla="*/ 54 w 130"/>
              <a:gd name="T45" fmla="*/ 43 h 177"/>
              <a:gd name="T46" fmla="*/ 54 w 130"/>
              <a:gd name="T47" fmla="*/ 32 h 177"/>
              <a:gd name="T48" fmla="*/ 36 w 130"/>
              <a:gd name="T49" fmla="*/ 32 h 177"/>
              <a:gd name="T50" fmla="*/ 27 w 130"/>
              <a:gd name="T51" fmla="*/ 59 h 177"/>
              <a:gd name="T52" fmla="*/ 104 w 130"/>
              <a:gd name="T53" fmla="*/ 59 h 177"/>
              <a:gd name="T54" fmla="*/ 104 w 130"/>
              <a:gd name="T55" fmla="*/ 16 h 177"/>
              <a:gd name="T56" fmla="*/ 27 w 130"/>
              <a:gd name="T57" fmla="*/ 16 h 177"/>
              <a:gd name="T58" fmla="*/ 27 w 130"/>
              <a:gd name="T59" fmla="*/ 5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0" h="177">
                <a:moveTo>
                  <a:pt x="19" y="0"/>
                </a:moveTo>
                <a:cubicBezTo>
                  <a:pt x="112" y="0"/>
                  <a:pt x="112" y="0"/>
                  <a:pt x="112" y="0"/>
                </a:cubicBezTo>
                <a:cubicBezTo>
                  <a:pt x="121" y="0"/>
                  <a:pt x="121" y="0"/>
                  <a:pt x="121" y="0"/>
                </a:cubicBezTo>
                <a:cubicBezTo>
                  <a:pt x="121" y="8"/>
                  <a:pt x="121" y="8"/>
                  <a:pt x="121" y="8"/>
                </a:cubicBezTo>
                <a:cubicBezTo>
                  <a:pt x="121" y="59"/>
                  <a:pt x="121" y="59"/>
                  <a:pt x="121" y="59"/>
                </a:cubicBezTo>
                <a:cubicBezTo>
                  <a:pt x="130" y="59"/>
                  <a:pt x="130" y="59"/>
                  <a:pt x="130" y="59"/>
                </a:cubicBezTo>
                <a:cubicBezTo>
                  <a:pt x="130" y="112"/>
                  <a:pt x="130" y="112"/>
                  <a:pt x="130" y="112"/>
                </a:cubicBezTo>
                <a:cubicBezTo>
                  <a:pt x="130" y="148"/>
                  <a:pt x="101" y="177"/>
                  <a:pt x="65" y="177"/>
                </a:cubicBezTo>
                <a:cubicBezTo>
                  <a:pt x="65" y="177"/>
                  <a:pt x="65" y="177"/>
                  <a:pt x="65" y="177"/>
                </a:cubicBezTo>
                <a:cubicBezTo>
                  <a:pt x="29" y="177"/>
                  <a:pt x="0" y="148"/>
                  <a:pt x="0" y="112"/>
                </a:cubicBezTo>
                <a:cubicBezTo>
                  <a:pt x="0" y="59"/>
                  <a:pt x="0" y="59"/>
                  <a:pt x="0" y="59"/>
                </a:cubicBezTo>
                <a:cubicBezTo>
                  <a:pt x="11" y="59"/>
                  <a:pt x="11" y="59"/>
                  <a:pt x="11" y="59"/>
                </a:cubicBezTo>
                <a:cubicBezTo>
                  <a:pt x="11" y="8"/>
                  <a:pt x="11" y="8"/>
                  <a:pt x="11" y="8"/>
                </a:cubicBezTo>
                <a:cubicBezTo>
                  <a:pt x="11" y="0"/>
                  <a:pt x="11" y="0"/>
                  <a:pt x="11" y="0"/>
                </a:cubicBezTo>
                <a:cubicBezTo>
                  <a:pt x="19" y="0"/>
                  <a:pt x="19" y="0"/>
                  <a:pt x="19" y="0"/>
                </a:cubicBezTo>
                <a:close/>
                <a:moveTo>
                  <a:pt x="75" y="32"/>
                </a:moveTo>
                <a:cubicBezTo>
                  <a:pt x="75" y="43"/>
                  <a:pt x="75" y="43"/>
                  <a:pt x="75" y="43"/>
                </a:cubicBezTo>
                <a:cubicBezTo>
                  <a:pt x="94" y="43"/>
                  <a:pt x="94" y="43"/>
                  <a:pt x="94" y="43"/>
                </a:cubicBezTo>
                <a:cubicBezTo>
                  <a:pt x="94" y="32"/>
                  <a:pt x="94" y="32"/>
                  <a:pt x="94" y="32"/>
                </a:cubicBezTo>
                <a:cubicBezTo>
                  <a:pt x="75" y="32"/>
                  <a:pt x="75" y="32"/>
                  <a:pt x="75" y="32"/>
                </a:cubicBezTo>
                <a:close/>
                <a:moveTo>
                  <a:pt x="36" y="32"/>
                </a:moveTo>
                <a:cubicBezTo>
                  <a:pt x="36" y="43"/>
                  <a:pt x="36" y="43"/>
                  <a:pt x="36" y="43"/>
                </a:cubicBezTo>
                <a:cubicBezTo>
                  <a:pt x="54" y="43"/>
                  <a:pt x="54" y="43"/>
                  <a:pt x="54" y="43"/>
                </a:cubicBezTo>
                <a:cubicBezTo>
                  <a:pt x="54" y="32"/>
                  <a:pt x="54" y="32"/>
                  <a:pt x="54" y="32"/>
                </a:cubicBezTo>
                <a:cubicBezTo>
                  <a:pt x="36" y="32"/>
                  <a:pt x="36" y="32"/>
                  <a:pt x="36" y="32"/>
                </a:cubicBezTo>
                <a:close/>
                <a:moveTo>
                  <a:pt x="27" y="59"/>
                </a:moveTo>
                <a:cubicBezTo>
                  <a:pt x="104" y="59"/>
                  <a:pt x="104" y="59"/>
                  <a:pt x="104" y="59"/>
                </a:cubicBezTo>
                <a:cubicBezTo>
                  <a:pt x="104" y="16"/>
                  <a:pt x="104" y="16"/>
                  <a:pt x="104" y="16"/>
                </a:cubicBezTo>
                <a:cubicBezTo>
                  <a:pt x="27" y="16"/>
                  <a:pt x="27" y="16"/>
                  <a:pt x="27" y="16"/>
                </a:cubicBezTo>
                <a:lnTo>
                  <a:pt x="27" y="59"/>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69" name="Freeform 371"/>
          <p:cNvSpPr>
            <a:spLocks noEditPoints="1"/>
          </p:cNvSpPr>
          <p:nvPr/>
        </p:nvSpPr>
        <p:spPr bwMode="auto">
          <a:xfrm>
            <a:off x="8880452" y="1971085"/>
            <a:ext cx="540510" cy="470389"/>
          </a:xfrm>
          <a:custGeom>
            <a:avLst/>
            <a:gdLst>
              <a:gd name="T0" fmla="*/ 121 w 215"/>
              <a:gd name="T1" fmla="*/ 150 h 187"/>
              <a:gd name="T2" fmla="*/ 56 w 215"/>
              <a:gd name="T3" fmla="*/ 97 h 187"/>
              <a:gd name="T4" fmla="*/ 143 w 215"/>
              <a:gd name="T5" fmla="*/ 69 h 187"/>
              <a:gd name="T6" fmla="*/ 215 w 215"/>
              <a:gd name="T7" fmla="*/ 118 h 187"/>
              <a:gd name="T8" fmla="*/ 215 w 215"/>
              <a:gd name="T9" fmla="*/ 150 h 187"/>
              <a:gd name="T10" fmla="*/ 121 w 215"/>
              <a:gd name="T11" fmla="*/ 186 h 187"/>
              <a:gd name="T12" fmla="*/ 121 w 215"/>
              <a:gd name="T13" fmla="*/ 150 h 187"/>
              <a:gd name="T14" fmla="*/ 33 w 215"/>
              <a:gd name="T15" fmla="*/ 74 h 187"/>
              <a:gd name="T16" fmla="*/ 45 w 215"/>
              <a:gd name="T17" fmla="*/ 70 h 187"/>
              <a:gd name="T18" fmla="*/ 31 w 215"/>
              <a:gd name="T19" fmla="*/ 54 h 187"/>
              <a:gd name="T20" fmla="*/ 32 w 215"/>
              <a:gd name="T21" fmla="*/ 52 h 187"/>
              <a:gd name="T22" fmla="*/ 41 w 215"/>
              <a:gd name="T23" fmla="*/ 46 h 187"/>
              <a:gd name="T24" fmla="*/ 94 w 215"/>
              <a:gd name="T25" fmla="*/ 40 h 187"/>
              <a:gd name="T26" fmla="*/ 110 w 215"/>
              <a:gd name="T27" fmla="*/ 39 h 187"/>
              <a:gd name="T28" fmla="*/ 139 w 215"/>
              <a:gd name="T29" fmla="*/ 32 h 187"/>
              <a:gd name="T30" fmla="*/ 145 w 215"/>
              <a:gd name="T31" fmla="*/ 0 h 187"/>
              <a:gd name="T32" fmla="*/ 135 w 215"/>
              <a:gd name="T33" fmla="*/ 2 h 187"/>
              <a:gd name="T34" fmla="*/ 133 w 215"/>
              <a:gd name="T35" fmla="*/ 24 h 187"/>
              <a:gd name="T36" fmla="*/ 110 w 215"/>
              <a:gd name="T37" fmla="*/ 29 h 187"/>
              <a:gd name="T38" fmla="*/ 93 w 215"/>
              <a:gd name="T39" fmla="*/ 30 h 187"/>
              <a:gd name="T40" fmla="*/ 38 w 215"/>
              <a:gd name="T41" fmla="*/ 37 h 187"/>
              <a:gd name="T42" fmla="*/ 24 w 215"/>
              <a:gd name="T43" fmla="*/ 46 h 187"/>
              <a:gd name="T44" fmla="*/ 21 w 215"/>
              <a:gd name="T45" fmla="*/ 53 h 187"/>
              <a:gd name="T46" fmla="*/ 22 w 215"/>
              <a:gd name="T47" fmla="*/ 61 h 187"/>
              <a:gd name="T48" fmla="*/ 33 w 215"/>
              <a:gd name="T49" fmla="*/ 74 h 187"/>
              <a:gd name="T50" fmla="*/ 42 w 215"/>
              <a:gd name="T51" fmla="*/ 94 h 187"/>
              <a:gd name="T52" fmla="*/ 79 w 215"/>
              <a:gd name="T53" fmla="*/ 82 h 187"/>
              <a:gd name="T54" fmla="*/ 46 w 215"/>
              <a:gd name="T55" fmla="*/ 79 h 187"/>
              <a:gd name="T56" fmla="*/ 10 w 215"/>
              <a:gd name="T57" fmla="*/ 90 h 187"/>
              <a:gd name="T58" fmla="*/ 42 w 215"/>
              <a:gd name="T59" fmla="*/ 94 h 187"/>
              <a:gd name="T60" fmla="*/ 61 w 215"/>
              <a:gd name="T61" fmla="*/ 74 h 187"/>
              <a:gd name="T62" fmla="*/ 92 w 215"/>
              <a:gd name="T63" fmla="*/ 78 h 187"/>
              <a:gd name="T64" fmla="*/ 92 w 215"/>
              <a:gd name="T65" fmla="*/ 78 h 187"/>
              <a:gd name="T66" fmla="*/ 130 w 215"/>
              <a:gd name="T67" fmla="*/ 66 h 187"/>
              <a:gd name="T68" fmla="*/ 78 w 215"/>
              <a:gd name="T69" fmla="*/ 69 h 187"/>
              <a:gd name="T70" fmla="*/ 61 w 215"/>
              <a:gd name="T71" fmla="*/ 74 h 187"/>
              <a:gd name="T72" fmla="*/ 0 w 215"/>
              <a:gd name="T73" fmla="*/ 97 h 187"/>
              <a:gd name="T74" fmla="*/ 0 w 215"/>
              <a:gd name="T75" fmla="*/ 127 h 187"/>
              <a:gd name="T76" fmla="*/ 107 w 215"/>
              <a:gd name="T77" fmla="*/ 187 h 187"/>
              <a:gd name="T78" fmla="*/ 107 w 215"/>
              <a:gd name="T79" fmla="*/ 157 h 187"/>
              <a:gd name="T80" fmla="*/ 0 w 215"/>
              <a:gd name="T81" fmla="*/ 9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76" name="Freeform 373"/>
          <p:cNvSpPr>
            <a:spLocks noEditPoints="1"/>
          </p:cNvSpPr>
          <p:nvPr/>
        </p:nvSpPr>
        <p:spPr bwMode="auto">
          <a:xfrm>
            <a:off x="8877531" y="4013335"/>
            <a:ext cx="509833" cy="414878"/>
          </a:xfrm>
          <a:custGeom>
            <a:avLst/>
            <a:gdLst>
              <a:gd name="T0" fmla="*/ 49 w 203"/>
              <a:gd name="T1" fmla="*/ 17 h 165"/>
              <a:gd name="T2" fmla="*/ 134 w 203"/>
              <a:gd name="T3" fmla="*/ 54 h 165"/>
              <a:gd name="T4" fmla="*/ 134 w 203"/>
              <a:gd name="T5" fmla="*/ 162 h 165"/>
              <a:gd name="T6" fmla="*/ 107 w 203"/>
              <a:gd name="T7" fmla="*/ 151 h 165"/>
              <a:gd name="T8" fmla="*/ 114 w 203"/>
              <a:gd name="T9" fmla="*/ 147 h 165"/>
              <a:gd name="T10" fmla="*/ 114 w 203"/>
              <a:gd name="T11" fmla="*/ 114 h 165"/>
              <a:gd name="T12" fmla="*/ 127 w 203"/>
              <a:gd name="T13" fmla="*/ 110 h 165"/>
              <a:gd name="T14" fmla="*/ 127 w 203"/>
              <a:gd name="T15" fmla="*/ 91 h 165"/>
              <a:gd name="T16" fmla="*/ 114 w 203"/>
              <a:gd name="T17" fmla="*/ 94 h 165"/>
              <a:gd name="T18" fmla="*/ 114 w 203"/>
              <a:gd name="T19" fmla="*/ 72 h 165"/>
              <a:gd name="T20" fmla="*/ 115 w 203"/>
              <a:gd name="T21" fmla="*/ 61 h 165"/>
              <a:gd name="T22" fmla="*/ 61 w 203"/>
              <a:gd name="T23" fmla="*/ 38 h 165"/>
              <a:gd name="T24" fmla="*/ 61 w 203"/>
              <a:gd name="T25" fmla="*/ 70 h 165"/>
              <a:gd name="T26" fmla="*/ 95 w 203"/>
              <a:gd name="T27" fmla="*/ 61 h 165"/>
              <a:gd name="T28" fmla="*/ 103 w 203"/>
              <a:gd name="T29" fmla="*/ 66 h 165"/>
              <a:gd name="T30" fmla="*/ 14 w 203"/>
              <a:gd name="T31" fmla="*/ 90 h 165"/>
              <a:gd name="T32" fmla="*/ 4 w 203"/>
              <a:gd name="T33" fmla="*/ 85 h 165"/>
              <a:gd name="T34" fmla="*/ 49 w 203"/>
              <a:gd name="T35" fmla="*/ 73 h 165"/>
              <a:gd name="T36" fmla="*/ 49 w 203"/>
              <a:gd name="T37" fmla="*/ 17 h 165"/>
              <a:gd name="T38" fmla="*/ 10 w 203"/>
              <a:gd name="T39" fmla="*/ 94 h 165"/>
              <a:gd name="T40" fmla="*/ 0 w 203"/>
              <a:gd name="T41" fmla="*/ 89 h 165"/>
              <a:gd name="T42" fmla="*/ 0 w 203"/>
              <a:gd name="T43" fmla="*/ 159 h 165"/>
              <a:gd name="T44" fmla="*/ 10 w 203"/>
              <a:gd name="T45" fmla="*/ 164 h 165"/>
              <a:gd name="T46" fmla="*/ 10 w 203"/>
              <a:gd name="T47" fmla="*/ 94 h 165"/>
              <a:gd name="T48" fmla="*/ 106 w 203"/>
              <a:gd name="T49" fmla="*/ 70 h 165"/>
              <a:gd name="T50" fmla="*/ 17 w 203"/>
              <a:gd name="T51" fmla="*/ 95 h 165"/>
              <a:gd name="T52" fmla="*/ 17 w 203"/>
              <a:gd name="T53" fmla="*/ 165 h 165"/>
              <a:gd name="T54" fmla="*/ 94 w 203"/>
              <a:gd name="T55" fmla="*/ 145 h 165"/>
              <a:gd name="T56" fmla="*/ 94 w 203"/>
              <a:gd name="T57" fmla="*/ 145 h 165"/>
              <a:gd name="T58" fmla="*/ 107 w 203"/>
              <a:gd name="T59" fmla="*/ 141 h 165"/>
              <a:gd name="T60" fmla="*/ 107 w 203"/>
              <a:gd name="T61" fmla="*/ 141 h 165"/>
              <a:gd name="T62" fmla="*/ 106 w 203"/>
              <a:gd name="T63" fmla="*/ 70 h 165"/>
              <a:gd name="T64" fmla="*/ 187 w 203"/>
              <a:gd name="T65" fmla="*/ 59 h 165"/>
              <a:gd name="T66" fmla="*/ 166 w 203"/>
              <a:gd name="T67" fmla="*/ 83 h 165"/>
              <a:gd name="T68" fmla="*/ 177 w 203"/>
              <a:gd name="T69" fmla="*/ 114 h 165"/>
              <a:gd name="T70" fmla="*/ 172 w 203"/>
              <a:gd name="T71" fmla="*/ 114 h 165"/>
              <a:gd name="T72" fmla="*/ 152 w 203"/>
              <a:gd name="T73" fmla="*/ 81 h 165"/>
              <a:gd name="T74" fmla="*/ 180 w 203"/>
              <a:gd name="T75" fmla="*/ 54 h 165"/>
              <a:gd name="T76" fmla="*/ 191 w 203"/>
              <a:gd name="T77" fmla="*/ 59 h 165"/>
              <a:gd name="T78" fmla="*/ 191 w 203"/>
              <a:gd name="T79" fmla="*/ 33 h 165"/>
              <a:gd name="T80" fmla="*/ 107 w 203"/>
              <a:gd name="T81" fmla="*/ 0 h 165"/>
              <a:gd name="T82" fmla="*/ 58 w 203"/>
              <a:gd name="T83" fmla="*/ 13 h 165"/>
              <a:gd name="T84" fmla="*/ 143 w 203"/>
              <a:gd name="T85" fmla="*/ 49 h 165"/>
              <a:gd name="T86" fmla="*/ 142 w 203"/>
              <a:gd name="T87" fmla="*/ 158 h 165"/>
              <a:gd name="T88" fmla="*/ 191 w 203"/>
              <a:gd name="T89" fmla="*/ 140 h 165"/>
              <a:gd name="T90" fmla="*/ 191 w 203"/>
              <a:gd name="T91" fmla="*/ 111 h 165"/>
              <a:gd name="T92" fmla="*/ 201 w 203"/>
              <a:gd name="T93" fmla="*/ 90 h 165"/>
              <a:gd name="T94" fmla="*/ 187 w 203"/>
              <a:gd name="T95" fmla="*/ 59 h 165"/>
              <a:gd name="T96" fmla="*/ 191 w 203"/>
              <a:gd name="T97" fmla="*/ 69 h 165"/>
              <a:gd name="T98" fmla="*/ 196 w 203"/>
              <a:gd name="T99" fmla="*/ 81 h 165"/>
              <a:gd name="T100" fmla="*/ 188 w 203"/>
              <a:gd name="T101" fmla="*/ 90 h 165"/>
              <a:gd name="T102" fmla="*/ 183 w 203"/>
              <a:gd name="T103" fmla="*/ 78 h 165"/>
              <a:gd name="T104" fmla="*/ 191 w 203"/>
              <a:gd name="T105" fmla="*/ 69 h 165"/>
              <a:gd name="T106" fmla="*/ 189 w 203"/>
              <a:gd name="T107" fmla="*/ 65 h 165"/>
              <a:gd name="T108" fmla="*/ 192 w 203"/>
              <a:gd name="T109" fmla="*/ 66 h 165"/>
              <a:gd name="T110" fmla="*/ 177 w 203"/>
              <a:gd name="T111" fmla="*/ 86 h 165"/>
              <a:gd name="T112" fmla="*/ 184 w 203"/>
              <a:gd name="T113" fmla="*/ 110 h 165"/>
              <a:gd name="T114" fmla="*/ 183 w 203"/>
              <a:gd name="T115" fmla="*/ 109 h 165"/>
              <a:gd name="T116" fmla="*/ 173 w 203"/>
              <a:gd name="T117" fmla="*/ 84 h 165"/>
              <a:gd name="T118" fmla="*/ 189 w 203"/>
              <a:gd name="T119" fmla="*/ 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3" h="165">
                <a:moveTo>
                  <a:pt x="49" y="17"/>
                </a:moveTo>
                <a:cubicBezTo>
                  <a:pt x="134" y="54"/>
                  <a:pt x="134" y="54"/>
                  <a:pt x="134" y="54"/>
                </a:cubicBezTo>
                <a:cubicBezTo>
                  <a:pt x="134" y="162"/>
                  <a:pt x="134" y="162"/>
                  <a:pt x="134" y="162"/>
                </a:cubicBezTo>
                <a:cubicBezTo>
                  <a:pt x="107" y="151"/>
                  <a:pt x="107" y="151"/>
                  <a:pt x="107" y="151"/>
                </a:cubicBezTo>
                <a:cubicBezTo>
                  <a:pt x="114" y="147"/>
                  <a:pt x="114" y="147"/>
                  <a:pt x="114" y="147"/>
                </a:cubicBezTo>
                <a:cubicBezTo>
                  <a:pt x="114" y="114"/>
                  <a:pt x="114" y="114"/>
                  <a:pt x="114" y="114"/>
                </a:cubicBezTo>
                <a:cubicBezTo>
                  <a:pt x="127" y="110"/>
                  <a:pt x="127" y="110"/>
                  <a:pt x="127" y="110"/>
                </a:cubicBezTo>
                <a:cubicBezTo>
                  <a:pt x="127" y="91"/>
                  <a:pt x="127" y="91"/>
                  <a:pt x="127" y="91"/>
                </a:cubicBezTo>
                <a:cubicBezTo>
                  <a:pt x="114" y="94"/>
                  <a:pt x="114" y="94"/>
                  <a:pt x="114" y="94"/>
                </a:cubicBezTo>
                <a:cubicBezTo>
                  <a:pt x="114" y="72"/>
                  <a:pt x="114" y="72"/>
                  <a:pt x="114" y="72"/>
                </a:cubicBezTo>
                <a:cubicBezTo>
                  <a:pt x="115" y="61"/>
                  <a:pt x="115" y="61"/>
                  <a:pt x="115" y="61"/>
                </a:cubicBezTo>
                <a:cubicBezTo>
                  <a:pt x="61" y="38"/>
                  <a:pt x="61" y="38"/>
                  <a:pt x="61" y="38"/>
                </a:cubicBezTo>
                <a:cubicBezTo>
                  <a:pt x="61" y="70"/>
                  <a:pt x="61" y="70"/>
                  <a:pt x="61" y="70"/>
                </a:cubicBezTo>
                <a:cubicBezTo>
                  <a:pt x="95" y="61"/>
                  <a:pt x="95" y="61"/>
                  <a:pt x="95" y="61"/>
                </a:cubicBezTo>
                <a:cubicBezTo>
                  <a:pt x="103" y="66"/>
                  <a:pt x="103" y="66"/>
                  <a:pt x="103" y="66"/>
                </a:cubicBezTo>
                <a:cubicBezTo>
                  <a:pt x="14" y="90"/>
                  <a:pt x="14" y="90"/>
                  <a:pt x="14" y="90"/>
                </a:cubicBezTo>
                <a:cubicBezTo>
                  <a:pt x="4" y="85"/>
                  <a:pt x="4" y="85"/>
                  <a:pt x="4" y="85"/>
                </a:cubicBezTo>
                <a:cubicBezTo>
                  <a:pt x="49" y="73"/>
                  <a:pt x="49" y="73"/>
                  <a:pt x="49" y="73"/>
                </a:cubicBezTo>
                <a:cubicBezTo>
                  <a:pt x="49" y="17"/>
                  <a:pt x="49" y="17"/>
                  <a:pt x="49" y="17"/>
                </a:cubicBezTo>
                <a:close/>
                <a:moveTo>
                  <a:pt x="10" y="94"/>
                </a:moveTo>
                <a:cubicBezTo>
                  <a:pt x="0" y="89"/>
                  <a:pt x="0" y="89"/>
                  <a:pt x="0" y="89"/>
                </a:cubicBezTo>
                <a:cubicBezTo>
                  <a:pt x="0" y="159"/>
                  <a:pt x="0" y="159"/>
                  <a:pt x="0" y="159"/>
                </a:cubicBezTo>
                <a:cubicBezTo>
                  <a:pt x="10" y="164"/>
                  <a:pt x="10" y="164"/>
                  <a:pt x="10" y="164"/>
                </a:cubicBezTo>
                <a:cubicBezTo>
                  <a:pt x="10" y="94"/>
                  <a:pt x="10" y="94"/>
                  <a:pt x="10" y="94"/>
                </a:cubicBezTo>
                <a:close/>
                <a:moveTo>
                  <a:pt x="106" y="70"/>
                </a:moveTo>
                <a:cubicBezTo>
                  <a:pt x="17" y="95"/>
                  <a:pt x="17" y="95"/>
                  <a:pt x="17" y="95"/>
                </a:cubicBezTo>
                <a:cubicBezTo>
                  <a:pt x="17" y="165"/>
                  <a:pt x="17" y="165"/>
                  <a:pt x="17" y="165"/>
                </a:cubicBezTo>
                <a:cubicBezTo>
                  <a:pt x="94" y="145"/>
                  <a:pt x="94" y="145"/>
                  <a:pt x="94" y="145"/>
                </a:cubicBezTo>
                <a:cubicBezTo>
                  <a:pt x="94" y="145"/>
                  <a:pt x="94" y="145"/>
                  <a:pt x="94" y="145"/>
                </a:cubicBezTo>
                <a:cubicBezTo>
                  <a:pt x="107" y="141"/>
                  <a:pt x="107" y="141"/>
                  <a:pt x="107" y="141"/>
                </a:cubicBezTo>
                <a:cubicBezTo>
                  <a:pt x="107" y="141"/>
                  <a:pt x="107" y="141"/>
                  <a:pt x="107" y="141"/>
                </a:cubicBezTo>
                <a:cubicBezTo>
                  <a:pt x="106" y="70"/>
                  <a:pt x="106" y="70"/>
                  <a:pt x="106" y="70"/>
                </a:cubicBezTo>
                <a:close/>
                <a:moveTo>
                  <a:pt x="187" y="59"/>
                </a:moveTo>
                <a:cubicBezTo>
                  <a:pt x="177" y="57"/>
                  <a:pt x="168" y="68"/>
                  <a:pt x="166" y="83"/>
                </a:cubicBezTo>
                <a:cubicBezTo>
                  <a:pt x="163" y="97"/>
                  <a:pt x="169" y="110"/>
                  <a:pt x="177" y="114"/>
                </a:cubicBezTo>
                <a:cubicBezTo>
                  <a:pt x="176" y="114"/>
                  <a:pt x="174" y="114"/>
                  <a:pt x="172" y="114"/>
                </a:cubicBezTo>
                <a:cubicBezTo>
                  <a:pt x="159" y="112"/>
                  <a:pt x="150" y="97"/>
                  <a:pt x="152" y="81"/>
                </a:cubicBezTo>
                <a:cubicBezTo>
                  <a:pt x="154" y="64"/>
                  <a:pt x="167" y="52"/>
                  <a:pt x="180" y="54"/>
                </a:cubicBezTo>
                <a:cubicBezTo>
                  <a:pt x="184" y="55"/>
                  <a:pt x="188" y="56"/>
                  <a:pt x="191" y="59"/>
                </a:cubicBezTo>
                <a:cubicBezTo>
                  <a:pt x="191" y="33"/>
                  <a:pt x="191" y="33"/>
                  <a:pt x="191" y="33"/>
                </a:cubicBezTo>
                <a:cubicBezTo>
                  <a:pt x="107" y="0"/>
                  <a:pt x="107" y="0"/>
                  <a:pt x="107" y="0"/>
                </a:cubicBezTo>
                <a:cubicBezTo>
                  <a:pt x="58" y="13"/>
                  <a:pt x="58" y="13"/>
                  <a:pt x="58" y="13"/>
                </a:cubicBezTo>
                <a:cubicBezTo>
                  <a:pt x="143" y="49"/>
                  <a:pt x="143" y="49"/>
                  <a:pt x="143" y="49"/>
                </a:cubicBezTo>
                <a:cubicBezTo>
                  <a:pt x="142" y="158"/>
                  <a:pt x="142" y="158"/>
                  <a:pt x="142" y="158"/>
                </a:cubicBezTo>
                <a:cubicBezTo>
                  <a:pt x="191" y="140"/>
                  <a:pt x="191" y="140"/>
                  <a:pt x="191" y="140"/>
                </a:cubicBezTo>
                <a:cubicBezTo>
                  <a:pt x="191" y="111"/>
                  <a:pt x="191" y="111"/>
                  <a:pt x="191" y="111"/>
                </a:cubicBezTo>
                <a:cubicBezTo>
                  <a:pt x="196" y="107"/>
                  <a:pt x="200" y="100"/>
                  <a:pt x="201" y="90"/>
                </a:cubicBezTo>
                <a:cubicBezTo>
                  <a:pt x="203" y="75"/>
                  <a:pt x="197" y="61"/>
                  <a:pt x="187" y="59"/>
                </a:cubicBezTo>
                <a:close/>
                <a:moveTo>
                  <a:pt x="191" y="69"/>
                </a:moveTo>
                <a:cubicBezTo>
                  <a:pt x="194" y="69"/>
                  <a:pt x="197" y="75"/>
                  <a:pt x="196" y="81"/>
                </a:cubicBezTo>
                <a:cubicBezTo>
                  <a:pt x="195" y="87"/>
                  <a:pt x="192" y="91"/>
                  <a:pt x="188" y="90"/>
                </a:cubicBezTo>
                <a:cubicBezTo>
                  <a:pt x="185" y="90"/>
                  <a:pt x="182" y="84"/>
                  <a:pt x="183" y="78"/>
                </a:cubicBezTo>
                <a:cubicBezTo>
                  <a:pt x="184" y="72"/>
                  <a:pt x="187" y="68"/>
                  <a:pt x="191" y="69"/>
                </a:cubicBezTo>
                <a:close/>
                <a:moveTo>
                  <a:pt x="189" y="65"/>
                </a:moveTo>
                <a:cubicBezTo>
                  <a:pt x="190" y="65"/>
                  <a:pt x="191" y="66"/>
                  <a:pt x="192" y="66"/>
                </a:cubicBezTo>
                <a:cubicBezTo>
                  <a:pt x="185" y="66"/>
                  <a:pt x="178" y="74"/>
                  <a:pt x="177" y="86"/>
                </a:cubicBezTo>
                <a:cubicBezTo>
                  <a:pt x="176" y="96"/>
                  <a:pt x="179" y="106"/>
                  <a:pt x="184" y="110"/>
                </a:cubicBezTo>
                <a:cubicBezTo>
                  <a:pt x="184" y="110"/>
                  <a:pt x="183" y="110"/>
                  <a:pt x="183" y="109"/>
                </a:cubicBezTo>
                <a:cubicBezTo>
                  <a:pt x="174" y="109"/>
                  <a:pt x="171" y="97"/>
                  <a:pt x="173" y="84"/>
                </a:cubicBezTo>
                <a:cubicBezTo>
                  <a:pt x="174" y="72"/>
                  <a:pt x="181" y="62"/>
                  <a:pt x="189" y="65"/>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80" name="Freeform 379"/>
          <p:cNvSpPr>
            <a:spLocks noEditPoints="1"/>
          </p:cNvSpPr>
          <p:nvPr/>
        </p:nvSpPr>
        <p:spPr bwMode="auto">
          <a:xfrm>
            <a:off x="8870227" y="3358880"/>
            <a:ext cx="525901" cy="390044"/>
          </a:xfrm>
          <a:custGeom>
            <a:avLst/>
            <a:gdLst>
              <a:gd name="T0" fmla="*/ 44 w 209"/>
              <a:gd name="T1" fmla="*/ 99 h 155"/>
              <a:gd name="T2" fmla="*/ 24 w 209"/>
              <a:gd name="T3" fmla="*/ 87 h 155"/>
              <a:gd name="T4" fmla="*/ 28 w 209"/>
              <a:gd name="T5" fmla="*/ 4 h 155"/>
              <a:gd name="T6" fmla="*/ 179 w 209"/>
              <a:gd name="T7" fmla="*/ 4 h 155"/>
              <a:gd name="T8" fmla="*/ 182 w 209"/>
              <a:gd name="T9" fmla="*/ 87 h 155"/>
              <a:gd name="T10" fmla="*/ 161 w 209"/>
              <a:gd name="T11" fmla="*/ 99 h 155"/>
              <a:gd name="T12" fmla="*/ 209 w 209"/>
              <a:gd name="T13" fmla="*/ 141 h 155"/>
              <a:gd name="T14" fmla="*/ 7 w 209"/>
              <a:gd name="T15" fmla="*/ 155 h 155"/>
              <a:gd name="T16" fmla="*/ 63 w 209"/>
              <a:gd name="T17" fmla="*/ 102 h 155"/>
              <a:gd name="T18" fmla="*/ 63 w 209"/>
              <a:gd name="T19" fmla="*/ 99 h 155"/>
              <a:gd name="T20" fmla="*/ 36 w 209"/>
              <a:gd name="T21" fmla="*/ 12 h 155"/>
              <a:gd name="T22" fmla="*/ 36 w 209"/>
              <a:gd name="T23" fmla="*/ 12 h 155"/>
              <a:gd name="T24" fmla="*/ 36 w 209"/>
              <a:gd name="T25" fmla="*/ 87 h 155"/>
              <a:gd name="T26" fmla="*/ 170 w 209"/>
              <a:gd name="T27" fmla="*/ 87 h 155"/>
              <a:gd name="T28" fmla="*/ 170 w 209"/>
              <a:gd name="T29" fmla="*/ 12 h 155"/>
              <a:gd name="T30" fmla="*/ 27 w 209"/>
              <a:gd name="T31" fmla="*/ 133 h 155"/>
              <a:gd name="T32" fmla="*/ 31 w 209"/>
              <a:gd name="T33" fmla="*/ 126 h 155"/>
              <a:gd name="T34" fmla="*/ 61 w 209"/>
              <a:gd name="T35" fmla="*/ 115 h 155"/>
              <a:gd name="T36" fmla="*/ 157 w 209"/>
              <a:gd name="T37" fmla="*/ 110 h 155"/>
              <a:gd name="T38" fmla="*/ 170 w 209"/>
              <a:gd name="T39" fmla="*/ 110 h 155"/>
              <a:gd name="T40" fmla="*/ 140 w 209"/>
              <a:gd name="T41" fmla="*/ 115 h 155"/>
              <a:gd name="T42" fmla="*/ 139 w 209"/>
              <a:gd name="T43" fmla="*/ 110 h 155"/>
              <a:gd name="T44" fmla="*/ 136 w 209"/>
              <a:gd name="T45" fmla="*/ 115 h 155"/>
              <a:gd name="T46" fmla="*/ 103 w 209"/>
              <a:gd name="T47" fmla="*/ 110 h 155"/>
              <a:gd name="T48" fmla="*/ 117 w 209"/>
              <a:gd name="T49" fmla="*/ 110 h 155"/>
              <a:gd name="T50" fmla="*/ 84 w 209"/>
              <a:gd name="T51" fmla="*/ 115 h 155"/>
              <a:gd name="T52" fmla="*/ 85 w 209"/>
              <a:gd name="T53" fmla="*/ 110 h 155"/>
              <a:gd name="T54" fmla="*/ 80 w 209"/>
              <a:gd name="T55" fmla="*/ 115 h 155"/>
              <a:gd name="T56" fmla="*/ 152 w 209"/>
              <a:gd name="T57" fmla="*/ 117 h 155"/>
              <a:gd name="T58" fmla="*/ 175 w 209"/>
              <a:gd name="T59" fmla="*/ 117 h 155"/>
              <a:gd name="T60" fmla="*/ 134 w 209"/>
              <a:gd name="T61" fmla="*/ 123 h 155"/>
              <a:gd name="T62" fmla="*/ 132 w 209"/>
              <a:gd name="T63" fmla="*/ 117 h 155"/>
              <a:gd name="T64" fmla="*/ 129 w 209"/>
              <a:gd name="T65" fmla="*/ 123 h 155"/>
              <a:gd name="T66" fmla="*/ 94 w 209"/>
              <a:gd name="T67" fmla="*/ 117 h 155"/>
              <a:gd name="T68" fmla="*/ 109 w 209"/>
              <a:gd name="T69" fmla="*/ 117 h 155"/>
              <a:gd name="T70" fmla="*/ 73 w 209"/>
              <a:gd name="T71" fmla="*/ 123 h 155"/>
              <a:gd name="T72" fmla="*/ 75 w 209"/>
              <a:gd name="T73" fmla="*/ 117 h 155"/>
              <a:gd name="T74" fmla="*/ 68 w 209"/>
              <a:gd name="T75" fmla="*/ 123 h 155"/>
              <a:gd name="T76" fmla="*/ 37 w 209"/>
              <a:gd name="T77" fmla="*/ 117 h 155"/>
              <a:gd name="T78" fmla="*/ 51 w 209"/>
              <a:gd name="T79" fmla="*/ 117 h 155"/>
              <a:gd name="T80" fmla="*/ 163 w 209"/>
              <a:gd name="T81" fmla="*/ 133 h 155"/>
              <a:gd name="T82" fmla="*/ 160 w 209"/>
              <a:gd name="T83" fmla="*/ 126 h 155"/>
              <a:gd name="T84" fmla="*/ 158 w 209"/>
              <a:gd name="T85" fmla="*/ 133 h 155"/>
              <a:gd name="T86" fmla="*/ 119 w 209"/>
              <a:gd name="T87" fmla="*/ 126 h 155"/>
              <a:gd name="T88" fmla="*/ 135 w 209"/>
              <a:gd name="T89" fmla="*/ 126 h 155"/>
              <a:gd name="T90" fmla="*/ 98 w 209"/>
              <a:gd name="T91" fmla="*/ 133 h 155"/>
              <a:gd name="T92" fmla="*/ 98 w 209"/>
              <a:gd name="T93" fmla="*/ 126 h 155"/>
              <a:gd name="T94" fmla="*/ 92 w 209"/>
              <a:gd name="T95" fmla="*/ 133 h 155"/>
              <a:gd name="T96" fmla="*/ 57 w 209"/>
              <a:gd name="T97" fmla="*/ 126 h 155"/>
              <a:gd name="T98" fmla="*/ 73 w 209"/>
              <a:gd name="T99" fmla="*/ 126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9" h="155">
                <a:moveTo>
                  <a:pt x="27" y="102"/>
                </a:moveTo>
                <a:cubicBezTo>
                  <a:pt x="44" y="102"/>
                  <a:pt x="44" y="102"/>
                  <a:pt x="44" y="102"/>
                </a:cubicBezTo>
                <a:cubicBezTo>
                  <a:pt x="44" y="99"/>
                  <a:pt x="44" y="99"/>
                  <a:pt x="44" y="99"/>
                </a:cubicBezTo>
                <a:cubicBezTo>
                  <a:pt x="36" y="99"/>
                  <a:pt x="36" y="99"/>
                  <a:pt x="36" y="99"/>
                </a:cubicBezTo>
                <a:cubicBezTo>
                  <a:pt x="33" y="99"/>
                  <a:pt x="30" y="98"/>
                  <a:pt x="28" y="96"/>
                </a:cubicBezTo>
                <a:cubicBezTo>
                  <a:pt x="25" y="93"/>
                  <a:pt x="24" y="90"/>
                  <a:pt x="24" y="87"/>
                </a:cubicBezTo>
                <a:cubicBezTo>
                  <a:pt x="24" y="12"/>
                  <a:pt x="24" y="12"/>
                  <a:pt x="24" y="12"/>
                </a:cubicBezTo>
                <a:cubicBezTo>
                  <a:pt x="24" y="9"/>
                  <a:pt x="25" y="6"/>
                  <a:pt x="28" y="4"/>
                </a:cubicBezTo>
                <a:cubicBezTo>
                  <a:pt x="28" y="4"/>
                  <a:pt x="28" y="4"/>
                  <a:pt x="28" y="4"/>
                </a:cubicBezTo>
                <a:cubicBezTo>
                  <a:pt x="30" y="1"/>
                  <a:pt x="33" y="0"/>
                  <a:pt x="36" y="0"/>
                </a:cubicBezTo>
                <a:cubicBezTo>
                  <a:pt x="170" y="0"/>
                  <a:pt x="170" y="0"/>
                  <a:pt x="170" y="0"/>
                </a:cubicBezTo>
                <a:cubicBezTo>
                  <a:pt x="173" y="0"/>
                  <a:pt x="177" y="1"/>
                  <a:pt x="179" y="4"/>
                </a:cubicBezTo>
                <a:cubicBezTo>
                  <a:pt x="179" y="4"/>
                  <a:pt x="179" y="4"/>
                  <a:pt x="179" y="4"/>
                </a:cubicBezTo>
                <a:cubicBezTo>
                  <a:pt x="181" y="6"/>
                  <a:pt x="182" y="9"/>
                  <a:pt x="182" y="12"/>
                </a:cubicBezTo>
                <a:cubicBezTo>
                  <a:pt x="182" y="87"/>
                  <a:pt x="182" y="87"/>
                  <a:pt x="182" y="87"/>
                </a:cubicBezTo>
                <a:cubicBezTo>
                  <a:pt x="182" y="90"/>
                  <a:pt x="181" y="93"/>
                  <a:pt x="179" y="96"/>
                </a:cubicBezTo>
                <a:cubicBezTo>
                  <a:pt x="177" y="98"/>
                  <a:pt x="173" y="99"/>
                  <a:pt x="170" y="99"/>
                </a:cubicBezTo>
                <a:cubicBezTo>
                  <a:pt x="161" y="99"/>
                  <a:pt x="161" y="99"/>
                  <a:pt x="161" y="99"/>
                </a:cubicBezTo>
                <a:cubicBezTo>
                  <a:pt x="161" y="102"/>
                  <a:pt x="161" y="102"/>
                  <a:pt x="161" y="102"/>
                </a:cubicBezTo>
                <a:cubicBezTo>
                  <a:pt x="180" y="102"/>
                  <a:pt x="180" y="102"/>
                  <a:pt x="180" y="102"/>
                </a:cubicBezTo>
                <a:cubicBezTo>
                  <a:pt x="209" y="141"/>
                  <a:pt x="209" y="141"/>
                  <a:pt x="209" y="141"/>
                </a:cubicBezTo>
                <a:cubicBezTo>
                  <a:pt x="209" y="141"/>
                  <a:pt x="209" y="141"/>
                  <a:pt x="209" y="141"/>
                </a:cubicBezTo>
                <a:cubicBezTo>
                  <a:pt x="202" y="155"/>
                  <a:pt x="202" y="155"/>
                  <a:pt x="202" y="155"/>
                </a:cubicBezTo>
                <a:cubicBezTo>
                  <a:pt x="7" y="155"/>
                  <a:pt x="7" y="155"/>
                  <a:pt x="7" y="155"/>
                </a:cubicBezTo>
                <a:cubicBezTo>
                  <a:pt x="0" y="141"/>
                  <a:pt x="0" y="141"/>
                  <a:pt x="0" y="141"/>
                </a:cubicBezTo>
                <a:cubicBezTo>
                  <a:pt x="27" y="102"/>
                  <a:pt x="27" y="102"/>
                  <a:pt x="27" y="102"/>
                </a:cubicBezTo>
                <a:close/>
                <a:moveTo>
                  <a:pt x="63" y="102"/>
                </a:moveTo>
                <a:cubicBezTo>
                  <a:pt x="143" y="102"/>
                  <a:pt x="143" y="102"/>
                  <a:pt x="143" y="102"/>
                </a:cubicBezTo>
                <a:cubicBezTo>
                  <a:pt x="143" y="99"/>
                  <a:pt x="143" y="99"/>
                  <a:pt x="143" y="99"/>
                </a:cubicBezTo>
                <a:cubicBezTo>
                  <a:pt x="63" y="99"/>
                  <a:pt x="63" y="99"/>
                  <a:pt x="63" y="99"/>
                </a:cubicBezTo>
                <a:cubicBezTo>
                  <a:pt x="63" y="102"/>
                  <a:pt x="63" y="102"/>
                  <a:pt x="63" y="102"/>
                </a:cubicBezTo>
                <a:close/>
                <a:moveTo>
                  <a:pt x="170" y="12"/>
                </a:moveTo>
                <a:cubicBezTo>
                  <a:pt x="36" y="12"/>
                  <a:pt x="36" y="12"/>
                  <a:pt x="36" y="12"/>
                </a:cubicBezTo>
                <a:cubicBezTo>
                  <a:pt x="36" y="12"/>
                  <a:pt x="36" y="12"/>
                  <a:pt x="36" y="12"/>
                </a:cubicBezTo>
                <a:cubicBezTo>
                  <a:pt x="36" y="12"/>
                  <a:pt x="36" y="12"/>
                  <a:pt x="36" y="12"/>
                </a:cubicBezTo>
                <a:cubicBezTo>
                  <a:pt x="36" y="12"/>
                  <a:pt x="36" y="12"/>
                  <a:pt x="36" y="12"/>
                </a:cubicBezTo>
                <a:cubicBezTo>
                  <a:pt x="36" y="87"/>
                  <a:pt x="36" y="87"/>
                  <a:pt x="36" y="87"/>
                </a:cubicBezTo>
                <a:cubicBezTo>
                  <a:pt x="36" y="87"/>
                  <a:pt x="36" y="87"/>
                  <a:pt x="36" y="87"/>
                </a:cubicBezTo>
                <a:cubicBezTo>
                  <a:pt x="36" y="87"/>
                  <a:pt x="36" y="87"/>
                  <a:pt x="36" y="87"/>
                </a:cubicBezTo>
                <a:cubicBezTo>
                  <a:pt x="170" y="87"/>
                  <a:pt x="170" y="87"/>
                  <a:pt x="170" y="87"/>
                </a:cubicBezTo>
                <a:cubicBezTo>
                  <a:pt x="170" y="87"/>
                  <a:pt x="170" y="87"/>
                  <a:pt x="170" y="87"/>
                </a:cubicBezTo>
                <a:cubicBezTo>
                  <a:pt x="170" y="87"/>
                  <a:pt x="170" y="87"/>
                  <a:pt x="170" y="87"/>
                </a:cubicBezTo>
                <a:cubicBezTo>
                  <a:pt x="170" y="12"/>
                  <a:pt x="170" y="12"/>
                  <a:pt x="170" y="12"/>
                </a:cubicBezTo>
                <a:cubicBezTo>
                  <a:pt x="170" y="12"/>
                  <a:pt x="170" y="12"/>
                  <a:pt x="170" y="12"/>
                </a:cubicBezTo>
                <a:cubicBezTo>
                  <a:pt x="170" y="12"/>
                  <a:pt x="170" y="12"/>
                  <a:pt x="170" y="12"/>
                </a:cubicBezTo>
                <a:cubicBezTo>
                  <a:pt x="170" y="12"/>
                  <a:pt x="170" y="12"/>
                  <a:pt x="170" y="12"/>
                </a:cubicBezTo>
                <a:close/>
                <a:moveTo>
                  <a:pt x="31" y="126"/>
                </a:moveTo>
                <a:cubicBezTo>
                  <a:pt x="30" y="128"/>
                  <a:pt x="28" y="131"/>
                  <a:pt x="27" y="133"/>
                </a:cubicBezTo>
                <a:cubicBezTo>
                  <a:pt x="34" y="133"/>
                  <a:pt x="41" y="133"/>
                  <a:pt x="48" y="133"/>
                </a:cubicBezTo>
                <a:cubicBezTo>
                  <a:pt x="49" y="131"/>
                  <a:pt x="50" y="128"/>
                  <a:pt x="51" y="126"/>
                </a:cubicBezTo>
                <a:cubicBezTo>
                  <a:pt x="44" y="126"/>
                  <a:pt x="38" y="126"/>
                  <a:pt x="31" y="126"/>
                </a:cubicBezTo>
                <a:close/>
                <a:moveTo>
                  <a:pt x="41" y="110"/>
                </a:moveTo>
                <a:cubicBezTo>
                  <a:pt x="40" y="111"/>
                  <a:pt x="39" y="113"/>
                  <a:pt x="38" y="115"/>
                </a:cubicBezTo>
                <a:cubicBezTo>
                  <a:pt x="46" y="115"/>
                  <a:pt x="53" y="115"/>
                  <a:pt x="61" y="115"/>
                </a:cubicBezTo>
                <a:cubicBezTo>
                  <a:pt x="62" y="113"/>
                  <a:pt x="62" y="111"/>
                  <a:pt x="63" y="110"/>
                </a:cubicBezTo>
                <a:cubicBezTo>
                  <a:pt x="56" y="110"/>
                  <a:pt x="49" y="110"/>
                  <a:pt x="41" y="110"/>
                </a:cubicBezTo>
                <a:close/>
                <a:moveTo>
                  <a:pt x="157" y="110"/>
                </a:moveTo>
                <a:cubicBezTo>
                  <a:pt x="157" y="111"/>
                  <a:pt x="158" y="113"/>
                  <a:pt x="159" y="115"/>
                </a:cubicBezTo>
                <a:cubicBezTo>
                  <a:pt x="164" y="115"/>
                  <a:pt x="169" y="115"/>
                  <a:pt x="173" y="115"/>
                </a:cubicBezTo>
                <a:cubicBezTo>
                  <a:pt x="172" y="113"/>
                  <a:pt x="171" y="111"/>
                  <a:pt x="170" y="110"/>
                </a:cubicBezTo>
                <a:cubicBezTo>
                  <a:pt x="166" y="110"/>
                  <a:pt x="161" y="110"/>
                  <a:pt x="157" y="110"/>
                </a:cubicBezTo>
                <a:close/>
                <a:moveTo>
                  <a:pt x="139" y="110"/>
                </a:moveTo>
                <a:cubicBezTo>
                  <a:pt x="139" y="111"/>
                  <a:pt x="140" y="113"/>
                  <a:pt x="140" y="115"/>
                </a:cubicBezTo>
                <a:cubicBezTo>
                  <a:pt x="145" y="115"/>
                  <a:pt x="150" y="115"/>
                  <a:pt x="155" y="115"/>
                </a:cubicBezTo>
                <a:cubicBezTo>
                  <a:pt x="154" y="113"/>
                  <a:pt x="153" y="111"/>
                  <a:pt x="152" y="110"/>
                </a:cubicBezTo>
                <a:cubicBezTo>
                  <a:pt x="148" y="110"/>
                  <a:pt x="143" y="110"/>
                  <a:pt x="139" y="110"/>
                </a:cubicBezTo>
                <a:close/>
                <a:moveTo>
                  <a:pt x="121" y="110"/>
                </a:moveTo>
                <a:cubicBezTo>
                  <a:pt x="121" y="111"/>
                  <a:pt x="121" y="113"/>
                  <a:pt x="122" y="115"/>
                </a:cubicBezTo>
                <a:cubicBezTo>
                  <a:pt x="126" y="115"/>
                  <a:pt x="131" y="115"/>
                  <a:pt x="136" y="115"/>
                </a:cubicBezTo>
                <a:cubicBezTo>
                  <a:pt x="135" y="113"/>
                  <a:pt x="135" y="111"/>
                  <a:pt x="134" y="110"/>
                </a:cubicBezTo>
                <a:cubicBezTo>
                  <a:pt x="130" y="110"/>
                  <a:pt x="125" y="110"/>
                  <a:pt x="121" y="110"/>
                </a:cubicBezTo>
                <a:close/>
                <a:moveTo>
                  <a:pt x="103" y="110"/>
                </a:moveTo>
                <a:cubicBezTo>
                  <a:pt x="103" y="111"/>
                  <a:pt x="103" y="113"/>
                  <a:pt x="103" y="115"/>
                </a:cubicBezTo>
                <a:cubicBezTo>
                  <a:pt x="108" y="115"/>
                  <a:pt x="113" y="115"/>
                  <a:pt x="117" y="115"/>
                </a:cubicBezTo>
                <a:cubicBezTo>
                  <a:pt x="117" y="113"/>
                  <a:pt x="117" y="111"/>
                  <a:pt x="117" y="110"/>
                </a:cubicBezTo>
                <a:cubicBezTo>
                  <a:pt x="112" y="110"/>
                  <a:pt x="108" y="110"/>
                  <a:pt x="103" y="110"/>
                </a:cubicBezTo>
                <a:close/>
                <a:moveTo>
                  <a:pt x="85" y="110"/>
                </a:moveTo>
                <a:cubicBezTo>
                  <a:pt x="85" y="111"/>
                  <a:pt x="85" y="113"/>
                  <a:pt x="84" y="115"/>
                </a:cubicBezTo>
                <a:cubicBezTo>
                  <a:pt x="89" y="115"/>
                  <a:pt x="94" y="115"/>
                  <a:pt x="98" y="115"/>
                </a:cubicBezTo>
                <a:cubicBezTo>
                  <a:pt x="99" y="113"/>
                  <a:pt x="99" y="111"/>
                  <a:pt x="99" y="110"/>
                </a:cubicBezTo>
                <a:cubicBezTo>
                  <a:pt x="94" y="110"/>
                  <a:pt x="90" y="110"/>
                  <a:pt x="85" y="110"/>
                </a:cubicBezTo>
                <a:close/>
                <a:moveTo>
                  <a:pt x="67" y="110"/>
                </a:moveTo>
                <a:cubicBezTo>
                  <a:pt x="67" y="111"/>
                  <a:pt x="66" y="113"/>
                  <a:pt x="66" y="115"/>
                </a:cubicBezTo>
                <a:cubicBezTo>
                  <a:pt x="70" y="115"/>
                  <a:pt x="75" y="115"/>
                  <a:pt x="80" y="115"/>
                </a:cubicBezTo>
                <a:cubicBezTo>
                  <a:pt x="80" y="113"/>
                  <a:pt x="81" y="111"/>
                  <a:pt x="81" y="110"/>
                </a:cubicBezTo>
                <a:cubicBezTo>
                  <a:pt x="77" y="110"/>
                  <a:pt x="72" y="110"/>
                  <a:pt x="67" y="110"/>
                </a:cubicBezTo>
                <a:close/>
                <a:moveTo>
                  <a:pt x="152" y="117"/>
                </a:moveTo>
                <a:cubicBezTo>
                  <a:pt x="153" y="119"/>
                  <a:pt x="153" y="121"/>
                  <a:pt x="154" y="123"/>
                </a:cubicBezTo>
                <a:cubicBezTo>
                  <a:pt x="162" y="123"/>
                  <a:pt x="170" y="123"/>
                  <a:pt x="178" y="123"/>
                </a:cubicBezTo>
                <a:cubicBezTo>
                  <a:pt x="177" y="121"/>
                  <a:pt x="176" y="119"/>
                  <a:pt x="175" y="117"/>
                </a:cubicBezTo>
                <a:cubicBezTo>
                  <a:pt x="167" y="117"/>
                  <a:pt x="160" y="117"/>
                  <a:pt x="152" y="117"/>
                </a:cubicBezTo>
                <a:close/>
                <a:moveTo>
                  <a:pt x="132" y="117"/>
                </a:moveTo>
                <a:cubicBezTo>
                  <a:pt x="133" y="119"/>
                  <a:pt x="133" y="121"/>
                  <a:pt x="134" y="123"/>
                </a:cubicBezTo>
                <a:cubicBezTo>
                  <a:pt x="139" y="123"/>
                  <a:pt x="144" y="123"/>
                  <a:pt x="149" y="123"/>
                </a:cubicBezTo>
                <a:cubicBezTo>
                  <a:pt x="148" y="121"/>
                  <a:pt x="148" y="119"/>
                  <a:pt x="147" y="117"/>
                </a:cubicBezTo>
                <a:cubicBezTo>
                  <a:pt x="142" y="117"/>
                  <a:pt x="137" y="117"/>
                  <a:pt x="132" y="117"/>
                </a:cubicBezTo>
                <a:close/>
                <a:moveTo>
                  <a:pt x="113" y="117"/>
                </a:moveTo>
                <a:cubicBezTo>
                  <a:pt x="113" y="119"/>
                  <a:pt x="114" y="121"/>
                  <a:pt x="114" y="123"/>
                </a:cubicBezTo>
                <a:cubicBezTo>
                  <a:pt x="119" y="123"/>
                  <a:pt x="124" y="123"/>
                  <a:pt x="129" y="123"/>
                </a:cubicBezTo>
                <a:cubicBezTo>
                  <a:pt x="129" y="121"/>
                  <a:pt x="128" y="119"/>
                  <a:pt x="128" y="117"/>
                </a:cubicBezTo>
                <a:cubicBezTo>
                  <a:pt x="123" y="117"/>
                  <a:pt x="118" y="117"/>
                  <a:pt x="113" y="117"/>
                </a:cubicBezTo>
                <a:close/>
                <a:moveTo>
                  <a:pt x="94" y="117"/>
                </a:moveTo>
                <a:cubicBezTo>
                  <a:pt x="94" y="119"/>
                  <a:pt x="94" y="121"/>
                  <a:pt x="93" y="123"/>
                </a:cubicBezTo>
                <a:cubicBezTo>
                  <a:pt x="99" y="123"/>
                  <a:pt x="104" y="123"/>
                  <a:pt x="109" y="123"/>
                </a:cubicBezTo>
                <a:cubicBezTo>
                  <a:pt x="109" y="121"/>
                  <a:pt x="109" y="119"/>
                  <a:pt x="109" y="117"/>
                </a:cubicBezTo>
                <a:cubicBezTo>
                  <a:pt x="104" y="117"/>
                  <a:pt x="99" y="117"/>
                  <a:pt x="94" y="117"/>
                </a:cubicBezTo>
                <a:close/>
                <a:moveTo>
                  <a:pt x="75" y="117"/>
                </a:moveTo>
                <a:cubicBezTo>
                  <a:pt x="74" y="119"/>
                  <a:pt x="74" y="121"/>
                  <a:pt x="73" y="123"/>
                </a:cubicBezTo>
                <a:cubicBezTo>
                  <a:pt x="79" y="123"/>
                  <a:pt x="84" y="123"/>
                  <a:pt x="89" y="123"/>
                </a:cubicBezTo>
                <a:cubicBezTo>
                  <a:pt x="89" y="121"/>
                  <a:pt x="89" y="119"/>
                  <a:pt x="90" y="117"/>
                </a:cubicBezTo>
                <a:cubicBezTo>
                  <a:pt x="85" y="117"/>
                  <a:pt x="80" y="117"/>
                  <a:pt x="75" y="117"/>
                </a:cubicBezTo>
                <a:close/>
                <a:moveTo>
                  <a:pt x="56" y="117"/>
                </a:moveTo>
                <a:cubicBezTo>
                  <a:pt x="55" y="119"/>
                  <a:pt x="54" y="121"/>
                  <a:pt x="53" y="123"/>
                </a:cubicBezTo>
                <a:cubicBezTo>
                  <a:pt x="58" y="123"/>
                  <a:pt x="63" y="123"/>
                  <a:pt x="68" y="123"/>
                </a:cubicBezTo>
                <a:cubicBezTo>
                  <a:pt x="69" y="121"/>
                  <a:pt x="70" y="119"/>
                  <a:pt x="70" y="117"/>
                </a:cubicBezTo>
                <a:cubicBezTo>
                  <a:pt x="65" y="117"/>
                  <a:pt x="60" y="117"/>
                  <a:pt x="56" y="117"/>
                </a:cubicBezTo>
                <a:close/>
                <a:moveTo>
                  <a:pt x="37" y="117"/>
                </a:moveTo>
                <a:cubicBezTo>
                  <a:pt x="35" y="119"/>
                  <a:pt x="34" y="121"/>
                  <a:pt x="33" y="123"/>
                </a:cubicBezTo>
                <a:cubicBezTo>
                  <a:pt x="38" y="123"/>
                  <a:pt x="43" y="123"/>
                  <a:pt x="48" y="123"/>
                </a:cubicBezTo>
                <a:cubicBezTo>
                  <a:pt x="49" y="121"/>
                  <a:pt x="50" y="119"/>
                  <a:pt x="51" y="117"/>
                </a:cubicBezTo>
                <a:cubicBezTo>
                  <a:pt x="46" y="117"/>
                  <a:pt x="41" y="117"/>
                  <a:pt x="37" y="117"/>
                </a:cubicBezTo>
                <a:close/>
                <a:moveTo>
                  <a:pt x="160" y="126"/>
                </a:moveTo>
                <a:cubicBezTo>
                  <a:pt x="161" y="128"/>
                  <a:pt x="162" y="131"/>
                  <a:pt x="163" y="133"/>
                </a:cubicBezTo>
                <a:cubicBezTo>
                  <a:pt x="170" y="133"/>
                  <a:pt x="177" y="133"/>
                  <a:pt x="184" y="133"/>
                </a:cubicBezTo>
                <a:cubicBezTo>
                  <a:pt x="183" y="131"/>
                  <a:pt x="182" y="128"/>
                  <a:pt x="180" y="126"/>
                </a:cubicBezTo>
                <a:cubicBezTo>
                  <a:pt x="174" y="126"/>
                  <a:pt x="167" y="126"/>
                  <a:pt x="160" y="126"/>
                </a:cubicBezTo>
                <a:close/>
                <a:moveTo>
                  <a:pt x="139" y="126"/>
                </a:moveTo>
                <a:cubicBezTo>
                  <a:pt x="140" y="128"/>
                  <a:pt x="141" y="131"/>
                  <a:pt x="141" y="133"/>
                </a:cubicBezTo>
                <a:cubicBezTo>
                  <a:pt x="147" y="133"/>
                  <a:pt x="152" y="133"/>
                  <a:pt x="158" y="133"/>
                </a:cubicBezTo>
                <a:cubicBezTo>
                  <a:pt x="157" y="131"/>
                  <a:pt x="156" y="128"/>
                  <a:pt x="155" y="126"/>
                </a:cubicBezTo>
                <a:cubicBezTo>
                  <a:pt x="150" y="126"/>
                  <a:pt x="145" y="126"/>
                  <a:pt x="139" y="126"/>
                </a:cubicBezTo>
                <a:close/>
                <a:moveTo>
                  <a:pt x="119" y="126"/>
                </a:moveTo>
                <a:cubicBezTo>
                  <a:pt x="119" y="128"/>
                  <a:pt x="119" y="131"/>
                  <a:pt x="119" y="133"/>
                </a:cubicBezTo>
                <a:cubicBezTo>
                  <a:pt x="125" y="133"/>
                  <a:pt x="131" y="133"/>
                  <a:pt x="136" y="133"/>
                </a:cubicBezTo>
                <a:cubicBezTo>
                  <a:pt x="136" y="131"/>
                  <a:pt x="135" y="128"/>
                  <a:pt x="135" y="126"/>
                </a:cubicBezTo>
                <a:cubicBezTo>
                  <a:pt x="129" y="126"/>
                  <a:pt x="124" y="126"/>
                  <a:pt x="119" y="126"/>
                </a:cubicBezTo>
                <a:close/>
                <a:moveTo>
                  <a:pt x="98" y="126"/>
                </a:moveTo>
                <a:cubicBezTo>
                  <a:pt x="98" y="128"/>
                  <a:pt x="98" y="131"/>
                  <a:pt x="98" y="133"/>
                </a:cubicBezTo>
                <a:cubicBezTo>
                  <a:pt x="103" y="133"/>
                  <a:pt x="109" y="133"/>
                  <a:pt x="115" y="133"/>
                </a:cubicBezTo>
                <a:cubicBezTo>
                  <a:pt x="114" y="131"/>
                  <a:pt x="114" y="128"/>
                  <a:pt x="114" y="126"/>
                </a:cubicBezTo>
                <a:cubicBezTo>
                  <a:pt x="109" y="126"/>
                  <a:pt x="103" y="126"/>
                  <a:pt x="98" y="126"/>
                </a:cubicBezTo>
                <a:close/>
                <a:moveTo>
                  <a:pt x="77" y="126"/>
                </a:moveTo>
                <a:cubicBezTo>
                  <a:pt x="77" y="128"/>
                  <a:pt x="76" y="131"/>
                  <a:pt x="76" y="133"/>
                </a:cubicBezTo>
                <a:cubicBezTo>
                  <a:pt x="81" y="133"/>
                  <a:pt x="87" y="133"/>
                  <a:pt x="92" y="133"/>
                </a:cubicBezTo>
                <a:cubicBezTo>
                  <a:pt x="93" y="131"/>
                  <a:pt x="93" y="128"/>
                  <a:pt x="93" y="126"/>
                </a:cubicBezTo>
                <a:cubicBezTo>
                  <a:pt x="88" y="126"/>
                  <a:pt x="83" y="126"/>
                  <a:pt x="77" y="126"/>
                </a:cubicBezTo>
                <a:close/>
                <a:moveTo>
                  <a:pt x="57" y="126"/>
                </a:moveTo>
                <a:cubicBezTo>
                  <a:pt x="56" y="128"/>
                  <a:pt x="55" y="131"/>
                  <a:pt x="54" y="133"/>
                </a:cubicBezTo>
                <a:cubicBezTo>
                  <a:pt x="60" y="133"/>
                  <a:pt x="65" y="133"/>
                  <a:pt x="71" y="133"/>
                </a:cubicBezTo>
                <a:cubicBezTo>
                  <a:pt x="71" y="131"/>
                  <a:pt x="72" y="128"/>
                  <a:pt x="73" y="126"/>
                </a:cubicBezTo>
                <a:cubicBezTo>
                  <a:pt x="67" y="126"/>
                  <a:pt x="62" y="126"/>
                  <a:pt x="57" y="126"/>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99" name="Freeform 393"/>
          <p:cNvSpPr>
            <a:spLocks noEditPoints="1"/>
          </p:cNvSpPr>
          <p:nvPr/>
        </p:nvSpPr>
        <p:spPr bwMode="auto">
          <a:xfrm>
            <a:off x="8880452" y="4659025"/>
            <a:ext cx="477694" cy="520058"/>
          </a:xfrm>
          <a:custGeom>
            <a:avLst/>
            <a:gdLst>
              <a:gd name="T0" fmla="*/ 150 w 190"/>
              <a:gd name="T1" fmla="*/ 4 h 207"/>
              <a:gd name="T2" fmla="*/ 176 w 190"/>
              <a:gd name="T3" fmla="*/ 22 h 207"/>
              <a:gd name="T4" fmla="*/ 176 w 190"/>
              <a:gd name="T5" fmla="*/ 41 h 207"/>
              <a:gd name="T6" fmla="*/ 190 w 190"/>
              <a:gd name="T7" fmla="*/ 55 h 207"/>
              <a:gd name="T8" fmla="*/ 190 w 190"/>
              <a:gd name="T9" fmla="*/ 64 h 207"/>
              <a:gd name="T10" fmla="*/ 186 w 190"/>
              <a:gd name="T11" fmla="*/ 95 h 207"/>
              <a:gd name="T12" fmla="*/ 190 w 190"/>
              <a:gd name="T13" fmla="*/ 185 h 207"/>
              <a:gd name="T14" fmla="*/ 190 w 190"/>
              <a:gd name="T15" fmla="*/ 187 h 207"/>
              <a:gd name="T16" fmla="*/ 190 w 190"/>
              <a:gd name="T17" fmla="*/ 187 h 207"/>
              <a:gd name="T18" fmla="*/ 101 w 190"/>
              <a:gd name="T19" fmla="*/ 207 h 207"/>
              <a:gd name="T20" fmla="*/ 12 w 190"/>
              <a:gd name="T21" fmla="*/ 186 h 207"/>
              <a:gd name="T22" fmla="*/ 12 w 190"/>
              <a:gd name="T23" fmla="*/ 138 h 207"/>
              <a:gd name="T24" fmla="*/ 4 w 190"/>
              <a:gd name="T25" fmla="*/ 126 h 207"/>
              <a:gd name="T26" fmla="*/ 0 w 190"/>
              <a:gd name="T27" fmla="*/ 110 h 207"/>
              <a:gd name="T28" fmla="*/ 4 w 190"/>
              <a:gd name="T29" fmla="*/ 102 h 207"/>
              <a:gd name="T30" fmla="*/ 12 w 190"/>
              <a:gd name="T31" fmla="*/ 93 h 207"/>
              <a:gd name="T32" fmla="*/ 16 w 190"/>
              <a:gd name="T33" fmla="*/ 65 h 207"/>
              <a:gd name="T34" fmla="*/ 12 w 190"/>
              <a:gd name="T35" fmla="*/ 55 h 207"/>
              <a:gd name="T36" fmla="*/ 26 w 190"/>
              <a:gd name="T37" fmla="*/ 41 h 207"/>
              <a:gd name="T38" fmla="*/ 26 w 190"/>
              <a:gd name="T39" fmla="*/ 22 h 207"/>
              <a:gd name="T40" fmla="*/ 52 w 190"/>
              <a:gd name="T41" fmla="*/ 4 h 207"/>
              <a:gd name="T42" fmla="*/ 183 w 190"/>
              <a:gd name="T43" fmla="*/ 66 h 207"/>
              <a:gd name="T44" fmla="*/ 175 w 190"/>
              <a:gd name="T45" fmla="*/ 97 h 207"/>
              <a:gd name="T46" fmla="*/ 183 w 190"/>
              <a:gd name="T47" fmla="*/ 66 h 207"/>
              <a:gd name="T48" fmla="*/ 162 w 190"/>
              <a:gd name="T49" fmla="*/ 71 h 207"/>
              <a:gd name="T50" fmla="*/ 169 w 190"/>
              <a:gd name="T51" fmla="*/ 99 h 207"/>
              <a:gd name="T52" fmla="*/ 154 w 190"/>
              <a:gd name="T53" fmla="*/ 72 h 207"/>
              <a:gd name="T54" fmla="*/ 146 w 190"/>
              <a:gd name="T55" fmla="*/ 101 h 207"/>
              <a:gd name="T56" fmla="*/ 154 w 190"/>
              <a:gd name="T57" fmla="*/ 72 h 207"/>
              <a:gd name="T58" fmla="*/ 128 w 190"/>
              <a:gd name="T59" fmla="*/ 74 h 207"/>
              <a:gd name="T60" fmla="*/ 137 w 190"/>
              <a:gd name="T61" fmla="*/ 102 h 207"/>
              <a:gd name="T62" fmla="*/ 117 w 190"/>
              <a:gd name="T63" fmla="*/ 74 h 207"/>
              <a:gd name="T64" fmla="*/ 108 w 190"/>
              <a:gd name="T65" fmla="*/ 103 h 207"/>
              <a:gd name="T66" fmla="*/ 117 w 190"/>
              <a:gd name="T67" fmla="*/ 74 h 207"/>
              <a:gd name="T68" fmla="*/ 27 w 190"/>
              <a:gd name="T69" fmla="*/ 96 h 207"/>
              <a:gd name="T70" fmla="*/ 19 w 190"/>
              <a:gd name="T71" fmla="*/ 66 h 207"/>
              <a:gd name="T72" fmla="*/ 33 w 190"/>
              <a:gd name="T73" fmla="*/ 98 h 207"/>
              <a:gd name="T74" fmla="*/ 40 w 190"/>
              <a:gd name="T75" fmla="*/ 70 h 207"/>
              <a:gd name="T76" fmla="*/ 33 w 190"/>
              <a:gd name="T77" fmla="*/ 98 h 207"/>
              <a:gd name="T78" fmla="*/ 55 w 190"/>
              <a:gd name="T79" fmla="*/ 100 h 207"/>
              <a:gd name="T80" fmla="*/ 48 w 190"/>
              <a:gd name="T81" fmla="*/ 71 h 207"/>
              <a:gd name="T82" fmla="*/ 65 w 190"/>
              <a:gd name="T83" fmla="*/ 101 h 207"/>
              <a:gd name="T84" fmla="*/ 74 w 190"/>
              <a:gd name="T85" fmla="*/ 73 h 207"/>
              <a:gd name="T86" fmla="*/ 65 w 190"/>
              <a:gd name="T87" fmla="*/ 101 h 207"/>
              <a:gd name="T88" fmla="*/ 94 w 190"/>
              <a:gd name="T89" fmla="*/ 103 h 207"/>
              <a:gd name="T90" fmla="*/ 85 w 190"/>
              <a:gd name="T91" fmla="*/ 74 h 207"/>
              <a:gd name="T92" fmla="*/ 147 w 190"/>
              <a:gd name="T93" fmla="*/ 18 h 207"/>
              <a:gd name="T94" fmla="*/ 55 w 190"/>
              <a:gd name="T95" fmla="*/ 18 h 207"/>
              <a:gd name="T96" fmla="*/ 55 w 190"/>
              <a:gd name="T97" fmla="*/ 24 h 207"/>
              <a:gd name="T98" fmla="*/ 147 w 190"/>
              <a:gd name="T99" fmla="*/ 24 h 207"/>
              <a:gd name="T100" fmla="*/ 147 w 190"/>
              <a:gd name="T101" fmla="*/ 1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0" h="207">
                <a:moveTo>
                  <a:pt x="101" y="0"/>
                </a:moveTo>
                <a:cubicBezTo>
                  <a:pt x="120" y="0"/>
                  <a:pt x="137" y="2"/>
                  <a:pt x="150" y="4"/>
                </a:cubicBezTo>
                <a:cubicBezTo>
                  <a:pt x="166" y="8"/>
                  <a:pt x="176" y="14"/>
                  <a:pt x="176" y="21"/>
                </a:cubicBezTo>
                <a:cubicBezTo>
                  <a:pt x="176" y="21"/>
                  <a:pt x="176" y="22"/>
                  <a:pt x="176" y="22"/>
                </a:cubicBezTo>
                <a:cubicBezTo>
                  <a:pt x="176" y="22"/>
                  <a:pt x="176" y="22"/>
                  <a:pt x="176" y="22"/>
                </a:cubicBezTo>
                <a:cubicBezTo>
                  <a:pt x="176" y="41"/>
                  <a:pt x="176" y="41"/>
                  <a:pt x="176" y="41"/>
                </a:cubicBezTo>
                <a:cubicBezTo>
                  <a:pt x="185" y="44"/>
                  <a:pt x="190" y="48"/>
                  <a:pt x="190" y="54"/>
                </a:cubicBezTo>
                <a:cubicBezTo>
                  <a:pt x="190" y="54"/>
                  <a:pt x="190" y="54"/>
                  <a:pt x="190" y="55"/>
                </a:cubicBezTo>
                <a:cubicBezTo>
                  <a:pt x="190" y="55"/>
                  <a:pt x="190" y="55"/>
                  <a:pt x="190" y="55"/>
                </a:cubicBezTo>
                <a:cubicBezTo>
                  <a:pt x="190" y="64"/>
                  <a:pt x="190" y="64"/>
                  <a:pt x="190" y="64"/>
                </a:cubicBezTo>
                <a:cubicBezTo>
                  <a:pt x="188" y="64"/>
                  <a:pt x="187" y="65"/>
                  <a:pt x="186" y="65"/>
                </a:cubicBezTo>
                <a:cubicBezTo>
                  <a:pt x="186" y="95"/>
                  <a:pt x="186" y="95"/>
                  <a:pt x="186" y="95"/>
                </a:cubicBezTo>
                <a:cubicBezTo>
                  <a:pt x="187" y="95"/>
                  <a:pt x="188" y="94"/>
                  <a:pt x="190" y="94"/>
                </a:cubicBezTo>
                <a:cubicBezTo>
                  <a:pt x="190" y="185"/>
                  <a:pt x="190" y="185"/>
                  <a:pt x="190" y="185"/>
                </a:cubicBezTo>
                <a:cubicBezTo>
                  <a:pt x="190" y="185"/>
                  <a:pt x="190" y="185"/>
                  <a:pt x="190" y="186"/>
                </a:cubicBezTo>
                <a:cubicBezTo>
                  <a:pt x="190" y="186"/>
                  <a:pt x="190" y="186"/>
                  <a:pt x="190" y="187"/>
                </a:cubicBezTo>
                <a:cubicBezTo>
                  <a:pt x="190" y="187"/>
                  <a:pt x="190" y="187"/>
                  <a:pt x="190" y="187"/>
                </a:cubicBezTo>
                <a:cubicBezTo>
                  <a:pt x="190" y="187"/>
                  <a:pt x="190" y="187"/>
                  <a:pt x="190" y="187"/>
                </a:cubicBezTo>
                <a:cubicBezTo>
                  <a:pt x="189" y="194"/>
                  <a:pt x="178" y="199"/>
                  <a:pt x="160" y="202"/>
                </a:cubicBezTo>
                <a:cubicBezTo>
                  <a:pt x="145" y="205"/>
                  <a:pt x="124" y="207"/>
                  <a:pt x="101" y="207"/>
                </a:cubicBezTo>
                <a:cubicBezTo>
                  <a:pt x="78" y="207"/>
                  <a:pt x="57" y="205"/>
                  <a:pt x="42" y="202"/>
                </a:cubicBezTo>
                <a:cubicBezTo>
                  <a:pt x="23" y="199"/>
                  <a:pt x="12" y="193"/>
                  <a:pt x="12" y="186"/>
                </a:cubicBezTo>
                <a:cubicBezTo>
                  <a:pt x="12" y="185"/>
                  <a:pt x="12" y="184"/>
                  <a:pt x="12" y="184"/>
                </a:cubicBezTo>
                <a:cubicBezTo>
                  <a:pt x="12" y="138"/>
                  <a:pt x="12" y="138"/>
                  <a:pt x="12" y="138"/>
                </a:cubicBezTo>
                <a:cubicBezTo>
                  <a:pt x="4" y="135"/>
                  <a:pt x="4" y="135"/>
                  <a:pt x="4" y="135"/>
                </a:cubicBezTo>
                <a:cubicBezTo>
                  <a:pt x="4" y="126"/>
                  <a:pt x="4" y="126"/>
                  <a:pt x="4" y="126"/>
                </a:cubicBezTo>
                <a:cubicBezTo>
                  <a:pt x="0" y="126"/>
                  <a:pt x="0" y="126"/>
                  <a:pt x="0" y="126"/>
                </a:cubicBezTo>
                <a:cubicBezTo>
                  <a:pt x="0" y="110"/>
                  <a:pt x="0" y="110"/>
                  <a:pt x="0" y="110"/>
                </a:cubicBezTo>
                <a:cubicBezTo>
                  <a:pt x="4" y="110"/>
                  <a:pt x="4" y="110"/>
                  <a:pt x="4" y="110"/>
                </a:cubicBezTo>
                <a:cubicBezTo>
                  <a:pt x="4" y="102"/>
                  <a:pt x="4" y="102"/>
                  <a:pt x="4" y="102"/>
                </a:cubicBezTo>
                <a:cubicBezTo>
                  <a:pt x="12" y="98"/>
                  <a:pt x="12" y="98"/>
                  <a:pt x="12" y="98"/>
                </a:cubicBezTo>
                <a:cubicBezTo>
                  <a:pt x="12" y="93"/>
                  <a:pt x="12" y="93"/>
                  <a:pt x="12" y="93"/>
                </a:cubicBezTo>
                <a:cubicBezTo>
                  <a:pt x="14" y="94"/>
                  <a:pt x="15" y="94"/>
                  <a:pt x="16" y="94"/>
                </a:cubicBezTo>
                <a:cubicBezTo>
                  <a:pt x="16" y="65"/>
                  <a:pt x="16" y="65"/>
                  <a:pt x="16" y="65"/>
                </a:cubicBezTo>
                <a:cubicBezTo>
                  <a:pt x="15" y="65"/>
                  <a:pt x="14" y="64"/>
                  <a:pt x="12" y="64"/>
                </a:cubicBezTo>
                <a:cubicBezTo>
                  <a:pt x="12" y="55"/>
                  <a:pt x="12" y="55"/>
                  <a:pt x="12" y="55"/>
                </a:cubicBezTo>
                <a:cubicBezTo>
                  <a:pt x="12" y="55"/>
                  <a:pt x="12" y="54"/>
                  <a:pt x="12" y="54"/>
                </a:cubicBezTo>
                <a:cubicBezTo>
                  <a:pt x="12" y="48"/>
                  <a:pt x="17" y="44"/>
                  <a:pt x="26" y="41"/>
                </a:cubicBezTo>
                <a:cubicBezTo>
                  <a:pt x="26" y="22"/>
                  <a:pt x="26" y="22"/>
                  <a:pt x="26" y="22"/>
                </a:cubicBezTo>
                <a:cubicBezTo>
                  <a:pt x="26" y="22"/>
                  <a:pt x="26" y="22"/>
                  <a:pt x="26" y="22"/>
                </a:cubicBezTo>
                <a:cubicBezTo>
                  <a:pt x="26" y="21"/>
                  <a:pt x="26" y="21"/>
                  <a:pt x="26" y="21"/>
                </a:cubicBezTo>
                <a:cubicBezTo>
                  <a:pt x="26" y="14"/>
                  <a:pt x="36" y="8"/>
                  <a:pt x="52" y="4"/>
                </a:cubicBezTo>
                <a:cubicBezTo>
                  <a:pt x="64" y="2"/>
                  <a:pt x="82" y="0"/>
                  <a:pt x="101" y="0"/>
                </a:cubicBezTo>
                <a:close/>
                <a:moveTo>
                  <a:pt x="183" y="66"/>
                </a:moveTo>
                <a:cubicBezTo>
                  <a:pt x="180" y="67"/>
                  <a:pt x="178" y="68"/>
                  <a:pt x="175" y="68"/>
                </a:cubicBezTo>
                <a:cubicBezTo>
                  <a:pt x="175" y="97"/>
                  <a:pt x="175" y="97"/>
                  <a:pt x="175" y="97"/>
                </a:cubicBezTo>
                <a:cubicBezTo>
                  <a:pt x="177" y="97"/>
                  <a:pt x="180" y="96"/>
                  <a:pt x="183" y="96"/>
                </a:cubicBezTo>
                <a:cubicBezTo>
                  <a:pt x="183" y="66"/>
                  <a:pt x="183" y="66"/>
                  <a:pt x="183" y="66"/>
                </a:cubicBezTo>
                <a:close/>
                <a:moveTo>
                  <a:pt x="169" y="70"/>
                </a:moveTo>
                <a:cubicBezTo>
                  <a:pt x="167" y="70"/>
                  <a:pt x="164" y="71"/>
                  <a:pt x="162" y="71"/>
                </a:cubicBezTo>
                <a:cubicBezTo>
                  <a:pt x="162" y="100"/>
                  <a:pt x="162" y="100"/>
                  <a:pt x="162" y="100"/>
                </a:cubicBezTo>
                <a:cubicBezTo>
                  <a:pt x="164" y="99"/>
                  <a:pt x="167" y="99"/>
                  <a:pt x="169" y="99"/>
                </a:cubicBezTo>
                <a:cubicBezTo>
                  <a:pt x="169" y="70"/>
                  <a:pt x="169" y="70"/>
                  <a:pt x="169" y="70"/>
                </a:cubicBezTo>
                <a:close/>
                <a:moveTo>
                  <a:pt x="154" y="72"/>
                </a:moveTo>
                <a:cubicBezTo>
                  <a:pt x="152" y="72"/>
                  <a:pt x="149" y="73"/>
                  <a:pt x="146" y="73"/>
                </a:cubicBezTo>
                <a:cubicBezTo>
                  <a:pt x="146" y="101"/>
                  <a:pt x="146" y="101"/>
                  <a:pt x="146" y="101"/>
                </a:cubicBezTo>
                <a:cubicBezTo>
                  <a:pt x="149" y="101"/>
                  <a:pt x="152" y="101"/>
                  <a:pt x="154" y="101"/>
                </a:cubicBezTo>
                <a:cubicBezTo>
                  <a:pt x="154" y="72"/>
                  <a:pt x="154" y="72"/>
                  <a:pt x="154" y="72"/>
                </a:cubicBezTo>
                <a:close/>
                <a:moveTo>
                  <a:pt x="137" y="74"/>
                </a:moveTo>
                <a:cubicBezTo>
                  <a:pt x="134" y="74"/>
                  <a:pt x="131" y="74"/>
                  <a:pt x="128" y="74"/>
                </a:cubicBezTo>
                <a:cubicBezTo>
                  <a:pt x="128" y="103"/>
                  <a:pt x="128" y="103"/>
                  <a:pt x="128" y="103"/>
                </a:cubicBezTo>
                <a:cubicBezTo>
                  <a:pt x="131" y="102"/>
                  <a:pt x="134" y="102"/>
                  <a:pt x="137" y="102"/>
                </a:cubicBezTo>
                <a:cubicBezTo>
                  <a:pt x="137" y="74"/>
                  <a:pt x="137" y="74"/>
                  <a:pt x="137" y="74"/>
                </a:cubicBezTo>
                <a:close/>
                <a:moveTo>
                  <a:pt x="117" y="74"/>
                </a:moveTo>
                <a:cubicBezTo>
                  <a:pt x="114" y="74"/>
                  <a:pt x="111" y="74"/>
                  <a:pt x="108" y="74"/>
                </a:cubicBezTo>
                <a:cubicBezTo>
                  <a:pt x="108" y="103"/>
                  <a:pt x="108" y="103"/>
                  <a:pt x="108" y="103"/>
                </a:cubicBezTo>
                <a:cubicBezTo>
                  <a:pt x="111" y="103"/>
                  <a:pt x="114" y="103"/>
                  <a:pt x="117" y="103"/>
                </a:cubicBezTo>
                <a:cubicBezTo>
                  <a:pt x="117" y="74"/>
                  <a:pt x="117" y="74"/>
                  <a:pt x="117" y="74"/>
                </a:cubicBezTo>
                <a:close/>
                <a:moveTo>
                  <a:pt x="19" y="95"/>
                </a:moveTo>
                <a:cubicBezTo>
                  <a:pt x="22" y="96"/>
                  <a:pt x="24" y="96"/>
                  <a:pt x="27" y="96"/>
                </a:cubicBezTo>
                <a:cubicBezTo>
                  <a:pt x="27" y="68"/>
                  <a:pt x="27" y="68"/>
                  <a:pt x="27" y="68"/>
                </a:cubicBezTo>
                <a:cubicBezTo>
                  <a:pt x="24" y="67"/>
                  <a:pt x="22" y="66"/>
                  <a:pt x="19" y="66"/>
                </a:cubicBezTo>
                <a:cubicBezTo>
                  <a:pt x="19" y="95"/>
                  <a:pt x="19" y="95"/>
                  <a:pt x="19" y="95"/>
                </a:cubicBezTo>
                <a:close/>
                <a:moveTo>
                  <a:pt x="33" y="98"/>
                </a:moveTo>
                <a:cubicBezTo>
                  <a:pt x="35" y="98"/>
                  <a:pt x="38" y="98"/>
                  <a:pt x="40" y="98"/>
                </a:cubicBezTo>
                <a:cubicBezTo>
                  <a:pt x="40" y="70"/>
                  <a:pt x="40" y="70"/>
                  <a:pt x="40" y="70"/>
                </a:cubicBezTo>
                <a:cubicBezTo>
                  <a:pt x="38" y="69"/>
                  <a:pt x="35" y="69"/>
                  <a:pt x="33" y="69"/>
                </a:cubicBezTo>
                <a:cubicBezTo>
                  <a:pt x="33" y="98"/>
                  <a:pt x="33" y="98"/>
                  <a:pt x="33" y="98"/>
                </a:cubicBezTo>
                <a:close/>
                <a:moveTo>
                  <a:pt x="48" y="100"/>
                </a:moveTo>
                <a:cubicBezTo>
                  <a:pt x="50" y="100"/>
                  <a:pt x="53" y="100"/>
                  <a:pt x="55" y="100"/>
                </a:cubicBezTo>
                <a:cubicBezTo>
                  <a:pt x="55" y="72"/>
                  <a:pt x="55" y="72"/>
                  <a:pt x="55" y="72"/>
                </a:cubicBezTo>
                <a:cubicBezTo>
                  <a:pt x="53" y="71"/>
                  <a:pt x="50" y="71"/>
                  <a:pt x="48" y="71"/>
                </a:cubicBezTo>
                <a:cubicBezTo>
                  <a:pt x="48" y="100"/>
                  <a:pt x="48" y="100"/>
                  <a:pt x="48" y="100"/>
                </a:cubicBezTo>
                <a:close/>
                <a:moveTo>
                  <a:pt x="65" y="101"/>
                </a:moveTo>
                <a:cubicBezTo>
                  <a:pt x="68" y="102"/>
                  <a:pt x="71" y="102"/>
                  <a:pt x="74" y="102"/>
                </a:cubicBezTo>
                <a:cubicBezTo>
                  <a:pt x="74" y="73"/>
                  <a:pt x="74" y="73"/>
                  <a:pt x="74" y="73"/>
                </a:cubicBezTo>
                <a:cubicBezTo>
                  <a:pt x="71" y="73"/>
                  <a:pt x="68" y="73"/>
                  <a:pt x="65" y="73"/>
                </a:cubicBezTo>
                <a:cubicBezTo>
                  <a:pt x="65" y="101"/>
                  <a:pt x="65" y="101"/>
                  <a:pt x="65" y="101"/>
                </a:cubicBezTo>
                <a:close/>
                <a:moveTo>
                  <a:pt x="85" y="103"/>
                </a:moveTo>
                <a:cubicBezTo>
                  <a:pt x="88" y="103"/>
                  <a:pt x="91" y="103"/>
                  <a:pt x="94" y="103"/>
                </a:cubicBezTo>
                <a:cubicBezTo>
                  <a:pt x="94" y="74"/>
                  <a:pt x="94" y="74"/>
                  <a:pt x="94" y="74"/>
                </a:cubicBezTo>
                <a:cubicBezTo>
                  <a:pt x="91" y="74"/>
                  <a:pt x="88" y="74"/>
                  <a:pt x="85" y="74"/>
                </a:cubicBezTo>
                <a:cubicBezTo>
                  <a:pt x="85" y="103"/>
                  <a:pt x="85" y="103"/>
                  <a:pt x="85" y="103"/>
                </a:cubicBezTo>
                <a:close/>
                <a:moveTo>
                  <a:pt x="147" y="18"/>
                </a:moveTo>
                <a:cubicBezTo>
                  <a:pt x="136" y="16"/>
                  <a:pt x="119" y="15"/>
                  <a:pt x="101" y="15"/>
                </a:cubicBezTo>
                <a:cubicBezTo>
                  <a:pt x="83" y="15"/>
                  <a:pt x="66" y="16"/>
                  <a:pt x="55" y="18"/>
                </a:cubicBezTo>
                <a:cubicBezTo>
                  <a:pt x="46" y="20"/>
                  <a:pt x="40" y="21"/>
                  <a:pt x="40" y="21"/>
                </a:cubicBezTo>
                <a:cubicBezTo>
                  <a:pt x="40" y="21"/>
                  <a:pt x="46" y="22"/>
                  <a:pt x="55" y="24"/>
                </a:cubicBezTo>
                <a:cubicBezTo>
                  <a:pt x="66" y="26"/>
                  <a:pt x="83" y="28"/>
                  <a:pt x="101" y="28"/>
                </a:cubicBezTo>
                <a:cubicBezTo>
                  <a:pt x="119" y="28"/>
                  <a:pt x="136" y="26"/>
                  <a:pt x="147" y="24"/>
                </a:cubicBezTo>
                <a:cubicBezTo>
                  <a:pt x="156" y="22"/>
                  <a:pt x="161" y="21"/>
                  <a:pt x="161" y="21"/>
                </a:cubicBezTo>
                <a:cubicBezTo>
                  <a:pt x="161" y="21"/>
                  <a:pt x="156" y="20"/>
                  <a:pt x="147" y="18"/>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101" name="Freeform 395"/>
          <p:cNvSpPr>
            <a:spLocks noEditPoints="1"/>
          </p:cNvSpPr>
          <p:nvPr/>
        </p:nvSpPr>
        <p:spPr bwMode="auto">
          <a:xfrm>
            <a:off x="8937425" y="2622618"/>
            <a:ext cx="400269" cy="493763"/>
          </a:xfrm>
          <a:custGeom>
            <a:avLst/>
            <a:gdLst>
              <a:gd name="T0" fmla="*/ 17 w 159"/>
              <a:gd name="T1" fmla="*/ 0 h 196"/>
              <a:gd name="T2" fmla="*/ 142 w 159"/>
              <a:gd name="T3" fmla="*/ 0 h 196"/>
              <a:gd name="T4" fmla="*/ 150 w 159"/>
              <a:gd name="T5" fmla="*/ 0 h 196"/>
              <a:gd name="T6" fmla="*/ 152 w 159"/>
              <a:gd name="T7" fmla="*/ 7 h 196"/>
              <a:gd name="T8" fmla="*/ 158 w 159"/>
              <a:gd name="T9" fmla="*/ 52 h 196"/>
              <a:gd name="T10" fmla="*/ 152 w 159"/>
              <a:gd name="T11" fmla="*/ 95 h 196"/>
              <a:gd name="T12" fmla="*/ 150 w 159"/>
              <a:gd name="T13" fmla="*/ 103 h 196"/>
              <a:gd name="T14" fmla="*/ 142 w 159"/>
              <a:gd name="T15" fmla="*/ 103 h 196"/>
              <a:gd name="T16" fmla="*/ 128 w 159"/>
              <a:gd name="T17" fmla="*/ 103 h 196"/>
              <a:gd name="T18" fmla="*/ 121 w 159"/>
              <a:gd name="T19" fmla="*/ 174 h 196"/>
              <a:gd name="T20" fmla="*/ 103 w 159"/>
              <a:gd name="T21" fmla="*/ 174 h 196"/>
              <a:gd name="T22" fmla="*/ 103 w 159"/>
              <a:gd name="T23" fmla="*/ 196 h 196"/>
              <a:gd name="T24" fmla="*/ 56 w 159"/>
              <a:gd name="T25" fmla="*/ 196 h 196"/>
              <a:gd name="T26" fmla="*/ 56 w 159"/>
              <a:gd name="T27" fmla="*/ 174 h 196"/>
              <a:gd name="T28" fmla="*/ 38 w 159"/>
              <a:gd name="T29" fmla="*/ 174 h 196"/>
              <a:gd name="T30" fmla="*/ 32 w 159"/>
              <a:gd name="T31" fmla="*/ 103 h 196"/>
              <a:gd name="T32" fmla="*/ 17 w 159"/>
              <a:gd name="T33" fmla="*/ 103 h 196"/>
              <a:gd name="T34" fmla="*/ 9 w 159"/>
              <a:gd name="T35" fmla="*/ 103 h 196"/>
              <a:gd name="T36" fmla="*/ 7 w 159"/>
              <a:gd name="T37" fmla="*/ 95 h 196"/>
              <a:gd name="T38" fmla="*/ 1 w 159"/>
              <a:gd name="T39" fmla="*/ 51 h 196"/>
              <a:gd name="T40" fmla="*/ 7 w 159"/>
              <a:gd name="T41" fmla="*/ 7 h 196"/>
              <a:gd name="T42" fmla="*/ 9 w 159"/>
              <a:gd name="T43" fmla="*/ 0 h 196"/>
              <a:gd name="T44" fmla="*/ 17 w 159"/>
              <a:gd name="T45" fmla="*/ 0 h 196"/>
              <a:gd name="T46" fmla="*/ 131 w 159"/>
              <a:gd name="T47" fmla="*/ 54 h 196"/>
              <a:gd name="T48" fmla="*/ 98 w 159"/>
              <a:gd name="T49" fmla="*/ 76 h 196"/>
              <a:gd name="T50" fmla="*/ 129 w 159"/>
              <a:gd name="T51" fmla="*/ 76 h 196"/>
              <a:gd name="T52" fmla="*/ 131 w 159"/>
              <a:gd name="T53" fmla="*/ 54 h 196"/>
              <a:gd name="T54" fmla="*/ 30 w 159"/>
              <a:gd name="T55" fmla="*/ 57 h 196"/>
              <a:gd name="T56" fmla="*/ 76 w 159"/>
              <a:gd name="T57" fmla="*/ 26 h 196"/>
              <a:gd name="T58" fmla="*/ 33 w 159"/>
              <a:gd name="T59" fmla="*/ 26 h 196"/>
              <a:gd name="T60" fmla="*/ 30 w 159"/>
              <a:gd name="T61" fmla="*/ 57 h 196"/>
              <a:gd name="T62" fmla="*/ 134 w 159"/>
              <a:gd name="T63" fmla="*/ 20 h 196"/>
              <a:gd name="T64" fmla="*/ 25 w 159"/>
              <a:gd name="T65" fmla="*/ 20 h 196"/>
              <a:gd name="T66" fmla="*/ 21 w 159"/>
              <a:gd name="T67" fmla="*/ 51 h 196"/>
              <a:gd name="T68" fmla="*/ 25 w 159"/>
              <a:gd name="T69" fmla="*/ 82 h 196"/>
              <a:gd name="T70" fmla="*/ 134 w 159"/>
              <a:gd name="T71" fmla="*/ 82 h 196"/>
              <a:gd name="T72" fmla="*/ 138 w 159"/>
              <a:gd name="T73" fmla="*/ 52 h 196"/>
              <a:gd name="T74" fmla="*/ 134 w 159"/>
              <a:gd name="T75" fmla="*/ 2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96">
                <a:moveTo>
                  <a:pt x="17" y="0"/>
                </a:moveTo>
                <a:cubicBezTo>
                  <a:pt x="142" y="0"/>
                  <a:pt x="142" y="0"/>
                  <a:pt x="142" y="0"/>
                </a:cubicBezTo>
                <a:cubicBezTo>
                  <a:pt x="150" y="0"/>
                  <a:pt x="150" y="0"/>
                  <a:pt x="150" y="0"/>
                </a:cubicBezTo>
                <a:cubicBezTo>
                  <a:pt x="152" y="7"/>
                  <a:pt x="152" y="7"/>
                  <a:pt x="152" y="7"/>
                </a:cubicBezTo>
                <a:cubicBezTo>
                  <a:pt x="157" y="22"/>
                  <a:pt x="159" y="37"/>
                  <a:pt x="158" y="52"/>
                </a:cubicBezTo>
                <a:cubicBezTo>
                  <a:pt x="158" y="66"/>
                  <a:pt x="156" y="81"/>
                  <a:pt x="152" y="95"/>
                </a:cubicBezTo>
                <a:cubicBezTo>
                  <a:pt x="150" y="103"/>
                  <a:pt x="150" y="103"/>
                  <a:pt x="150" y="103"/>
                </a:cubicBezTo>
                <a:cubicBezTo>
                  <a:pt x="142" y="103"/>
                  <a:pt x="142" y="103"/>
                  <a:pt x="142" y="103"/>
                </a:cubicBezTo>
                <a:cubicBezTo>
                  <a:pt x="128" y="103"/>
                  <a:pt x="128" y="103"/>
                  <a:pt x="128" y="103"/>
                </a:cubicBezTo>
                <a:cubicBezTo>
                  <a:pt x="121" y="174"/>
                  <a:pt x="121" y="174"/>
                  <a:pt x="121" y="174"/>
                </a:cubicBezTo>
                <a:cubicBezTo>
                  <a:pt x="103" y="174"/>
                  <a:pt x="103" y="174"/>
                  <a:pt x="103" y="174"/>
                </a:cubicBezTo>
                <a:cubicBezTo>
                  <a:pt x="103" y="196"/>
                  <a:pt x="103" y="196"/>
                  <a:pt x="103" y="196"/>
                </a:cubicBezTo>
                <a:cubicBezTo>
                  <a:pt x="56" y="196"/>
                  <a:pt x="56" y="196"/>
                  <a:pt x="56" y="196"/>
                </a:cubicBezTo>
                <a:cubicBezTo>
                  <a:pt x="56" y="174"/>
                  <a:pt x="56" y="174"/>
                  <a:pt x="56" y="174"/>
                </a:cubicBezTo>
                <a:cubicBezTo>
                  <a:pt x="38" y="174"/>
                  <a:pt x="38" y="174"/>
                  <a:pt x="38" y="174"/>
                </a:cubicBezTo>
                <a:cubicBezTo>
                  <a:pt x="32" y="103"/>
                  <a:pt x="32" y="103"/>
                  <a:pt x="32" y="103"/>
                </a:cubicBezTo>
                <a:cubicBezTo>
                  <a:pt x="17" y="103"/>
                  <a:pt x="17" y="103"/>
                  <a:pt x="17" y="103"/>
                </a:cubicBezTo>
                <a:cubicBezTo>
                  <a:pt x="9" y="103"/>
                  <a:pt x="9" y="103"/>
                  <a:pt x="9" y="103"/>
                </a:cubicBezTo>
                <a:cubicBezTo>
                  <a:pt x="7" y="95"/>
                  <a:pt x="7" y="95"/>
                  <a:pt x="7" y="95"/>
                </a:cubicBezTo>
                <a:cubicBezTo>
                  <a:pt x="3" y="81"/>
                  <a:pt x="1" y="66"/>
                  <a:pt x="1" y="51"/>
                </a:cubicBezTo>
                <a:cubicBezTo>
                  <a:pt x="0" y="37"/>
                  <a:pt x="2" y="22"/>
                  <a:pt x="7" y="7"/>
                </a:cubicBezTo>
                <a:cubicBezTo>
                  <a:pt x="9" y="0"/>
                  <a:pt x="9" y="0"/>
                  <a:pt x="9" y="0"/>
                </a:cubicBezTo>
                <a:cubicBezTo>
                  <a:pt x="17" y="0"/>
                  <a:pt x="17" y="0"/>
                  <a:pt x="17" y="0"/>
                </a:cubicBezTo>
                <a:close/>
                <a:moveTo>
                  <a:pt x="131" y="54"/>
                </a:moveTo>
                <a:cubicBezTo>
                  <a:pt x="124" y="65"/>
                  <a:pt x="112" y="72"/>
                  <a:pt x="98" y="76"/>
                </a:cubicBezTo>
                <a:cubicBezTo>
                  <a:pt x="109" y="76"/>
                  <a:pt x="119" y="76"/>
                  <a:pt x="129" y="76"/>
                </a:cubicBezTo>
                <a:cubicBezTo>
                  <a:pt x="132" y="69"/>
                  <a:pt x="132" y="62"/>
                  <a:pt x="131" y="54"/>
                </a:cubicBezTo>
                <a:close/>
                <a:moveTo>
                  <a:pt x="30" y="57"/>
                </a:moveTo>
                <a:cubicBezTo>
                  <a:pt x="40" y="41"/>
                  <a:pt x="57" y="32"/>
                  <a:pt x="76" y="26"/>
                </a:cubicBezTo>
                <a:cubicBezTo>
                  <a:pt x="62" y="26"/>
                  <a:pt x="47" y="26"/>
                  <a:pt x="33" y="26"/>
                </a:cubicBezTo>
                <a:cubicBezTo>
                  <a:pt x="29" y="36"/>
                  <a:pt x="29" y="46"/>
                  <a:pt x="30" y="57"/>
                </a:cubicBezTo>
                <a:close/>
                <a:moveTo>
                  <a:pt x="134" y="20"/>
                </a:moveTo>
                <a:cubicBezTo>
                  <a:pt x="25" y="20"/>
                  <a:pt x="25" y="20"/>
                  <a:pt x="25" y="20"/>
                </a:cubicBezTo>
                <a:cubicBezTo>
                  <a:pt x="22" y="31"/>
                  <a:pt x="21" y="41"/>
                  <a:pt x="21" y="51"/>
                </a:cubicBezTo>
                <a:cubicBezTo>
                  <a:pt x="21" y="62"/>
                  <a:pt x="23" y="72"/>
                  <a:pt x="25" y="82"/>
                </a:cubicBezTo>
                <a:cubicBezTo>
                  <a:pt x="134" y="82"/>
                  <a:pt x="134" y="82"/>
                  <a:pt x="134" y="82"/>
                </a:cubicBezTo>
                <a:cubicBezTo>
                  <a:pt x="136" y="72"/>
                  <a:pt x="138" y="62"/>
                  <a:pt x="138" y="52"/>
                </a:cubicBezTo>
                <a:cubicBezTo>
                  <a:pt x="138" y="41"/>
                  <a:pt x="137" y="31"/>
                  <a:pt x="134" y="20"/>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62" name="Freeform 368"/>
          <p:cNvSpPr>
            <a:spLocks noEditPoints="1"/>
          </p:cNvSpPr>
          <p:nvPr/>
        </p:nvSpPr>
        <p:spPr bwMode="auto">
          <a:xfrm>
            <a:off x="9723441" y="3429000"/>
            <a:ext cx="553658" cy="347679"/>
          </a:xfrm>
          <a:custGeom>
            <a:avLst/>
            <a:gdLst>
              <a:gd name="T0" fmla="*/ 4 w 432"/>
              <a:gd name="T1" fmla="*/ 90 h 271"/>
              <a:gd name="T2" fmla="*/ 75 w 432"/>
              <a:gd name="T3" fmla="*/ 64 h 271"/>
              <a:gd name="T4" fmla="*/ 16 w 432"/>
              <a:gd name="T5" fmla="*/ 35 h 271"/>
              <a:gd name="T6" fmla="*/ 18 w 432"/>
              <a:gd name="T7" fmla="*/ 21 h 271"/>
              <a:gd name="T8" fmla="*/ 57 w 432"/>
              <a:gd name="T9" fmla="*/ 11 h 271"/>
              <a:gd name="T10" fmla="*/ 197 w 432"/>
              <a:gd name="T11" fmla="*/ 0 h 271"/>
              <a:gd name="T12" fmla="*/ 415 w 432"/>
              <a:gd name="T13" fmla="*/ 106 h 271"/>
              <a:gd name="T14" fmla="*/ 246 w 432"/>
              <a:gd name="T15" fmla="*/ 117 h 271"/>
              <a:gd name="T16" fmla="*/ 73 w 432"/>
              <a:gd name="T17" fmla="*/ 31 h 271"/>
              <a:gd name="T18" fmla="*/ 43 w 432"/>
              <a:gd name="T19" fmla="*/ 33 h 271"/>
              <a:gd name="T20" fmla="*/ 240 w 432"/>
              <a:gd name="T21" fmla="*/ 129 h 271"/>
              <a:gd name="T22" fmla="*/ 418 w 432"/>
              <a:gd name="T23" fmla="*/ 115 h 271"/>
              <a:gd name="T24" fmla="*/ 422 w 432"/>
              <a:gd name="T25" fmla="*/ 125 h 271"/>
              <a:gd name="T26" fmla="*/ 430 w 432"/>
              <a:gd name="T27" fmla="*/ 129 h 271"/>
              <a:gd name="T28" fmla="*/ 228 w 432"/>
              <a:gd name="T29" fmla="*/ 212 h 271"/>
              <a:gd name="T30" fmla="*/ 4 w 432"/>
              <a:gd name="T31" fmla="*/ 90 h 271"/>
              <a:gd name="T32" fmla="*/ 4 w 432"/>
              <a:gd name="T33" fmla="*/ 90 h 271"/>
              <a:gd name="T34" fmla="*/ 108 w 432"/>
              <a:gd name="T35" fmla="*/ 80 h 271"/>
              <a:gd name="T36" fmla="*/ 61 w 432"/>
              <a:gd name="T37" fmla="*/ 96 h 271"/>
              <a:gd name="T38" fmla="*/ 226 w 432"/>
              <a:gd name="T39" fmla="*/ 186 h 271"/>
              <a:gd name="T40" fmla="*/ 356 w 432"/>
              <a:gd name="T41" fmla="*/ 133 h 271"/>
              <a:gd name="T42" fmla="*/ 240 w 432"/>
              <a:gd name="T43" fmla="*/ 145 h 271"/>
              <a:gd name="T44" fmla="*/ 222 w 432"/>
              <a:gd name="T45" fmla="*/ 137 h 271"/>
              <a:gd name="T46" fmla="*/ 181 w 432"/>
              <a:gd name="T47" fmla="*/ 153 h 271"/>
              <a:gd name="T48" fmla="*/ 169 w 432"/>
              <a:gd name="T49" fmla="*/ 145 h 271"/>
              <a:gd name="T50" fmla="*/ 208 w 432"/>
              <a:gd name="T51" fmla="*/ 129 h 271"/>
              <a:gd name="T52" fmla="*/ 108 w 432"/>
              <a:gd name="T53" fmla="*/ 80 h 271"/>
              <a:gd name="T54" fmla="*/ 108 w 432"/>
              <a:gd name="T55" fmla="*/ 80 h 271"/>
              <a:gd name="T56" fmla="*/ 0 w 432"/>
              <a:gd name="T57" fmla="*/ 102 h 271"/>
              <a:gd name="T58" fmla="*/ 0 w 432"/>
              <a:gd name="T59" fmla="*/ 145 h 271"/>
              <a:gd name="T60" fmla="*/ 226 w 432"/>
              <a:gd name="T61" fmla="*/ 271 h 271"/>
              <a:gd name="T62" fmla="*/ 432 w 432"/>
              <a:gd name="T63" fmla="*/ 184 h 271"/>
              <a:gd name="T64" fmla="*/ 432 w 432"/>
              <a:gd name="T65" fmla="*/ 143 h 271"/>
              <a:gd name="T66" fmla="*/ 228 w 432"/>
              <a:gd name="T67" fmla="*/ 229 h 271"/>
              <a:gd name="T68" fmla="*/ 0 w 432"/>
              <a:gd name="T69" fmla="*/ 102 h 271"/>
              <a:gd name="T70" fmla="*/ 0 w 432"/>
              <a:gd name="T71" fmla="*/ 102 h 271"/>
              <a:gd name="T72" fmla="*/ 238 w 432"/>
              <a:gd name="T73" fmla="*/ 192 h 271"/>
              <a:gd name="T74" fmla="*/ 248 w 432"/>
              <a:gd name="T75" fmla="*/ 198 h 271"/>
              <a:gd name="T76" fmla="*/ 263 w 432"/>
              <a:gd name="T77" fmla="*/ 190 h 271"/>
              <a:gd name="T78" fmla="*/ 253 w 432"/>
              <a:gd name="T79" fmla="*/ 184 h 271"/>
              <a:gd name="T80" fmla="*/ 238 w 432"/>
              <a:gd name="T81" fmla="*/ 192 h 271"/>
              <a:gd name="T82" fmla="*/ 238 w 432"/>
              <a:gd name="T83" fmla="*/ 192 h 271"/>
              <a:gd name="T84" fmla="*/ 285 w 432"/>
              <a:gd name="T85" fmla="*/ 170 h 271"/>
              <a:gd name="T86" fmla="*/ 297 w 432"/>
              <a:gd name="T87" fmla="*/ 178 h 271"/>
              <a:gd name="T88" fmla="*/ 312 w 432"/>
              <a:gd name="T89" fmla="*/ 170 h 271"/>
              <a:gd name="T90" fmla="*/ 303 w 432"/>
              <a:gd name="T91" fmla="*/ 165 h 271"/>
              <a:gd name="T92" fmla="*/ 285 w 432"/>
              <a:gd name="T93" fmla="*/ 170 h 271"/>
              <a:gd name="T94" fmla="*/ 285 w 432"/>
              <a:gd name="T95" fmla="*/ 170 h 271"/>
              <a:gd name="T96" fmla="*/ 261 w 432"/>
              <a:gd name="T97" fmla="*/ 180 h 271"/>
              <a:gd name="T98" fmla="*/ 273 w 432"/>
              <a:gd name="T99" fmla="*/ 188 h 271"/>
              <a:gd name="T100" fmla="*/ 289 w 432"/>
              <a:gd name="T101" fmla="*/ 180 h 271"/>
              <a:gd name="T102" fmla="*/ 279 w 432"/>
              <a:gd name="T103" fmla="*/ 174 h 271"/>
              <a:gd name="T104" fmla="*/ 261 w 432"/>
              <a:gd name="T105" fmla="*/ 18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32" h="271">
                <a:moveTo>
                  <a:pt x="4" y="90"/>
                </a:moveTo>
                <a:lnTo>
                  <a:pt x="75" y="64"/>
                </a:lnTo>
                <a:lnTo>
                  <a:pt x="16" y="35"/>
                </a:lnTo>
                <a:lnTo>
                  <a:pt x="18" y="21"/>
                </a:lnTo>
                <a:lnTo>
                  <a:pt x="57" y="11"/>
                </a:lnTo>
                <a:lnTo>
                  <a:pt x="197" y="0"/>
                </a:lnTo>
                <a:lnTo>
                  <a:pt x="415" y="106"/>
                </a:lnTo>
                <a:lnTo>
                  <a:pt x="246" y="117"/>
                </a:lnTo>
                <a:lnTo>
                  <a:pt x="73" y="31"/>
                </a:lnTo>
                <a:lnTo>
                  <a:pt x="43" y="33"/>
                </a:lnTo>
                <a:lnTo>
                  <a:pt x="240" y="129"/>
                </a:lnTo>
                <a:lnTo>
                  <a:pt x="418" y="115"/>
                </a:lnTo>
                <a:lnTo>
                  <a:pt x="422" y="125"/>
                </a:lnTo>
                <a:lnTo>
                  <a:pt x="430" y="129"/>
                </a:lnTo>
                <a:lnTo>
                  <a:pt x="228" y="212"/>
                </a:lnTo>
                <a:lnTo>
                  <a:pt x="4" y="90"/>
                </a:lnTo>
                <a:lnTo>
                  <a:pt x="4" y="90"/>
                </a:lnTo>
                <a:close/>
                <a:moveTo>
                  <a:pt x="108" y="80"/>
                </a:moveTo>
                <a:lnTo>
                  <a:pt x="61" y="96"/>
                </a:lnTo>
                <a:lnTo>
                  <a:pt x="226" y="186"/>
                </a:lnTo>
                <a:lnTo>
                  <a:pt x="356" y="133"/>
                </a:lnTo>
                <a:lnTo>
                  <a:pt x="240" y="145"/>
                </a:lnTo>
                <a:lnTo>
                  <a:pt x="222" y="137"/>
                </a:lnTo>
                <a:lnTo>
                  <a:pt x="181" y="153"/>
                </a:lnTo>
                <a:lnTo>
                  <a:pt x="169" y="145"/>
                </a:lnTo>
                <a:lnTo>
                  <a:pt x="208" y="129"/>
                </a:lnTo>
                <a:lnTo>
                  <a:pt x="108" y="80"/>
                </a:lnTo>
                <a:lnTo>
                  <a:pt x="108" y="80"/>
                </a:lnTo>
                <a:close/>
                <a:moveTo>
                  <a:pt x="0" y="102"/>
                </a:moveTo>
                <a:lnTo>
                  <a:pt x="0" y="145"/>
                </a:lnTo>
                <a:lnTo>
                  <a:pt x="226" y="271"/>
                </a:lnTo>
                <a:lnTo>
                  <a:pt x="432" y="184"/>
                </a:lnTo>
                <a:lnTo>
                  <a:pt x="432" y="143"/>
                </a:lnTo>
                <a:lnTo>
                  <a:pt x="228" y="229"/>
                </a:lnTo>
                <a:lnTo>
                  <a:pt x="0" y="102"/>
                </a:lnTo>
                <a:lnTo>
                  <a:pt x="0" y="102"/>
                </a:lnTo>
                <a:close/>
                <a:moveTo>
                  <a:pt x="238" y="192"/>
                </a:moveTo>
                <a:lnTo>
                  <a:pt x="248" y="198"/>
                </a:lnTo>
                <a:lnTo>
                  <a:pt x="263" y="190"/>
                </a:lnTo>
                <a:lnTo>
                  <a:pt x="253" y="184"/>
                </a:lnTo>
                <a:lnTo>
                  <a:pt x="238" y="192"/>
                </a:lnTo>
                <a:lnTo>
                  <a:pt x="238" y="192"/>
                </a:lnTo>
                <a:close/>
                <a:moveTo>
                  <a:pt x="285" y="170"/>
                </a:moveTo>
                <a:lnTo>
                  <a:pt x="297" y="178"/>
                </a:lnTo>
                <a:lnTo>
                  <a:pt x="312" y="170"/>
                </a:lnTo>
                <a:lnTo>
                  <a:pt x="303" y="165"/>
                </a:lnTo>
                <a:lnTo>
                  <a:pt x="285" y="170"/>
                </a:lnTo>
                <a:lnTo>
                  <a:pt x="285" y="170"/>
                </a:lnTo>
                <a:close/>
                <a:moveTo>
                  <a:pt x="261" y="180"/>
                </a:moveTo>
                <a:lnTo>
                  <a:pt x="273" y="188"/>
                </a:lnTo>
                <a:lnTo>
                  <a:pt x="289" y="180"/>
                </a:lnTo>
                <a:lnTo>
                  <a:pt x="279" y="174"/>
                </a:lnTo>
                <a:lnTo>
                  <a:pt x="261" y="180"/>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91" name="Freeform 387"/>
          <p:cNvSpPr>
            <a:spLocks noEditPoints="1"/>
          </p:cNvSpPr>
          <p:nvPr/>
        </p:nvSpPr>
        <p:spPr bwMode="auto">
          <a:xfrm>
            <a:off x="9783336" y="2627001"/>
            <a:ext cx="428025" cy="492302"/>
          </a:xfrm>
          <a:custGeom>
            <a:avLst/>
            <a:gdLst>
              <a:gd name="T0" fmla="*/ 111 w 170"/>
              <a:gd name="T1" fmla="*/ 146 h 195"/>
              <a:gd name="T2" fmla="*/ 101 w 170"/>
              <a:gd name="T3" fmla="*/ 131 h 195"/>
              <a:gd name="T4" fmla="*/ 164 w 170"/>
              <a:gd name="T5" fmla="*/ 131 h 195"/>
              <a:gd name="T6" fmla="*/ 153 w 170"/>
              <a:gd name="T7" fmla="*/ 146 h 195"/>
              <a:gd name="T8" fmla="*/ 167 w 170"/>
              <a:gd name="T9" fmla="*/ 195 h 195"/>
              <a:gd name="T10" fmla="*/ 132 w 170"/>
              <a:gd name="T11" fmla="*/ 81 h 195"/>
              <a:gd name="T12" fmla="*/ 117 w 170"/>
              <a:gd name="T13" fmla="*/ 87 h 195"/>
              <a:gd name="T14" fmla="*/ 117 w 170"/>
              <a:gd name="T15" fmla="*/ 118 h 195"/>
              <a:gd name="T16" fmla="*/ 154 w 170"/>
              <a:gd name="T17" fmla="*/ 103 h 195"/>
              <a:gd name="T18" fmla="*/ 132 w 170"/>
              <a:gd name="T19" fmla="*/ 81 h 195"/>
              <a:gd name="T20" fmla="*/ 44 w 170"/>
              <a:gd name="T21" fmla="*/ 10 h 195"/>
              <a:gd name="T22" fmla="*/ 37 w 170"/>
              <a:gd name="T23" fmla="*/ 27 h 195"/>
              <a:gd name="T24" fmla="*/ 27 w 170"/>
              <a:gd name="T25" fmla="*/ 17 h 195"/>
              <a:gd name="T26" fmla="*/ 30 w 170"/>
              <a:gd name="T27" fmla="*/ 10 h 195"/>
              <a:gd name="T28" fmla="*/ 52 w 170"/>
              <a:gd name="T29" fmla="*/ 38 h 195"/>
              <a:gd name="T30" fmla="*/ 52 w 170"/>
              <a:gd name="T31" fmla="*/ 69 h 195"/>
              <a:gd name="T32" fmla="*/ 21 w 170"/>
              <a:gd name="T33" fmla="*/ 69 h 195"/>
              <a:gd name="T34" fmla="*/ 21 w 170"/>
              <a:gd name="T35" fmla="*/ 38 h 195"/>
              <a:gd name="T36" fmla="*/ 45 w 170"/>
              <a:gd name="T37" fmla="*/ 46 h 195"/>
              <a:gd name="T38" fmla="*/ 29 w 170"/>
              <a:gd name="T39" fmla="*/ 46 h 195"/>
              <a:gd name="T40" fmla="*/ 29 w 170"/>
              <a:gd name="T41" fmla="*/ 61 h 195"/>
              <a:gd name="T42" fmla="*/ 48 w 170"/>
              <a:gd name="T43" fmla="*/ 53 h 195"/>
              <a:gd name="T44" fmla="*/ 37 w 170"/>
              <a:gd name="T45" fmla="*/ 81 h 195"/>
              <a:gd name="T46" fmla="*/ 59 w 170"/>
              <a:gd name="T47" fmla="*/ 103 h 195"/>
              <a:gd name="T48" fmla="*/ 21 w 170"/>
              <a:gd name="T49" fmla="*/ 118 h 195"/>
              <a:gd name="T50" fmla="*/ 21 w 170"/>
              <a:gd name="T51" fmla="*/ 87 h 195"/>
              <a:gd name="T52" fmla="*/ 37 w 170"/>
              <a:gd name="T53" fmla="*/ 81 h 195"/>
              <a:gd name="T54" fmla="*/ 29 w 170"/>
              <a:gd name="T55" fmla="*/ 95 h 195"/>
              <a:gd name="T56" fmla="*/ 29 w 170"/>
              <a:gd name="T57" fmla="*/ 111 h 195"/>
              <a:gd name="T58" fmla="*/ 45 w 170"/>
              <a:gd name="T59" fmla="*/ 111 h 195"/>
              <a:gd name="T60" fmla="*/ 45 w 170"/>
              <a:gd name="T61" fmla="*/ 95 h 195"/>
              <a:gd name="T62" fmla="*/ 33 w 170"/>
              <a:gd name="T63" fmla="*/ 13 h 195"/>
              <a:gd name="T64" fmla="*/ 33 w 170"/>
              <a:gd name="T65" fmla="*/ 21 h 195"/>
              <a:gd name="T66" fmla="*/ 41 w 170"/>
              <a:gd name="T67" fmla="*/ 21 h 195"/>
              <a:gd name="T68" fmla="*/ 41 w 170"/>
              <a:gd name="T69" fmla="*/ 13 h 195"/>
              <a:gd name="T70" fmla="*/ 125 w 170"/>
              <a:gd name="T71" fmla="*/ 10 h 195"/>
              <a:gd name="T72" fmla="*/ 125 w 170"/>
              <a:gd name="T73" fmla="*/ 24 h 195"/>
              <a:gd name="T74" fmla="*/ 139 w 170"/>
              <a:gd name="T75" fmla="*/ 24 h 195"/>
              <a:gd name="T76" fmla="*/ 139 w 170"/>
              <a:gd name="T77" fmla="*/ 10 h 195"/>
              <a:gd name="T78" fmla="*/ 132 w 170"/>
              <a:gd name="T79" fmla="*/ 12 h 195"/>
              <a:gd name="T80" fmla="*/ 127 w 170"/>
              <a:gd name="T81" fmla="*/ 17 h 195"/>
              <a:gd name="T82" fmla="*/ 132 w 170"/>
              <a:gd name="T83" fmla="*/ 22 h 195"/>
              <a:gd name="T84" fmla="*/ 136 w 170"/>
              <a:gd name="T85" fmla="*/ 13 h 195"/>
              <a:gd name="T86" fmla="*/ 117 w 170"/>
              <a:gd name="T87" fmla="*/ 38 h 195"/>
              <a:gd name="T88" fmla="*/ 110 w 170"/>
              <a:gd name="T89" fmla="*/ 53 h 195"/>
              <a:gd name="T90" fmla="*/ 132 w 170"/>
              <a:gd name="T91" fmla="*/ 75 h 195"/>
              <a:gd name="T92" fmla="*/ 147 w 170"/>
              <a:gd name="T93" fmla="*/ 38 h 195"/>
              <a:gd name="T94" fmla="*/ 140 w 170"/>
              <a:gd name="T95" fmla="*/ 46 h 195"/>
              <a:gd name="T96" fmla="*/ 124 w 170"/>
              <a:gd name="T97" fmla="*/ 46 h 195"/>
              <a:gd name="T98" fmla="*/ 124 w 170"/>
              <a:gd name="T99" fmla="*/ 61 h 195"/>
              <a:gd name="T100" fmla="*/ 143 w 170"/>
              <a:gd name="T101" fmla="*/ 53 h 195"/>
              <a:gd name="T102" fmla="*/ 140 w 170"/>
              <a:gd name="T103" fmla="*/ 95 h 195"/>
              <a:gd name="T104" fmla="*/ 124 w 170"/>
              <a:gd name="T105" fmla="*/ 95 h 195"/>
              <a:gd name="T106" fmla="*/ 124 w 170"/>
              <a:gd name="T107" fmla="*/ 111 h 195"/>
              <a:gd name="T108" fmla="*/ 143 w 170"/>
              <a:gd name="T109" fmla="*/ 103 h 195"/>
              <a:gd name="T110" fmla="*/ 5 w 170"/>
              <a:gd name="T111" fmla="*/ 0 h 195"/>
              <a:gd name="T112" fmla="*/ 0 w 170"/>
              <a:gd name="T113" fmla="*/ 146 h 195"/>
              <a:gd name="T114" fmla="*/ 6 w 170"/>
              <a:gd name="T115" fmla="*/ 175 h 195"/>
              <a:gd name="T116" fmla="*/ 72 w 170"/>
              <a:gd name="T117" fmla="*/ 175 h 195"/>
              <a:gd name="T118" fmla="*/ 75 w 170"/>
              <a:gd name="T119" fmla="*/ 146 h 195"/>
              <a:gd name="T120" fmla="*/ 69 w 170"/>
              <a:gd name="T121"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0" h="195">
                <a:moveTo>
                  <a:pt x="101" y="175"/>
                </a:moveTo>
                <a:cubicBezTo>
                  <a:pt x="122" y="175"/>
                  <a:pt x="122" y="175"/>
                  <a:pt x="122" y="175"/>
                </a:cubicBezTo>
                <a:cubicBezTo>
                  <a:pt x="111" y="146"/>
                  <a:pt x="111" y="146"/>
                  <a:pt x="111" y="146"/>
                </a:cubicBezTo>
                <a:cubicBezTo>
                  <a:pt x="95" y="146"/>
                  <a:pt x="95" y="146"/>
                  <a:pt x="95" y="146"/>
                </a:cubicBezTo>
                <a:cubicBezTo>
                  <a:pt x="95" y="131"/>
                  <a:pt x="95" y="131"/>
                  <a:pt x="95" y="131"/>
                </a:cubicBezTo>
                <a:cubicBezTo>
                  <a:pt x="101" y="131"/>
                  <a:pt x="101" y="131"/>
                  <a:pt x="101" y="131"/>
                </a:cubicBezTo>
                <a:cubicBezTo>
                  <a:pt x="101" y="0"/>
                  <a:pt x="101" y="0"/>
                  <a:pt x="101" y="0"/>
                </a:cubicBezTo>
                <a:cubicBezTo>
                  <a:pt x="164" y="0"/>
                  <a:pt x="164" y="0"/>
                  <a:pt x="164" y="0"/>
                </a:cubicBezTo>
                <a:cubicBezTo>
                  <a:pt x="164" y="131"/>
                  <a:pt x="164" y="131"/>
                  <a:pt x="164" y="131"/>
                </a:cubicBezTo>
                <a:cubicBezTo>
                  <a:pt x="170" y="131"/>
                  <a:pt x="170" y="131"/>
                  <a:pt x="170" y="131"/>
                </a:cubicBezTo>
                <a:cubicBezTo>
                  <a:pt x="170" y="146"/>
                  <a:pt x="170" y="146"/>
                  <a:pt x="170" y="146"/>
                </a:cubicBezTo>
                <a:cubicBezTo>
                  <a:pt x="153" y="146"/>
                  <a:pt x="153" y="146"/>
                  <a:pt x="153" y="146"/>
                </a:cubicBezTo>
                <a:cubicBezTo>
                  <a:pt x="143" y="175"/>
                  <a:pt x="143" y="175"/>
                  <a:pt x="143" y="175"/>
                </a:cubicBezTo>
                <a:cubicBezTo>
                  <a:pt x="167" y="175"/>
                  <a:pt x="167" y="175"/>
                  <a:pt x="167" y="175"/>
                </a:cubicBezTo>
                <a:cubicBezTo>
                  <a:pt x="167" y="195"/>
                  <a:pt x="167" y="195"/>
                  <a:pt x="167" y="195"/>
                </a:cubicBezTo>
                <a:cubicBezTo>
                  <a:pt x="101" y="195"/>
                  <a:pt x="101" y="195"/>
                  <a:pt x="101" y="195"/>
                </a:cubicBezTo>
                <a:cubicBezTo>
                  <a:pt x="101" y="175"/>
                  <a:pt x="101" y="175"/>
                  <a:pt x="101" y="175"/>
                </a:cubicBezTo>
                <a:close/>
                <a:moveTo>
                  <a:pt x="132" y="81"/>
                </a:moveTo>
                <a:cubicBezTo>
                  <a:pt x="126" y="81"/>
                  <a:pt x="120" y="83"/>
                  <a:pt x="117" y="87"/>
                </a:cubicBezTo>
                <a:cubicBezTo>
                  <a:pt x="117" y="87"/>
                  <a:pt x="117" y="87"/>
                  <a:pt x="117" y="87"/>
                </a:cubicBezTo>
                <a:cubicBezTo>
                  <a:pt x="117" y="87"/>
                  <a:pt x="117" y="87"/>
                  <a:pt x="117" y="87"/>
                </a:cubicBezTo>
                <a:cubicBezTo>
                  <a:pt x="113" y="91"/>
                  <a:pt x="110" y="97"/>
                  <a:pt x="110" y="103"/>
                </a:cubicBezTo>
                <a:cubicBezTo>
                  <a:pt x="110" y="109"/>
                  <a:pt x="113" y="114"/>
                  <a:pt x="117" y="118"/>
                </a:cubicBezTo>
                <a:cubicBezTo>
                  <a:pt x="117" y="118"/>
                  <a:pt x="117" y="118"/>
                  <a:pt x="117" y="118"/>
                </a:cubicBezTo>
                <a:cubicBezTo>
                  <a:pt x="120" y="122"/>
                  <a:pt x="126" y="125"/>
                  <a:pt x="132" y="125"/>
                </a:cubicBezTo>
                <a:cubicBezTo>
                  <a:pt x="138" y="125"/>
                  <a:pt x="143" y="122"/>
                  <a:pt x="147" y="118"/>
                </a:cubicBezTo>
                <a:cubicBezTo>
                  <a:pt x="151" y="114"/>
                  <a:pt x="154" y="109"/>
                  <a:pt x="154" y="103"/>
                </a:cubicBezTo>
                <a:cubicBezTo>
                  <a:pt x="154" y="97"/>
                  <a:pt x="151" y="91"/>
                  <a:pt x="147" y="87"/>
                </a:cubicBezTo>
                <a:cubicBezTo>
                  <a:pt x="147" y="87"/>
                  <a:pt x="147" y="87"/>
                  <a:pt x="147" y="87"/>
                </a:cubicBezTo>
                <a:cubicBezTo>
                  <a:pt x="143" y="83"/>
                  <a:pt x="138" y="81"/>
                  <a:pt x="132" y="81"/>
                </a:cubicBezTo>
                <a:close/>
                <a:moveTo>
                  <a:pt x="37" y="7"/>
                </a:moveTo>
                <a:cubicBezTo>
                  <a:pt x="40" y="7"/>
                  <a:pt x="42" y="8"/>
                  <a:pt x="44" y="10"/>
                </a:cubicBezTo>
                <a:cubicBezTo>
                  <a:pt x="44" y="10"/>
                  <a:pt x="44" y="10"/>
                  <a:pt x="44" y="10"/>
                </a:cubicBezTo>
                <a:cubicBezTo>
                  <a:pt x="46" y="12"/>
                  <a:pt x="47" y="14"/>
                  <a:pt x="47" y="17"/>
                </a:cubicBezTo>
                <a:cubicBezTo>
                  <a:pt x="47" y="20"/>
                  <a:pt x="46" y="22"/>
                  <a:pt x="44" y="24"/>
                </a:cubicBezTo>
                <a:cubicBezTo>
                  <a:pt x="42" y="26"/>
                  <a:pt x="40" y="27"/>
                  <a:pt x="37" y="27"/>
                </a:cubicBezTo>
                <a:cubicBezTo>
                  <a:pt x="34" y="27"/>
                  <a:pt x="31" y="26"/>
                  <a:pt x="30" y="24"/>
                </a:cubicBezTo>
                <a:cubicBezTo>
                  <a:pt x="30" y="24"/>
                  <a:pt x="30" y="24"/>
                  <a:pt x="30" y="24"/>
                </a:cubicBezTo>
                <a:cubicBezTo>
                  <a:pt x="28" y="22"/>
                  <a:pt x="27" y="20"/>
                  <a:pt x="27" y="17"/>
                </a:cubicBezTo>
                <a:cubicBezTo>
                  <a:pt x="27" y="14"/>
                  <a:pt x="28" y="12"/>
                  <a:pt x="30" y="10"/>
                </a:cubicBezTo>
                <a:cubicBezTo>
                  <a:pt x="30" y="10"/>
                  <a:pt x="30" y="10"/>
                  <a:pt x="30" y="10"/>
                </a:cubicBezTo>
                <a:cubicBezTo>
                  <a:pt x="30" y="10"/>
                  <a:pt x="30" y="10"/>
                  <a:pt x="30" y="10"/>
                </a:cubicBezTo>
                <a:cubicBezTo>
                  <a:pt x="31" y="8"/>
                  <a:pt x="34" y="7"/>
                  <a:pt x="37" y="7"/>
                </a:cubicBezTo>
                <a:close/>
                <a:moveTo>
                  <a:pt x="37" y="32"/>
                </a:moveTo>
                <a:cubicBezTo>
                  <a:pt x="43" y="32"/>
                  <a:pt x="48" y="34"/>
                  <a:pt x="52" y="38"/>
                </a:cubicBezTo>
                <a:cubicBezTo>
                  <a:pt x="52" y="38"/>
                  <a:pt x="52" y="38"/>
                  <a:pt x="52" y="38"/>
                </a:cubicBezTo>
                <a:cubicBezTo>
                  <a:pt x="56" y="42"/>
                  <a:pt x="59" y="47"/>
                  <a:pt x="59" y="53"/>
                </a:cubicBezTo>
                <a:cubicBezTo>
                  <a:pt x="59" y="59"/>
                  <a:pt x="56" y="65"/>
                  <a:pt x="52" y="69"/>
                </a:cubicBezTo>
                <a:cubicBezTo>
                  <a:pt x="48" y="73"/>
                  <a:pt x="43" y="75"/>
                  <a:pt x="37" y="75"/>
                </a:cubicBezTo>
                <a:cubicBezTo>
                  <a:pt x="31" y="75"/>
                  <a:pt x="25" y="73"/>
                  <a:pt x="21" y="69"/>
                </a:cubicBezTo>
                <a:cubicBezTo>
                  <a:pt x="21" y="69"/>
                  <a:pt x="21" y="69"/>
                  <a:pt x="21" y="69"/>
                </a:cubicBezTo>
                <a:cubicBezTo>
                  <a:pt x="18" y="65"/>
                  <a:pt x="15" y="59"/>
                  <a:pt x="15" y="53"/>
                </a:cubicBezTo>
                <a:cubicBezTo>
                  <a:pt x="15" y="47"/>
                  <a:pt x="18" y="42"/>
                  <a:pt x="21" y="38"/>
                </a:cubicBezTo>
                <a:cubicBezTo>
                  <a:pt x="21" y="38"/>
                  <a:pt x="21" y="38"/>
                  <a:pt x="21" y="38"/>
                </a:cubicBezTo>
                <a:cubicBezTo>
                  <a:pt x="21" y="38"/>
                  <a:pt x="21" y="38"/>
                  <a:pt x="21" y="38"/>
                </a:cubicBezTo>
                <a:cubicBezTo>
                  <a:pt x="25" y="34"/>
                  <a:pt x="31" y="32"/>
                  <a:pt x="37" y="32"/>
                </a:cubicBezTo>
                <a:close/>
                <a:moveTo>
                  <a:pt x="45" y="46"/>
                </a:moveTo>
                <a:cubicBezTo>
                  <a:pt x="43" y="44"/>
                  <a:pt x="40" y="42"/>
                  <a:pt x="37" y="42"/>
                </a:cubicBezTo>
                <a:cubicBezTo>
                  <a:pt x="34" y="42"/>
                  <a:pt x="31" y="44"/>
                  <a:pt x="29" y="46"/>
                </a:cubicBezTo>
                <a:cubicBezTo>
                  <a:pt x="29" y="46"/>
                  <a:pt x="29" y="46"/>
                  <a:pt x="29" y="46"/>
                </a:cubicBezTo>
                <a:cubicBezTo>
                  <a:pt x="27" y="48"/>
                  <a:pt x="26" y="50"/>
                  <a:pt x="26" y="53"/>
                </a:cubicBezTo>
                <a:cubicBezTo>
                  <a:pt x="26" y="56"/>
                  <a:pt x="27" y="59"/>
                  <a:pt x="29" y="61"/>
                </a:cubicBezTo>
                <a:cubicBezTo>
                  <a:pt x="29" y="61"/>
                  <a:pt x="29" y="61"/>
                  <a:pt x="29" y="61"/>
                </a:cubicBezTo>
                <a:cubicBezTo>
                  <a:pt x="31" y="63"/>
                  <a:pt x="34" y="64"/>
                  <a:pt x="37" y="64"/>
                </a:cubicBezTo>
                <a:cubicBezTo>
                  <a:pt x="40" y="64"/>
                  <a:pt x="43" y="63"/>
                  <a:pt x="45" y="61"/>
                </a:cubicBezTo>
                <a:cubicBezTo>
                  <a:pt x="47" y="59"/>
                  <a:pt x="48" y="56"/>
                  <a:pt x="48" y="53"/>
                </a:cubicBezTo>
                <a:cubicBezTo>
                  <a:pt x="48" y="50"/>
                  <a:pt x="47" y="48"/>
                  <a:pt x="45" y="46"/>
                </a:cubicBezTo>
                <a:cubicBezTo>
                  <a:pt x="45" y="46"/>
                  <a:pt x="45" y="46"/>
                  <a:pt x="45" y="46"/>
                </a:cubicBezTo>
                <a:close/>
                <a:moveTo>
                  <a:pt x="37" y="81"/>
                </a:moveTo>
                <a:cubicBezTo>
                  <a:pt x="43" y="81"/>
                  <a:pt x="48" y="83"/>
                  <a:pt x="52" y="87"/>
                </a:cubicBezTo>
                <a:cubicBezTo>
                  <a:pt x="52" y="87"/>
                  <a:pt x="52" y="87"/>
                  <a:pt x="52" y="87"/>
                </a:cubicBezTo>
                <a:cubicBezTo>
                  <a:pt x="56" y="91"/>
                  <a:pt x="59" y="97"/>
                  <a:pt x="59" y="103"/>
                </a:cubicBezTo>
                <a:cubicBezTo>
                  <a:pt x="59" y="109"/>
                  <a:pt x="56" y="114"/>
                  <a:pt x="52" y="118"/>
                </a:cubicBezTo>
                <a:cubicBezTo>
                  <a:pt x="48" y="122"/>
                  <a:pt x="43" y="125"/>
                  <a:pt x="37" y="125"/>
                </a:cubicBezTo>
                <a:cubicBezTo>
                  <a:pt x="31" y="125"/>
                  <a:pt x="25" y="122"/>
                  <a:pt x="21" y="118"/>
                </a:cubicBezTo>
                <a:cubicBezTo>
                  <a:pt x="21" y="118"/>
                  <a:pt x="21" y="118"/>
                  <a:pt x="21" y="118"/>
                </a:cubicBezTo>
                <a:cubicBezTo>
                  <a:pt x="18" y="114"/>
                  <a:pt x="15" y="109"/>
                  <a:pt x="15" y="103"/>
                </a:cubicBezTo>
                <a:cubicBezTo>
                  <a:pt x="15" y="97"/>
                  <a:pt x="18" y="91"/>
                  <a:pt x="21" y="87"/>
                </a:cubicBezTo>
                <a:cubicBezTo>
                  <a:pt x="21" y="87"/>
                  <a:pt x="21" y="87"/>
                  <a:pt x="21" y="87"/>
                </a:cubicBezTo>
                <a:cubicBezTo>
                  <a:pt x="21" y="87"/>
                  <a:pt x="21" y="87"/>
                  <a:pt x="21" y="87"/>
                </a:cubicBezTo>
                <a:cubicBezTo>
                  <a:pt x="25" y="83"/>
                  <a:pt x="31" y="81"/>
                  <a:pt x="37" y="81"/>
                </a:cubicBezTo>
                <a:close/>
                <a:moveTo>
                  <a:pt x="45" y="95"/>
                </a:moveTo>
                <a:cubicBezTo>
                  <a:pt x="43" y="93"/>
                  <a:pt x="40" y="92"/>
                  <a:pt x="37" y="92"/>
                </a:cubicBezTo>
                <a:cubicBezTo>
                  <a:pt x="34" y="92"/>
                  <a:pt x="31" y="93"/>
                  <a:pt x="29" y="95"/>
                </a:cubicBezTo>
                <a:cubicBezTo>
                  <a:pt x="29" y="95"/>
                  <a:pt x="29" y="95"/>
                  <a:pt x="29" y="95"/>
                </a:cubicBezTo>
                <a:cubicBezTo>
                  <a:pt x="27" y="97"/>
                  <a:pt x="26" y="100"/>
                  <a:pt x="26" y="103"/>
                </a:cubicBezTo>
                <a:cubicBezTo>
                  <a:pt x="26" y="106"/>
                  <a:pt x="27" y="109"/>
                  <a:pt x="29" y="111"/>
                </a:cubicBezTo>
                <a:cubicBezTo>
                  <a:pt x="29" y="111"/>
                  <a:pt x="29" y="111"/>
                  <a:pt x="29" y="111"/>
                </a:cubicBezTo>
                <a:cubicBezTo>
                  <a:pt x="31" y="113"/>
                  <a:pt x="34" y="114"/>
                  <a:pt x="37" y="114"/>
                </a:cubicBezTo>
                <a:cubicBezTo>
                  <a:pt x="40" y="114"/>
                  <a:pt x="43" y="113"/>
                  <a:pt x="45" y="111"/>
                </a:cubicBezTo>
                <a:cubicBezTo>
                  <a:pt x="47" y="109"/>
                  <a:pt x="48" y="106"/>
                  <a:pt x="48" y="103"/>
                </a:cubicBezTo>
                <a:cubicBezTo>
                  <a:pt x="48" y="100"/>
                  <a:pt x="47" y="97"/>
                  <a:pt x="45" y="95"/>
                </a:cubicBezTo>
                <a:cubicBezTo>
                  <a:pt x="45" y="95"/>
                  <a:pt x="45" y="95"/>
                  <a:pt x="45" y="95"/>
                </a:cubicBezTo>
                <a:close/>
                <a:moveTo>
                  <a:pt x="41" y="13"/>
                </a:moveTo>
                <a:cubicBezTo>
                  <a:pt x="40" y="12"/>
                  <a:pt x="38" y="12"/>
                  <a:pt x="37" y="12"/>
                </a:cubicBezTo>
                <a:cubicBezTo>
                  <a:pt x="35" y="12"/>
                  <a:pt x="34" y="12"/>
                  <a:pt x="33" y="13"/>
                </a:cubicBezTo>
                <a:cubicBezTo>
                  <a:pt x="33" y="13"/>
                  <a:pt x="33" y="13"/>
                  <a:pt x="33" y="13"/>
                </a:cubicBezTo>
                <a:cubicBezTo>
                  <a:pt x="32" y="14"/>
                  <a:pt x="32" y="16"/>
                  <a:pt x="32" y="17"/>
                </a:cubicBezTo>
                <a:cubicBezTo>
                  <a:pt x="32" y="18"/>
                  <a:pt x="32" y="20"/>
                  <a:pt x="33" y="21"/>
                </a:cubicBezTo>
                <a:cubicBezTo>
                  <a:pt x="33" y="21"/>
                  <a:pt x="33" y="21"/>
                  <a:pt x="33" y="21"/>
                </a:cubicBezTo>
                <a:cubicBezTo>
                  <a:pt x="34" y="22"/>
                  <a:pt x="35" y="22"/>
                  <a:pt x="37" y="22"/>
                </a:cubicBezTo>
                <a:cubicBezTo>
                  <a:pt x="38" y="22"/>
                  <a:pt x="40" y="22"/>
                  <a:pt x="41" y="21"/>
                </a:cubicBezTo>
                <a:cubicBezTo>
                  <a:pt x="41" y="20"/>
                  <a:pt x="42" y="18"/>
                  <a:pt x="42" y="17"/>
                </a:cubicBezTo>
                <a:cubicBezTo>
                  <a:pt x="42" y="16"/>
                  <a:pt x="41" y="14"/>
                  <a:pt x="41" y="13"/>
                </a:cubicBezTo>
                <a:cubicBezTo>
                  <a:pt x="41" y="13"/>
                  <a:pt x="41" y="13"/>
                  <a:pt x="41" y="13"/>
                </a:cubicBezTo>
                <a:close/>
                <a:moveTo>
                  <a:pt x="132" y="7"/>
                </a:moveTo>
                <a:cubicBezTo>
                  <a:pt x="129" y="7"/>
                  <a:pt x="126" y="8"/>
                  <a:pt x="125" y="10"/>
                </a:cubicBezTo>
                <a:cubicBezTo>
                  <a:pt x="125" y="10"/>
                  <a:pt x="125" y="10"/>
                  <a:pt x="125" y="10"/>
                </a:cubicBezTo>
                <a:cubicBezTo>
                  <a:pt x="125" y="10"/>
                  <a:pt x="125" y="10"/>
                  <a:pt x="125" y="10"/>
                </a:cubicBezTo>
                <a:cubicBezTo>
                  <a:pt x="123" y="12"/>
                  <a:pt x="122" y="14"/>
                  <a:pt x="122" y="17"/>
                </a:cubicBezTo>
                <a:cubicBezTo>
                  <a:pt x="122" y="20"/>
                  <a:pt x="123" y="22"/>
                  <a:pt x="125" y="24"/>
                </a:cubicBezTo>
                <a:cubicBezTo>
                  <a:pt x="125" y="24"/>
                  <a:pt x="125" y="24"/>
                  <a:pt x="125" y="24"/>
                </a:cubicBezTo>
                <a:cubicBezTo>
                  <a:pt x="126" y="26"/>
                  <a:pt x="129" y="27"/>
                  <a:pt x="132" y="27"/>
                </a:cubicBezTo>
                <a:cubicBezTo>
                  <a:pt x="135" y="27"/>
                  <a:pt x="137" y="26"/>
                  <a:pt x="139" y="24"/>
                </a:cubicBezTo>
                <a:cubicBezTo>
                  <a:pt x="141" y="22"/>
                  <a:pt x="142" y="20"/>
                  <a:pt x="142" y="17"/>
                </a:cubicBezTo>
                <a:cubicBezTo>
                  <a:pt x="142" y="14"/>
                  <a:pt x="141" y="12"/>
                  <a:pt x="139" y="10"/>
                </a:cubicBezTo>
                <a:cubicBezTo>
                  <a:pt x="139" y="10"/>
                  <a:pt x="139" y="10"/>
                  <a:pt x="139" y="10"/>
                </a:cubicBezTo>
                <a:cubicBezTo>
                  <a:pt x="137" y="8"/>
                  <a:pt x="135" y="7"/>
                  <a:pt x="132" y="7"/>
                </a:cubicBezTo>
                <a:close/>
                <a:moveTo>
                  <a:pt x="136" y="13"/>
                </a:moveTo>
                <a:cubicBezTo>
                  <a:pt x="135" y="12"/>
                  <a:pt x="133" y="12"/>
                  <a:pt x="132" y="12"/>
                </a:cubicBezTo>
                <a:cubicBezTo>
                  <a:pt x="130" y="12"/>
                  <a:pt x="129" y="12"/>
                  <a:pt x="128" y="13"/>
                </a:cubicBezTo>
                <a:cubicBezTo>
                  <a:pt x="128" y="13"/>
                  <a:pt x="128" y="13"/>
                  <a:pt x="128" y="13"/>
                </a:cubicBezTo>
                <a:cubicBezTo>
                  <a:pt x="127" y="14"/>
                  <a:pt x="127" y="16"/>
                  <a:pt x="127" y="17"/>
                </a:cubicBezTo>
                <a:cubicBezTo>
                  <a:pt x="127" y="18"/>
                  <a:pt x="127" y="20"/>
                  <a:pt x="128" y="21"/>
                </a:cubicBezTo>
                <a:cubicBezTo>
                  <a:pt x="128" y="21"/>
                  <a:pt x="128" y="21"/>
                  <a:pt x="128" y="21"/>
                </a:cubicBezTo>
                <a:cubicBezTo>
                  <a:pt x="129" y="22"/>
                  <a:pt x="130" y="22"/>
                  <a:pt x="132" y="22"/>
                </a:cubicBezTo>
                <a:cubicBezTo>
                  <a:pt x="133" y="22"/>
                  <a:pt x="135" y="22"/>
                  <a:pt x="136" y="21"/>
                </a:cubicBezTo>
                <a:cubicBezTo>
                  <a:pt x="137" y="20"/>
                  <a:pt x="137" y="18"/>
                  <a:pt x="137" y="17"/>
                </a:cubicBezTo>
                <a:cubicBezTo>
                  <a:pt x="137" y="16"/>
                  <a:pt x="137" y="14"/>
                  <a:pt x="136" y="13"/>
                </a:cubicBezTo>
                <a:cubicBezTo>
                  <a:pt x="136" y="13"/>
                  <a:pt x="136" y="13"/>
                  <a:pt x="136" y="13"/>
                </a:cubicBezTo>
                <a:close/>
                <a:moveTo>
                  <a:pt x="132" y="32"/>
                </a:moveTo>
                <a:cubicBezTo>
                  <a:pt x="126" y="32"/>
                  <a:pt x="120" y="34"/>
                  <a:pt x="117" y="38"/>
                </a:cubicBezTo>
                <a:cubicBezTo>
                  <a:pt x="117" y="38"/>
                  <a:pt x="117" y="38"/>
                  <a:pt x="117" y="38"/>
                </a:cubicBezTo>
                <a:cubicBezTo>
                  <a:pt x="117" y="38"/>
                  <a:pt x="117" y="38"/>
                  <a:pt x="117" y="38"/>
                </a:cubicBezTo>
                <a:cubicBezTo>
                  <a:pt x="113" y="42"/>
                  <a:pt x="110" y="47"/>
                  <a:pt x="110" y="53"/>
                </a:cubicBezTo>
                <a:cubicBezTo>
                  <a:pt x="110" y="59"/>
                  <a:pt x="113" y="65"/>
                  <a:pt x="117" y="69"/>
                </a:cubicBezTo>
                <a:cubicBezTo>
                  <a:pt x="117" y="69"/>
                  <a:pt x="117" y="69"/>
                  <a:pt x="117" y="69"/>
                </a:cubicBezTo>
                <a:cubicBezTo>
                  <a:pt x="120" y="73"/>
                  <a:pt x="126" y="75"/>
                  <a:pt x="132" y="75"/>
                </a:cubicBezTo>
                <a:cubicBezTo>
                  <a:pt x="138" y="75"/>
                  <a:pt x="143" y="73"/>
                  <a:pt x="147" y="69"/>
                </a:cubicBezTo>
                <a:cubicBezTo>
                  <a:pt x="151" y="65"/>
                  <a:pt x="154" y="59"/>
                  <a:pt x="154" y="53"/>
                </a:cubicBezTo>
                <a:cubicBezTo>
                  <a:pt x="154" y="47"/>
                  <a:pt x="151" y="42"/>
                  <a:pt x="147" y="38"/>
                </a:cubicBezTo>
                <a:cubicBezTo>
                  <a:pt x="147" y="38"/>
                  <a:pt x="147" y="38"/>
                  <a:pt x="147" y="38"/>
                </a:cubicBezTo>
                <a:cubicBezTo>
                  <a:pt x="143" y="34"/>
                  <a:pt x="138" y="32"/>
                  <a:pt x="132" y="32"/>
                </a:cubicBezTo>
                <a:close/>
                <a:moveTo>
                  <a:pt x="140" y="46"/>
                </a:moveTo>
                <a:cubicBezTo>
                  <a:pt x="138" y="44"/>
                  <a:pt x="135" y="42"/>
                  <a:pt x="132" y="42"/>
                </a:cubicBezTo>
                <a:cubicBezTo>
                  <a:pt x="129" y="42"/>
                  <a:pt x="126" y="44"/>
                  <a:pt x="124" y="46"/>
                </a:cubicBezTo>
                <a:cubicBezTo>
                  <a:pt x="124" y="46"/>
                  <a:pt x="124" y="46"/>
                  <a:pt x="124" y="46"/>
                </a:cubicBezTo>
                <a:cubicBezTo>
                  <a:pt x="122" y="48"/>
                  <a:pt x="121" y="50"/>
                  <a:pt x="121" y="53"/>
                </a:cubicBezTo>
                <a:cubicBezTo>
                  <a:pt x="121" y="56"/>
                  <a:pt x="122" y="59"/>
                  <a:pt x="124" y="61"/>
                </a:cubicBezTo>
                <a:cubicBezTo>
                  <a:pt x="124" y="61"/>
                  <a:pt x="124" y="61"/>
                  <a:pt x="124" y="61"/>
                </a:cubicBezTo>
                <a:cubicBezTo>
                  <a:pt x="126" y="63"/>
                  <a:pt x="129" y="64"/>
                  <a:pt x="132" y="64"/>
                </a:cubicBezTo>
                <a:cubicBezTo>
                  <a:pt x="135" y="64"/>
                  <a:pt x="138" y="63"/>
                  <a:pt x="140" y="61"/>
                </a:cubicBezTo>
                <a:cubicBezTo>
                  <a:pt x="142" y="59"/>
                  <a:pt x="143" y="56"/>
                  <a:pt x="143" y="53"/>
                </a:cubicBezTo>
                <a:cubicBezTo>
                  <a:pt x="143" y="50"/>
                  <a:pt x="142" y="48"/>
                  <a:pt x="140" y="46"/>
                </a:cubicBezTo>
                <a:cubicBezTo>
                  <a:pt x="140" y="46"/>
                  <a:pt x="140" y="46"/>
                  <a:pt x="140" y="46"/>
                </a:cubicBezTo>
                <a:close/>
                <a:moveTo>
                  <a:pt x="140" y="95"/>
                </a:moveTo>
                <a:cubicBezTo>
                  <a:pt x="138" y="93"/>
                  <a:pt x="135" y="92"/>
                  <a:pt x="132" y="92"/>
                </a:cubicBezTo>
                <a:cubicBezTo>
                  <a:pt x="129" y="92"/>
                  <a:pt x="126" y="93"/>
                  <a:pt x="124" y="95"/>
                </a:cubicBezTo>
                <a:cubicBezTo>
                  <a:pt x="124" y="95"/>
                  <a:pt x="124" y="95"/>
                  <a:pt x="124" y="95"/>
                </a:cubicBezTo>
                <a:cubicBezTo>
                  <a:pt x="122" y="97"/>
                  <a:pt x="121" y="100"/>
                  <a:pt x="121" y="103"/>
                </a:cubicBezTo>
                <a:cubicBezTo>
                  <a:pt x="121" y="106"/>
                  <a:pt x="122" y="109"/>
                  <a:pt x="124" y="111"/>
                </a:cubicBezTo>
                <a:cubicBezTo>
                  <a:pt x="124" y="111"/>
                  <a:pt x="124" y="111"/>
                  <a:pt x="124" y="111"/>
                </a:cubicBezTo>
                <a:cubicBezTo>
                  <a:pt x="126" y="113"/>
                  <a:pt x="129" y="114"/>
                  <a:pt x="132" y="114"/>
                </a:cubicBezTo>
                <a:cubicBezTo>
                  <a:pt x="135" y="114"/>
                  <a:pt x="138" y="113"/>
                  <a:pt x="140" y="111"/>
                </a:cubicBezTo>
                <a:cubicBezTo>
                  <a:pt x="142" y="109"/>
                  <a:pt x="143" y="106"/>
                  <a:pt x="143" y="103"/>
                </a:cubicBezTo>
                <a:cubicBezTo>
                  <a:pt x="143" y="100"/>
                  <a:pt x="142" y="97"/>
                  <a:pt x="140" y="95"/>
                </a:cubicBezTo>
                <a:cubicBezTo>
                  <a:pt x="140" y="95"/>
                  <a:pt x="140" y="95"/>
                  <a:pt x="140" y="95"/>
                </a:cubicBezTo>
                <a:close/>
                <a:moveTo>
                  <a:pt x="5" y="0"/>
                </a:moveTo>
                <a:cubicBezTo>
                  <a:pt x="5" y="131"/>
                  <a:pt x="5" y="131"/>
                  <a:pt x="5" y="131"/>
                </a:cubicBezTo>
                <a:cubicBezTo>
                  <a:pt x="0" y="131"/>
                  <a:pt x="0" y="131"/>
                  <a:pt x="0" y="131"/>
                </a:cubicBezTo>
                <a:cubicBezTo>
                  <a:pt x="0" y="146"/>
                  <a:pt x="0" y="146"/>
                  <a:pt x="0" y="146"/>
                </a:cubicBezTo>
                <a:cubicBezTo>
                  <a:pt x="16" y="146"/>
                  <a:pt x="16" y="146"/>
                  <a:pt x="16" y="146"/>
                </a:cubicBezTo>
                <a:cubicBezTo>
                  <a:pt x="27" y="175"/>
                  <a:pt x="27" y="175"/>
                  <a:pt x="27" y="175"/>
                </a:cubicBezTo>
                <a:cubicBezTo>
                  <a:pt x="6" y="175"/>
                  <a:pt x="6" y="175"/>
                  <a:pt x="6" y="175"/>
                </a:cubicBezTo>
                <a:cubicBezTo>
                  <a:pt x="6" y="195"/>
                  <a:pt x="6" y="195"/>
                  <a:pt x="6" y="195"/>
                </a:cubicBezTo>
                <a:cubicBezTo>
                  <a:pt x="72" y="195"/>
                  <a:pt x="72" y="195"/>
                  <a:pt x="72" y="195"/>
                </a:cubicBezTo>
                <a:cubicBezTo>
                  <a:pt x="72" y="175"/>
                  <a:pt x="72" y="175"/>
                  <a:pt x="72" y="175"/>
                </a:cubicBezTo>
                <a:cubicBezTo>
                  <a:pt x="48" y="175"/>
                  <a:pt x="48" y="175"/>
                  <a:pt x="48" y="175"/>
                </a:cubicBezTo>
                <a:cubicBezTo>
                  <a:pt x="58" y="146"/>
                  <a:pt x="58" y="146"/>
                  <a:pt x="58" y="146"/>
                </a:cubicBezTo>
                <a:cubicBezTo>
                  <a:pt x="75" y="146"/>
                  <a:pt x="75" y="146"/>
                  <a:pt x="75" y="146"/>
                </a:cubicBezTo>
                <a:cubicBezTo>
                  <a:pt x="75" y="131"/>
                  <a:pt x="75" y="131"/>
                  <a:pt x="75" y="131"/>
                </a:cubicBezTo>
                <a:cubicBezTo>
                  <a:pt x="69" y="131"/>
                  <a:pt x="69" y="131"/>
                  <a:pt x="69" y="131"/>
                </a:cubicBezTo>
                <a:cubicBezTo>
                  <a:pt x="69" y="0"/>
                  <a:pt x="69" y="0"/>
                  <a:pt x="69" y="0"/>
                </a:cubicBezTo>
                <a:lnTo>
                  <a:pt x="5" y="0"/>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97" name="Freeform 389"/>
          <p:cNvSpPr>
            <a:spLocks noEditPoints="1"/>
          </p:cNvSpPr>
          <p:nvPr/>
        </p:nvSpPr>
        <p:spPr bwMode="auto">
          <a:xfrm>
            <a:off x="9767266" y="3954901"/>
            <a:ext cx="484998" cy="565344"/>
          </a:xfrm>
          <a:custGeom>
            <a:avLst/>
            <a:gdLst>
              <a:gd name="T0" fmla="*/ 70 w 192"/>
              <a:gd name="T1" fmla="*/ 16 h 224"/>
              <a:gd name="T2" fmla="*/ 127 w 192"/>
              <a:gd name="T3" fmla="*/ 128 h 224"/>
              <a:gd name="T4" fmla="*/ 84 w 192"/>
              <a:gd name="T5" fmla="*/ 108 h 224"/>
              <a:gd name="T6" fmla="*/ 95 w 192"/>
              <a:gd name="T7" fmla="*/ 182 h 224"/>
              <a:gd name="T8" fmla="*/ 0 w 192"/>
              <a:gd name="T9" fmla="*/ 57 h 224"/>
              <a:gd name="T10" fmla="*/ 10 w 192"/>
              <a:gd name="T11" fmla="*/ 25 h 224"/>
              <a:gd name="T12" fmla="*/ 21 w 192"/>
              <a:gd name="T13" fmla="*/ 9 h 224"/>
              <a:gd name="T14" fmla="*/ 39 w 192"/>
              <a:gd name="T15" fmla="*/ 8 h 224"/>
              <a:gd name="T16" fmla="*/ 39 w 192"/>
              <a:gd name="T17" fmla="*/ 2 h 224"/>
              <a:gd name="T18" fmla="*/ 5 w 192"/>
              <a:gd name="T19" fmla="*/ 22 h 224"/>
              <a:gd name="T20" fmla="*/ 15 w 192"/>
              <a:gd name="T21" fmla="*/ 27 h 224"/>
              <a:gd name="T22" fmla="*/ 20 w 192"/>
              <a:gd name="T23" fmla="*/ 28 h 224"/>
              <a:gd name="T24" fmla="*/ 37 w 192"/>
              <a:gd name="T25" fmla="*/ 18 h 224"/>
              <a:gd name="T26" fmla="*/ 39 w 192"/>
              <a:gd name="T27" fmla="*/ 13 h 224"/>
              <a:gd name="T28" fmla="*/ 24 w 192"/>
              <a:gd name="T29" fmla="*/ 14 h 224"/>
              <a:gd name="T30" fmla="*/ 15 w 192"/>
              <a:gd name="T31" fmla="*/ 27 h 224"/>
              <a:gd name="T32" fmla="*/ 110 w 192"/>
              <a:gd name="T33" fmla="*/ 186 h 224"/>
              <a:gd name="T34" fmla="*/ 150 w 192"/>
              <a:gd name="T35" fmla="*/ 224 h 224"/>
              <a:gd name="T36" fmla="*/ 177 w 192"/>
              <a:gd name="T37" fmla="*/ 169 h 224"/>
              <a:gd name="T38" fmla="*/ 117 w 192"/>
              <a:gd name="T39" fmla="*/ 76 h 224"/>
              <a:gd name="T40" fmla="*/ 137 w 192"/>
              <a:gd name="T41" fmla="*/ 133 h 224"/>
              <a:gd name="T42" fmla="*/ 85 w 192"/>
              <a:gd name="T43" fmla="*/ 121 h 224"/>
              <a:gd name="T44" fmla="*/ 13 w 192"/>
              <a:gd name="T45" fmla="*/ 59 h 224"/>
              <a:gd name="T46" fmla="*/ 41 w 192"/>
              <a:gd name="T47" fmla="*/ 59 h 224"/>
              <a:gd name="T48" fmla="*/ 13 w 192"/>
              <a:gd name="T49" fmla="*/ 59 h 224"/>
              <a:gd name="T50" fmla="*/ 89 w 192"/>
              <a:gd name="T51" fmla="*/ 100 h 224"/>
              <a:gd name="T52" fmla="*/ 99 w 192"/>
              <a:gd name="T53" fmla="*/ 83 h 224"/>
              <a:gd name="T54" fmla="*/ 64 w 192"/>
              <a:gd name="T55" fmla="*/ 103 h 224"/>
              <a:gd name="T56" fmla="*/ 84 w 192"/>
              <a:gd name="T57" fmla="*/ 103 h 224"/>
              <a:gd name="T58" fmla="*/ 64 w 192"/>
              <a:gd name="T59" fmla="*/ 103 h 224"/>
              <a:gd name="T60" fmla="*/ 49 w 192"/>
              <a:gd name="T61" fmla="*/ 124 h 224"/>
              <a:gd name="T62" fmla="*/ 59 w 192"/>
              <a:gd name="T63" fmla="*/ 106 h 224"/>
              <a:gd name="T64" fmla="*/ 75 w 192"/>
              <a:gd name="T65" fmla="*/ 76 h 224"/>
              <a:gd name="T66" fmla="*/ 95 w 192"/>
              <a:gd name="T67" fmla="*/ 75 h 224"/>
              <a:gd name="T68" fmla="*/ 75 w 192"/>
              <a:gd name="T69" fmla="*/ 76 h 224"/>
              <a:gd name="T70" fmla="*/ 60 w 192"/>
              <a:gd name="T71" fmla="*/ 96 h 224"/>
              <a:gd name="T72" fmla="*/ 70 w 192"/>
              <a:gd name="T73" fmla="*/ 78 h 224"/>
              <a:gd name="T74" fmla="*/ 34 w 192"/>
              <a:gd name="T75" fmla="*/ 99 h 224"/>
              <a:gd name="T76" fmla="*/ 55 w 192"/>
              <a:gd name="T77" fmla="*/ 99 h 224"/>
              <a:gd name="T78" fmla="*/ 34 w 192"/>
              <a:gd name="T79" fmla="*/ 99 h 224"/>
              <a:gd name="T80" fmla="*/ 71 w 192"/>
              <a:gd name="T81" fmla="*/ 69 h 224"/>
              <a:gd name="T82" fmla="*/ 82 w 192"/>
              <a:gd name="T83" fmla="*/ 52 h 224"/>
              <a:gd name="T84" fmla="*/ 46 w 192"/>
              <a:gd name="T85" fmla="*/ 72 h 224"/>
              <a:gd name="T86" fmla="*/ 67 w 192"/>
              <a:gd name="T87" fmla="*/ 72 h 224"/>
              <a:gd name="T88" fmla="*/ 46 w 192"/>
              <a:gd name="T89" fmla="*/ 72 h 224"/>
              <a:gd name="T90" fmla="*/ 31 w 192"/>
              <a:gd name="T91" fmla="*/ 93 h 224"/>
              <a:gd name="T92" fmla="*/ 41 w 192"/>
              <a:gd name="T93" fmla="*/ 75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224">
                <a:moveTo>
                  <a:pt x="0" y="57"/>
                </a:moveTo>
                <a:cubicBezTo>
                  <a:pt x="19" y="31"/>
                  <a:pt x="43" y="19"/>
                  <a:pt x="70" y="16"/>
                </a:cubicBezTo>
                <a:cubicBezTo>
                  <a:pt x="126" y="113"/>
                  <a:pt x="126" y="113"/>
                  <a:pt x="126" y="113"/>
                </a:cubicBezTo>
                <a:cubicBezTo>
                  <a:pt x="127" y="128"/>
                  <a:pt x="127" y="128"/>
                  <a:pt x="127" y="128"/>
                </a:cubicBezTo>
                <a:cubicBezTo>
                  <a:pt x="120" y="133"/>
                  <a:pt x="120" y="133"/>
                  <a:pt x="120" y="133"/>
                </a:cubicBezTo>
                <a:cubicBezTo>
                  <a:pt x="84" y="108"/>
                  <a:pt x="84" y="108"/>
                  <a:pt x="84" y="108"/>
                </a:cubicBezTo>
                <a:cubicBezTo>
                  <a:pt x="59" y="130"/>
                  <a:pt x="59" y="130"/>
                  <a:pt x="59" y="130"/>
                </a:cubicBezTo>
                <a:cubicBezTo>
                  <a:pt x="95" y="182"/>
                  <a:pt x="95" y="182"/>
                  <a:pt x="95" y="182"/>
                </a:cubicBezTo>
                <a:cubicBezTo>
                  <a:pt x="78" y="192"/>
                  <a:pt x="78" y="192"/>
                  <a:pt x="78" y="192"/>
                </a:cubicBezTo>
                <a:cubicBezTo>
                  <a:pt x="52" y="147"/>
                  <a:pt x="26" y="102"/>
                  <a:pt x="0" y="57"/>
                </a:cubicBezTo>
                <a:close/>
                <a:moveTo>
                  <a:pt x="5" y="23"/>
                </a:moveTo>
                <a:cubicBezTo>
                  <a:pt x="10" y="25"/>
                  <a:pt x="10" y="25"/>
                  <a:pt x="10" y="25"/>
                </a:cubicBezTo>
                <a:cubicBezTo>
                  <a:pt x="10" y="24"/>
                  <a:pt x="10" y="24"/>
                  <a:pt x="10" y="23"/>
                </a:cubicBezTo>
                <a:cubicBezTo>
                  <a:pt x="11" y="17"/>
                  <a:pt x="15" y="12"/>
                  <a:pt x="21" y="9"/>
                </a:cubicBezTo>
                <a:cubicBezTo>
                  <a:pt x="26" y="6"/>
                  <a:pt x="32" y="5"/>
                  <a:pt x="38" y="7"/>
                </a:cubicBezTo>
                <a:cubicBezTo>
                  <a:pt x="39" y="7"/>
                  <a:pt x="39" y="8"/>
                  <a:pt x="39" y="8"/>
                </a:cubicBezTo>
                <a:cubicBezTo>
                  <a:pt x="40" y="3"/>
                  <a:pt x="40" y="3"/>
                  <a:pt x="40" y="3"/>
                </a:cubicBezTo>
                <a:cubicBezTo>
                  <a:pt x="40" y="2"/>
                  <a:pt x="39" y="2"/>
                  <a:pt x="39" y="2"/>
                </a:cubicBezTo>
                <a:cubicBezTo>
                  <a:pt x="32" y="0"/>
                  <a:pt x="24" y="1"/>
                  <a:pt x="18" y="4"/>
                </a:cubicBezTo>
                <a:cubicBezTo>
                  <a:pt x="12" y="8"/>
                  <a:pt x="7" y="14"/>
                  <a:pt x="5" y="22"/>
                </a:cubicBezTo>
                <a:cubicBezTo>
                  <a:pt x="5" y="22"/>
                  <a:pt x="5" y="23"/>
                  <a:pt x="5" y="23"/>
                </a:cubicBezTo>
                <a:close/>
                <a:moveTo>
                  <a:pt x="15" y="27"/>
                </a:moveTo>
                <a:cubicBezTo>
                  <a:pt x="20" y="29"/>
                  <a:pt x="20" y="29"/>
                  <a:pt x="20" y="29"/>
                </a:cubicBezTo>
                <a:cubicBezTo>
                  <a:pt x="20" y="28"/>
                  <a:pt x="20" y="28"/>
                  <a:pt x="20" y="28"/>
                </a:cubicBezTo>
                <a:cubicBezTo>
                  <a:pt x="21" y="24"/>
                  <a:pt x="23" y="21"/>
                  <a:pt x="26" y="19"/>
                </a:cubicBezTo>
                <a:cubicBezTo>
                  <a:pt x="29" y="18"/>
                  <a:pt x="33" y="17"/>
                  <a:pt x="37" y="18"/>
                </a:cubicBezTo>
                <a:cubicBezTo>
                  <a:pt x="37" y="18"/>
                  <a:pt x="37" y="18"/>
                  <a:pt x="37" y="18"/>
                </a:cubicBezTo>
                <a:cubicBezTo>
                  <a:pt x="39" y="13"/>
                  <a:pt x="39" y="13"/>
                  <a:pt x="39" y="13"/>
                </a:cubicBezTo>
                <a:cubicBezTo>
                  <a:pt x="38" y="13"/>
                  <a:pt x="38" y="13"/>
                  <a:pt x="38" y="13"/>
                </a:cubicBezTo>
                <a:cubicBezTo>
                  <a:pt x="33" y="12"/>
                  <a:pt x="28" y="12"/>
                  <a:pt x="24" y="14"/>
                </a:cubicBezTo>
                <a:cubicBezTo>
                  <a:pt x="19" y="17"/>
                  <a:pt x="16" y="21"/>
                  <a:pt x="15" y="26"/>
                </a:cubicBezTo>
                <a:cubicBezTo>
                  <a:pt x="15" y="26"/>
                  <a:pt x="15" y="27"/>
                  <a:pt x="15" y="27"/>
                </a:cubicBezTo>
                <a:close/>
                <a:moveTo>
                  <a:pt x="72" y="131"/>
                </a:moveTo>
                <a:cubicBezTo>
                  <a:pt x="110" y="186"/>
                  <a:pt x="110" y="186"/>
                  <a:pt x="110" y="186"/>
                </a:cubicBezTo>
                <a:cubicBezTo>
                  <a:pt x="135" y="198"/>
                  <a:pt x="135" y="198"/>
                  <a:pt x="135" y="198"/>
                </a:cubicBezTo>
                <a:cubicBezTo>
                  <a:pt x="150" y="224"/>
                  <a:pt x="150" y="224"/>
                  <a:pt x="150" y="224"/>
                </a:cubicBezTo>
                <a:cubicBezTo>
                  <a:pt x="192" y="199"/>
                  <a:pt x="192" y="199"/>
                  <a:pt x="192" y="199"/>
                </a:cubicBezTo>
                <a:cubicBezTo>
                  <a:pt x="177" y="169"/>
                  <a:pt x="177" y="169"/>
                  <a:pt x="177" y="169"/>
                </a:cubicBezTo>
                <a:cubicBezTo>
                  <a:pt x="157" y="111"/>
                  <a:pt x="157" y="111"/>
                  <a:pt x="157" y="111"/>
                </a:cubicBezTo>
                <a:cubicBezTo>
                  <a:pt x="117" y="76"/>
                  <a:pt x="117" y="76"/>
                  <a:pt x="117" y="76"/>
                </a:cubicBezTo>
                <a:cubicBezTo>
                  <a:pt x="136" y="108"/>
                  <a:pt x="136" y="108"/>
                  <a:pt x="136" y="108"/>
                </a:cubicBezTo>
                <a:cubicBezTo>
                  <a:pt x="137" y="133"/>
                  <a:pt x="137" y="133"/>
                  <a:pt x="137" y="133"/>
                </a:cubicBezTo>
                <a:cubicBezTo>
                  <a:pt x="120" y="145"/>
                  <a:pt x="120" y="145"/>
                  <a:pt x="120" y="145"/>
                </a:cubicBezTo>
                <a:cubicBezTo>
                  <a:pt x="85" y="121"/>
                  <a:pt x="85" y="121"/>
                  <a:pt x="85" y="121"/>
                </a:cubicBezTo>
                <a:cubicBezTo>
                  <a:pt x="72" y="131"/>
                  <a:pt x="72" y="131"/>
                  <a:pt x="72" y="131"/>
                </a:cubicBezTo>
                <a:close/>
                <a:moveTo>
                  <a:pt x="13" y="59"/>
                </a:moveTo>
                <a:cubicBezTo>
                  <a:pt x="20" y="71"/>
                  <a:pt x="20" y="71"/>
                  <a:pt x="20" y="71"/>
                </a:cubicBezTo>
                <a:cubicBezTo>
                  <a:pt x="41" y="59"/>
                  <a:pt x="41" y="59"/>
                  <a:pt x="41" y="59"/>
                </a:cubicBezTo>
                <a:cubicBezTo>
                  <a:pt x="34" y="47"/>
                  <a:pt x="34" y="47"/>
                  <a:pt x="34" y="47"/>
                </a:cubicBezTo>
                <a:cubicBezTo>
                  <a:pt x="13" y="59"/>
                  <a:pt x="13" y="59"/>
                  <a:pt x="13" y="59"/>
                </a:cubicBezTo>
                <a:close/>
                <a:moveTo>
                  <a:pt x="84" y="92"/>
                </a:moveTo>
                <a:cubicBezTo>
                  <a:pt x="89" y="100"/>
                  <a:pt x="89" y="100"/>
                  <a:pt x="89" y="100"/>
                </a:cubicBezTo>
                <a:cubicBezTo>
                  <a:pt x="104" y="91"/>
                  <a:pt x="104" y="91"/>
                  <a:pt x="104" y="91"/>
                </a:cubicBezTo>
                <a:cubicBezTo>
                  <a:pt x="99" y="83"/>
                  <a:pt x="99" y="83"/>
                  <a:pt x="99" y="83"/>
                </a:cubicBezTo>
                <a:cubicBezTo>
                  <a:pt x="84" y="92"/>
                  <a:pt x="84" y="92"/>
                  <a:pt x="84" y="92"/>
                </a:cubicBezTo>
                <a:close/>
                <a:moveTo>
                  <a:pt x="64" y="103"/>
                </a:moveTo>
                <a:cubicBezTo>
                  <a:pt x="69" y="112"/>
                  <a:pt x="69" y="112"/>
                  <a:pt x="69" y="112"/>
                </a:cubicBezTo>
                <a:cubicBezTo>
                  <a:pt x="84" y="103"/>
                  <a:pt x="84" y="103"/>
                  <a:pt x="84" y="103"/>
                </a:cubicBezTo>
                <a:cubicBezTo>
                  <a:pt x="79" y="94"/>
                  <a:pt x="79" y="94"/>
                  <a:pt x="79" y="94"/>
                </a:cubicBezTo>
                <a:cubicBezTo>
                  <a:pt x="64" y="103"/>
                  <a:pt x="64" y="103"/>
                  <a:pt x="64" y="103"/>
                </a:cubicBezTo>
                <a:close/>
                <a:moveTo>
                  <a:pt x="44" y="115"/>
                </a:moveTo>
                <a:cubicBezTo>
                  <a:pt x="49" y="124"/>
                  <a:pt x="49" y="124"/>
                  <a:pt x="49" y="124"/>
                </a:cubicBezTo>
                <a:cubicBezTo>
                  <a:pt x="64" y="115"/>
                  <a:pt x="64" y="115"/>
                  <a:pt x="64" y="115"/>
                </a:cubicBezTo>
                <a:cubicBezTo>
                  <a:pt x="59" y="106"/>
                  <a:pt x="59" y="106"/>
                  <a:pt x="59" y="106"/>
                </a:cubicBezTo>
                <a:cubicBezTo>
                  <a:pt x="44" y="115"/>
                  <a:pt x="44" y="115"/>
                  <a:pt x="44" y="115"/>
                </a:cubicBezTo>
                <a:close/>
                <a:moveTo>
                  <a:pt x="75" y="76"/>
                </a:moveTo>
                <a:cubicBezTo>
                  <a:pt x="80" y="84"/>
                  <a:pt x="80" y="84"/>
                  <a:pt x="80" y="84"/>
                </a:cubicBezTo>
                <a:cubicBezTo>
                  <a:pt x="95" y="75"/>
                  <a:pt x="95" y="75"/>
                  <a:pt x="95" y="75"/>
                </a:cubicBezTo>
                <a:cubicBezTo>
                  <a:pt x="90" y="67"/>
                  <a:pt x="90" y="67"/>
                  <a:pt x="90" y="67"/>
                </a:cubicBezTo>
                <a:cubicBezTo>
                  <a:pt x="75" y="76"/>
                  <a:pt x="75" y="76"/>
                  <a:pt x="75" y="76"/>
                </a:cubicBezTo>
                <a:close/>
                <a:moveTo>
                  <a:pt x="55" y="87"/>
                </a:moveTo>
                <a:cubicBezTo>
                  <a:pt x="60" y="96"/>
                  <a:pt x="60" y="96"/>
                  <a:pt x="60" y="96"/>
                </a:cubicBezTo>
                <a:cubicBezTo>
                  <a:pt x="75" y="87"/>
                  <a:pt x="75" y="87"/>
                  <a:pt x="75" y="87"/>
                </a:cubicBezTo>
                <a:cubicBezTo>
                  <a:pt x="70" y="78"/>
                  <a:pt x="70" y="78"/>
                  <a:pt x="70" y="78"/>
                </a:cubicBezTo>
                <a:cubicBezTo>
                  <a:pt x="55" y="87"/>
                  <a:pt x="55" y="87"/>
                  <a:pt x="55" y="87"/>
                </a:cubicBezTo>
                <a:close/>
                <a:moveTo>
                  <a:pt x="34" y="99"/>
                </a:moveTo>
                <a:cubicBezTo>
                  <a:pt x="39" y="108"/>
                  <a:pt x="39" y="108"/>
                  <a:pt x="39" y="108"/>
                </a:cubicBezTo>
                <a:cubicBezTo>
                  <a:pt x="55" y="99"/>
                  <a:pt x="55" y="99"/>
                  <a:pt x="55" y="99"/>
                </a:cubicBezTo>
                <a:cubicBezTo>
                  <a:pt x="50" y="90"/>
                  <a:pt x="50" y="90"/>
                  <a:pt x="50" y="90"/>
                </a:cubicBezTo>
                <a:cubicBezTo>
                  <a:pt x="34" y="99"/>
                  <a:pt x="34" y="99"/>
                  <a:pt x="34" y="99"/>
                </a:cubicBezTo>
                <a:close/>
                <a:moveTo>
                  <a:pt x="66" y="61"/>
                </a:moveTo>
                <a:cubicBezTo>
                  <a:pt x="71" y="69"/>
                  <a:pt x="71" y="69"/>
                  <a:pt x="71" y="69"/>
                </a:cubicBezTo>
                <a:cubicBezTo>
                  <a:pt x="86" y="60"/>
                  <a:pt x="86" y="60"/>
                  <a:pt x="86" y="60"/>
                </a:cubicBezTo>
                <a:cubicBezTo>
                  <a:pt x="82" y="52"/>
                  <a:pt x="82" y="52"/>
                  <a:pt x="82" y="52"/>
                </a:cubicBezTo>
                <a:cubicBezTo>
                  <a:pt x="66" y="61"/>
                  <a:pt x="66" y="61"/>
                  <a:pt x="66" y="61"/>
                </a:cubicBezTo>
                <a:close/>
                <a:moveTo>
                  <a:pt x="46" y="72"/>
                </a:moveTo>
                <a:cubicBezTo>
                  <a:pt x="51" y="81"/>
                  <a:pt x="51" y="81"/>
                  <a:pt x="51" y="81"/>
                </a:cubicBezTo>
                <a:cubicBezTo>
                  <a:pt x="67" y="72"/>
                  <a:pt x="67" y="72"/>
                  <a:pt x="67" y="72"/>
                </a:cubicBezTo>
                <a:cubicBezTo>
                  <a:pt x="62" y="63"/>
                  <a:pt x="62" y="63"/>
                  <a:pt x="62" y="63"/>
                </a:cubicBezTo>
                <a:cubicBezTo>
                  <a:pt x="46" y="72"/>
                  <a:pt x="46" y="72"/>
                  <a:pt x="46" y="72"/>
                </a:cubicBezTo>
                <a:close/>
                <a:moveTo>
                  <a:pt x="26" y="84"/>
                </a:moveTo>
                <a:cubicBezTo>
                  <a:pt x="31" y="93"/>
                  <a:pt x="31" y="93"/>
                  <a:pt x="31" y="93"/>
                </a:cubicBezTo>
                <a:cubicBezTo>
                  <a:pt x="46" y="84"/>
                  <a:pt x="46" y="84"/>
                  <a:pt x="46" y="84"/>
                </a:cubicBezTo>
                <a:cubicBezTo>
                  <a:pt x="41" y="75"/>
                  <a:pt x="41" y="75"/>
                  <a:pt x="41" y="75"/>
                </a:cubicBezTo>
                <a:lnTo>
                  <a:pt x="26" y="84"/>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100" name="Freeform 394"/>
          <p:cNvSpPr>
            <a:spLocks noEditPoints="1"/>
          </p:cNvSpPr>
          <p:nvPr/>
        </p:nvSpPr>
        <p:spPr bwMode="auto">
          <a:xfrm>
            <a:off x="9787718" y="2007606"/>
            <a:ext cx="461624" cy="400269"/>
          </a:xfrm>
          <a:custGeom>
            <a:avLst/>
            <a:gdLst>
              <a:gd name="T0" fmla="*/ 39 w 183"/>
              <a:gd name="T1" fmla="*/ 1 h 159"/>
              <a:gd name="T2" fmla="*/ 57 w 183"/>
              <a:gd name="T3" fmla="*/ 16 h 159"/>
              <a:gd name="T4" fmla="*/ 22 w 183"/>
              <a:gd name="T5" fmla="*/ 16 h 159"/>
              <a:gd name="T6" fmla="*/ 39 w 183"/>
              <a:gd name="T7" fmla="*/ 1 h 159"/>
              <a:gd name="T8" fmla="*/ 106 w 183"/>
              <a:gd name="T9" fmla="*/ 32 h 159"/>
              <a:gd name="T10" fmla="*/ 147 w 183"/>
              <a:gd name="T11" fmla="*/ 49 h 159"/>
              <a:gd name="T12" fmla="*/ 163 w 183"/>
              <a:gd name="T13" fmla="*/ 90 h 159"/>
              <a:gd name="T14" fmla="*/ 147 w 183"/>
              <a:gd name="T15" fmla="*/ 130 h 159"/>
              <a:gd name="T16" fmla="*/ 106 w 183"/>
              <a:gd name="T17" fmla="*/ 147 h 159"/>
              <a:gd name="T18" fmla="*/ 66 w 183"/>
              <a:gd name="T19" fmla="*/ 130 h 159"/>
              <a:gd name="T20" fmla="*/ 49 w 183"/>
              <a:gd name="T21" fmla="*/ 90 h 159"/>
              <a:gd name="T22" fmla="*/ 66 w 183"/>
              <a:gd name="T23" fmla="*/ 49 h 159"/>
              <a:gd name="T24" fmla="*/ 106 w 183"/>
              <a:gd name="T25" fmla="*/ 32 h 159"/>
              <a:gd name="T26" fmla="*/ 99 w 183"/>
              <a:gd name="T27" fmla="*/ 62 h 159"/>
              <a:gd name="T28" fmla="*/ 76 w 183"/>
              <a:gd name="T29" fmla="*/ 71 h 159"/>
              <a:gd name="T30" fmla="*/ 79 w 183"/>
              <a:gd name="T31" fmla="*/ 96 h 159"/>
              <a:gd name="T32" fmla="*/ 95 w 183"/>
              <a:gd name="T33" fmla="*/ 82 h 159"/>
              <a:gd name="T34" fmla="*/ 99 w 183"/>
              <a:gd name="T35" fmla="*/ 62 h 159"/>
              <a:gd name="T36" fmla="*/ 134 w 183"/>
              <a:gd name="T37" fmla="*/ 62 h 159"/>
              <a:gd name="T38" fmla="*/ 106 w 183"/>
              <a:gd name="T39" fmla="*/ 50 h 159"/>
              <a:gd name="T40" fmla="*/ 79 w 183"/>
              <a:gd name="T41" fmla="*/ 62 h 159"/>
              <a:gd name="T42" fmla="*/ 67 w 183"/>
              <a:gd name="T43" fmla="*/ 90 h 159"/>
              <a:gd name="T44" fmla="*/ 79 w 183"/>
              <a:gd name="T45" fmla="*/ 117 h 159"/>
              <a:gd name="T46" fmla="*/ 106 w 183"/>
              <a:gd name="T47" fmla="*/ 129 h 159"/>
              <a:gd name="T48" fmla="*/ 134 w 183"/>
              <a:gd name="T49" fmla="*/ 117 h 159"/>
              <a:gd name="T50" fmla="*/ 145 w 183"/>
              <a:gd name="T51" fmla="*/ 90 h 159"/>
              <a:gd name="T52" fmla="*/ 134 w 183"/>
              <a:gd name="T53" fmla="*/ 62 h 159"/>
              <a:gd name="T54" fmla="*/ 77 w 183"/>
              <a:gd name="T55" fmla="*/ 0 h 159"/>
              <a:gd name="T56" fmla="*/ 64 w 183"/>
              <a:gd name="T57" fmla="*/ 24 h 159"/>
              <a:gd name="T58" fmla="*/ 21 w 183"/>
              <a:gd name="T59" fmla="*/ 24 h 159"/>
              <a:gd name="T60" fmla="*/ 0 w 183"/>
              <a:gd name="T61" fmla="*/ 45 h 159"/>
              <a:gd name="T62" fmla="*/ 0 w 183"/>
              <a:gd name="T63" fmla="*/ 137 h 159"/>
              <a:gd name="T64" fmla="*/ 21 w 183"/>
              <a:gd name="T65" fmla="*/ 159 h 159"/>
              <a:gd name="T66" fmla="*/ 161 w 183"/>
              <a:gd name="T67" fmla="*/ 159 h 159"/>
              <a:gd name="T68" fmla="*/ 183 w 183"/>
              <a:gd name="T69" fmla="*/ 137 h 159"/>
              <a:gd name="T70" fmla="*/ 183 w 183"/>
              <a:gd name="T71" fmla="*/ 45 h 159"/>
              <a:gd name="T72" fmla="*/ 161 w 183"/>
              <a:gd name="T73" fmla="*/ 24 h 159"/>
              <a:gd name="T74" fmla="*/ 154 w 183"/>
              <a:gd name="T75" fmla="*/ 24 h 159"/>
              <a:gd name="T76" fmla="*/ 140 w 183"/>
              <a:gd name="T77" fmla="*/ 0 h 159"/>
              <a:gd name="T78" fmla="*/ 77 w 183"/>
              <a:gd name="T7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3" h="159">
                <a:moveTo>
                  <a:pt x="39" y="1"/>
                </a:moveTo>
                <a:cubicBezTo>
                  <a:pt x="48" y="1"/>
                  <a:pt x="55" y="8"/>
                  <a:pt x="57" y="16"/>
                </a:cubicBezTo>
                <a:cubicBezTo>
                  <a:pt x="22" y="16"/>
                  <a:pt x="22" y="16"/>
                  <a:pt x="22" y="16"/>
                </a:cubicBezTo>
                <a:cubicBezTo>
                  <a:pt x="23" y="8"/>
                  <a:pt x="30" y="1"/>
                  <a:pt x="39" y="1"/>
                </a:cubicBezTo>
                <a:close/>
                <a:moveTo>
                  <a:pt x="106" y="32"/>
                </a:moveTo>
                <a:cubicBezTo>
                  <a:pt x="122" y="32"/>
                  <a:pt x="136" y="39"/>
                  <a:pt x="147" y="49"/>
                </a:cubicBezTo>
                <a:cubicBezTo>
                  <a:pt x="157" y="59"/>
                  <a:pt x="163" y="74"/>
                  <a:pt x="163" y="90"/>
                </a:cubicBezTo>
                <a:cubicBezTo>
                  <a:pt x="163" y="105"/>
                  <a:pt x="157" y="120"/>
                  <a:pt x="147" y="130"/>
                </a:cubicBezTo>
                <a:cubicBezTo>
                  <a:pt x="136" y="140"/>
                  <a:pt x="122" y="147"/>
                  <a:pt x="106" y="147"/>
                </a:cubicBezTo>
                <a:cubicBezTo>
                  <a:pt x="90" y="147"/>
                  <a:pt x="76" y="140"/>
                  <a:pt x="66" y="130"/>
                </a:cubicBezTo>
                <a:cubicBezTo>
                  <a:pt x="55" y="120"/>
                  <a:pt x="49" y="105"/>
                  <a:pt x="49" y="90"/>
                </a:cubicBezTo>
                <a:cubicBezTo>
                  <a:pt x="49" y="74"/>
                  <a:pt x="55" y="59"/>
                  <a:pt x="66" y="49"/>
                </a:cubicBezTo>
                <a:cubicBezTo>
                  <a:pt x="76" y="39"/>
                  <a:pt x="90" y="32"/>
                  <a:pt x="106" y="32"/>
                </a:cubicBezTo>
                <a:close/>
                <a:moveTo>
                  <a:pt x="99" y="62"/>
                </a:moveTo>
                <a:cubicBezTo>
                  <a:pt x="92" y="57"/>
                  <a:pt x="81" y="62"/>
                  <a:pt x="76" y="71"/>
                </a:cubicBezTo>
                <a:cubicBezTo>
                  <a:pt x="70" y="81"/>
                  <a:pt x="72" y="92"/>
                  <a:pt x="79" y="96"/>
                </a:cubicBezTo>
                <a:cubicBezTo>
                  <a:pt x="86" y="100"/>
                  <a:pt x="90" y="92"/>
                  <a:pt x="95" y="82"/>
                </a:cubicBezTo>
                <a:cubicBezTo>
                  <a:pt x="101" y="73"/>
                  <a:pt x="106" y="66"/>
                  <a:pt x="99" y="62"/>
                </a:cubicBezTo>
                <a:close/>
                <a:moveTo>
                  <a:pt x="134" y="62"/>
                </a:moveTo>
                <a:cubicBezTo>
                  <a:pt x="127" y="55"/>
                  <a:pt x="117" y="50"/>
                  <a:pt x="106" y="50"/>
                </a:cubicBezTo>
                <a:cubicBezTo>
                  <a:pt x="95" y="50"/>
                  <a:pt x="86" y="55"/>
                  <a:pt x="79" y="62"/>
                </a:cubicBezTo>
                <a:cubicBezTo>
                  <a:pt x="72" y="69"/>
                  <a:pt x="67" y="79"/>
                  <a:pt x="67" y="90"/>
                </a:cubicBezTo>
                <a:cubicBezTo>
                  <a:pt x="67" y="100"/>
                  <a:pt x="72" y="110"/>
                  <a:pt x="79" y="117"/>
                </a:cubicBezTo>
                <a:cubicBezTo>
                  <a:pt x="86" y="124"/>
                  <a:pt x="95" y="129"/>
                  <a:pt x="106" y="129"/>
                </a:cubicBezTo>
                <a:cubicBezTo>
                  <a:pt x="117" y="129"/>
                  <a:pt x="127" y="124"/>
                  <a:pt x="134" y="117"/>
                </a:cubicBezTo>
                <a:cubicBezTo>
                  <a:pt x="141" y="110"/>
                  <a:pt x="145" y="100"/>
                  <a:pt x="145" y="90"/>
                </a:cubicBezTo>
                <a:cubicBezTo>
                  <a:pt x="145" y="79"/>
                  <a:pt x="141" y="69"/>
                  <a:pt x="134" y="62"/>
                </a:cubicBezTo>
                <a:close/>
                <a:moveTo>
                  <a:pt x="77" y="0"/>
                </a:moveTo>
                <a:cubicBezTo>
                  <a:pt x="64" y="24"/>
                  <a:pt x="64" y="24"/>
                  <a:pt x="64" y="24"/>
                </a:cubicBezTo>
                <a:cubicBezTo>
                  <a:pt x="21" y="24"/>
                  <a:pt x="21" y="24"/>
                  <a:pt x="21" y="24"/>
                </a:cubicBezTo>
                <a:cubicBezTo>
                  <a:pt x="9" y="24"/>
                  <a:pt x="0" y="34"/>
                  <a:pt x="0" y="45"/>
                </a:cubicBezTo>
                <a:cubicBezTo>
                  <a:pt x="0" y="137"/>
                  <a:pt x="0" y="137"/>
                  <a:pt x="0" y="137"/>
                </a:cubicBezTo>
                <a:cubicBezTo>
                  <a:pt x="0" y="149"/>
                  <a:pt x="9" y="159"/>
                  <a:pt x="21" y="159"/>
                </a:cubicBezTo>
                <a:cubicBezTo>
                  <a:pt x="161" y="159"/>
                  <a:pt x="161" y="159"/>
                  <a:pt x="161" y="159"/>
                </a:cubicBezTo>
                <a:cubicBezTo>
                  <a:pt x="173" y="159"/>
                  <a:pt x="183" y="149"/>
                  <a:pt x="183" y="137"/>
                </a:cubicBezTo>
                <a:cubicBezTo>
                  <a:pt x="183" y="45"/>
                  <a:pt x="183" y="45"/>
                  <a:pt x="183" y="45"/>
                </a:cubicBezTo>
                <a:cubicBezTo>
                  <a:pt x="183" y="34"/>
                  <a:pt x="173" y="24"/>
                  <a:pt x="161" y="24"/>
                </a:cubicBezTo>
                <a:cubicBezTo>
                  <a:pt x="154" y="24"/>
                  <a:pt x="154" y="24"/>
                  <a:pt x="154" y="24"/>
                </a:cubicBezTo>
                <a:cubicBezTo>
                  <a:pt x="140" y="0"/>
                  <a:pt x="140" y="0"/>
                  <a:pt x="140" y="0"/>
                </a:cubicBezTo>
                <a:lnTo>
                  <a:pt x="77" y="0"/>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102" name="Freeform 396"/>
          <p:cNvSpPr>
            <a:spLocks noEditPoints="1"/>
          </p:cNvSpPr>
          <p:nvPr/>
        </p:nvSpPr>
        <p:spPr bwMode="auto">
          <a:xfrm>
            <a:off x="9828622" y="5331010"/>
            <a:ext cx="413417" cy="514215"/>
          </a:xfrm>
          <a:custGeom>
            <a:avLst/>
            <a:gdLst>
              <a:gd name="T0" fmla="*/ 93 w 164"/>
              <a:gd name="T1" fmla="*/ 103 h 204"/>
              <a:gd name="T2" fmla="*/ 86 w 164"/>
              <a:gd name="T3" fmla="*/ 151 h 204"/>
              <a:gd name="T4" fmla="*/ 78 w 164"/>
              <a:gd name="T5" fmla="*/ 192 h 204"/>
              <a:gd name="T6" fmla="*/ 72 w 164"/>
              <a:gd name="T7" fmla="*/ 151 h 204"/>
              <a:gd name="T8" fmla="*/ 59 w 164"/>
              <a:gd name="T9" fmla="*/ 1 h 204"/>
              <a:gd name="T10" fmla="*/ 52 w 164"/>
              <a:gd name="T11" fmla="*/ 7 h 204"/>
              <a:gd name="T12" fmla="*/ 87 w 164"/>
              <a:gd name="T13" fmla="*/ 14 h 204"/>
              <a:gd name="T14" fmla="*/ 111 w 164"/>
              <a:gd name="T15" fmla="*/ 38 h 204"/>
              <a:gd name="T16" fmla="*/ 87 w 164"/>
              <a:gd name="T17" fmla="*/ 61 h 204"/>
              <a:gd name="T18" fmla="*/ 64 w 164"/>
              <a:gd name="T19" fmla="*/ 38 h 204"/>
              <a:gd name="T20" fmla="*/ 87 w 164"/>
              <a:gd name="T21" fmla="*/ 14 h 204"/>
              <a:gd name="T22" fmla="*/ 75 w 164"/>
              <a:gd name="T23" fmla="*/ 30 h 204"/>
              <a:gd name="T24" fmla="*/ 83 w 164"/>
              <a:gd name="T25" fmla="*/ 35 h 204"/>
              <a:gd name="T26" fmla="*/ 99 w 164"/>
              <a:gd name="T27" fmla="*/ 26 h 204"/>
              <a:gd name="T28" fmla="*/ 76 w 164"/>
              <a:gd name="T29" fmla="*/ 26 h 204"/>
              <a:gd name="T30" fmla="*/ 76 w 164"/>
              <a:gd name="T31" fmla="*/ 49 h 204"/>
              <a:gd name="T32" fmla="*/ 99 w 164"/>
              <a:gd name="T33" fmla="*/ 49 h 204"/>
              <a:gd name="T34" fmla="*/ 99 w 164"/>
              <a:gd name="T35" fmla="*/ 26 h 204"/>
              <a:gd name="T36" fmla="*/ 70 w 164"/>
              <a:gd name="T37" fmla="*/ 10 h 204"/>
              <a:gd name="T38" fmla="*/ 43 w 164"/>
              <a:gd name="T39" fmla="*/ 19 h 204"/>
              <a:gd name="T40" fmla="*/ 52 w 164"/>
              <a:gd name="T41" fmla="*/ 67 h 204"/>
              <a:gd name="T42" fmla="*/ 119 w 164"/>
              <a:gd name="T43" fmla="*/ 58 h 204"/>
              <a:gd name="T44" fmla="*/ 110 w 164"/>
              <a:gd name="T45" fmla="*/ 10 h 204"/>
              <a:gd name="T46" fmla="*/ 101 w 164"/>
              <a:gd name="T47" fmla="*/ 0 h 204"/>
              <a:gd name="T48" fmla="*/ 115 w 164"/>
              <a:gd name="T49" fmla="*/ 77 h 204"/>
              <a:gd name="T50" fmla="*/ 10 w 164"/>
              <a:gd name="T51" fmla="*/ 192 h 204"/>
              <a:gd name="T52" fmla="*/ 0 w 164"/>
              <a:gd name="T53" fmla="*/ 204 h 204"/>
              <a:gd name="T54" fmla="*/ 20 w 164"/>
              <a:gd name="T55" fmla="*/ 194 h 204"/>
              <a:gd name="T56" fmla="*/ 43 w 164"/>
              <a:gd name="T57" fmla="*/ 152 h 204"/>
              <a:gd name="T58" fmla="*/ 98 w 164"/>
              <a:gd name="T59" fmla="*/ 94 h 204"/>
              <a:gd name="T60" fmla="*/ 128 w 164"/>
              <a:gd name="T61" fmla="*/ 152 h 204"/>
              <a:gd name="T62" fmla="*/ 144 w 164"/>
              <a:gd name="T63" fmla="*/ 204 h 204"/>
              <a:gd name="T64" fmla="*/ 164 w 164"/>
              <a:gd name="T65" fmla="*/ 192 h 204"/>
              <a:gd name="T66" fmla="*/ 115 w 164"/>
              <a:gd name="T67"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4" h="204">
                <a:moveTo>
                  <a:pt x="70" y="103"/>
                </a:moveTo>
                <a:cubicBezTo>
                  <a:pt x="93" y="103"/>
                  <a:pt x="93" y="103"/>
                  <a:pt x="93" y="103"/>
                </a:cubicBezTo>
                <a:cubicBezTo>
                  <a:pt x="91" y="151"/>
                  <a:pt x="91" y="151"/>
                  <a:pt x="91" y="151"/>
                </a:cubicBezTo>
                <a:cubicBezTo>
                  <a:pt x="86" y="151"/>
                  <a:pt x="86" y="151"/>
                  <a:pt x="86" y="151"/>
                </a:cubicBezTo>
                <a:cubicBezTo>
                  <a:pt x="85" y="192"/>
                  <a:pt x="85" y="192"/>
                  <a:pt x="85" y="192"/>
                </a:cubicBezTo>
                <a:cubicBezTo>
                  <a:pt x="78" y="192"/>
                  <a:pt x="78" y="192"/>
                  <a:pt x="78" y="192"/>
                </a:cubicBezTo>
                <a:cubicBezTo>
                  <a:pt x="77" y="151"/>
                  <a:pt x="77" y="151"/>
                  <a:pt x="77" y="151"/>
                </a:cubicBezTo>
                <a:cubicBezTo>
                  <a:pt x="72" y="151"/>
                  <a:pt x="72" y="151"/>
                  <a:pt x="72" y="151"/>
                </a:cubicBezTo>
                <a:cubicBezTo>
                  <a:pt x="70" y="103"/>
                  <a:pt x="70" y="103"/>
                  <a:pt x="70" y="103"/>
                </a:cubicBezTo>
                <a:close/>
                <a:moveTo>
                  <a:pt x="59" y="1"/>
                </a:moveTo>
                <a:cubicBezTo>
                  <a:pt x="63" y="1"/>
                  <a:pt x="66" y="4"/>
                  <a:pt x="67" y="7"/>
                </a:cubicBezTo>
                <a:cubicBezTo>
                  <a:pt x="52" y="7"/>
                  <a:pt x="52" y="7"/>
                  <a:pt x="52" y="7"/>
                </a:cubicBezTo>
                <a:cubicBezTo>
                  <a:pt x="53" y="4"/>
                  <a:pt x="56" y="1"/>
                  <a:pt x="59" y="1"/>
                </a:cubicBezTo>
                <a:close/>
                <a:moveTo>
                  <a:pt x="87" y="14"/>
                </a:moveTo>
                <a:cubicBezTo>
                  <a:pt x="94" y="14"/>
                  <a:pt x="100" y="16"/>
                  <a:pt x="104" y="21"/>
                </a:cubicBezTo>
                <a:cubicBezTo>
                  <a:pt x="109" y="25"/>
                  <a:pt x="111" y="31"/>
                  <a:pt x="111" y="38"/>
                </a:cubicBezTo>
                <a:cubicBezTo>
                  <a:pt x="111" y="44"/>
                  <a:pt x="109" y="50"/>
                  <a:pt x="104" y="54"/>
                </a:cubicBezTo>
                <a:cubicBezTo>
                  <a:pt x="100" y="59"/>
                  <a:pt x="94" y="61"/>
                  <a:pt x="87" y="61"/>
                </a:cubicBezTo>
                <a:cubicBezTo>
                  <a:pt x="81" y="61"/>
                  <a:pt x="75" y="59"/>
                  <a:pt x="71" y="54"/>
                </a:cubicBezTo>
                <a:cubicBezTo>
                  <a:pt x="66" y="50"/>
                  <a:pt x="64" y="44"/>
                  <a:pt x="64" y="38"/>
                </a:cubicBezTo>
                <a:cubicBezTo>
                  <a:pt x="64" y="31"/>
                  <a:pt x="66" y="25"/>
                  <a:pt x="71" y="21"/>
                </a:cubicBezTo>
                <a:cubicBezTo>
                  <a:pt x="75" y="16"/>
                  <a:pt x="81" y="14"/>
                  <a:pt x="87" y="14"/>
                </a:cubicBezTo>
                <a:close/>
                <a:moveTo>
                  <a:pt x="84" y="26"/>
                </a:moveTo>
                <a:cubicBezTo>
                  <a:pt x="81" y="24"/>
                  <a:pt x="77" y="26"/>
                  <a:pt x="75" y="30"/>
                </a:cubicBezTo>
                <a:cubicBezTo>
                  <a:pt x="73" y="34"/>
                  <a:pt x="73" y="38"/>
                  <a:pt x="76" y="40"/>
                </a:cubicBezTo>
                <a:cubicBezTo>
                  <a:pt x="79" y="42"/>
                  <a:pt x="81" y="39"/>
                  <a:pt x="83" y="35"/>
                </a:cubicBezTo>
                <a:cubicBezTo>
                  <a:pt x="85" y="31"/>
                  <a:pt x="87" y="28"/>
                  <a:pt x="84" y="26"/>
                </a:cubicBezTo>
                <a:close/>
                <a:moveTo>
                  <a:pt x="99" y="26"/>
                </a:moveTo>
                <a:cubicBezTo>
                  <a:pt x="96" y="23"/>
                  <a:pt x="92" y="21"/>
                  <a:pt x="87" y="21"/>
                </a:cubicBezTo>
                <a:cubicBezTo>
                  <a:pt x="83" y="21"/>
                  <a:pt x="79" y="23"/>
                  <a:pt x="76" y="26"/>
                </a:cubicBezTo>
                <a:cubicBezTo>
                  <a:pt x="73" y="29"/>
                  <a:pt x="71" y="33"/>
                  <a:pt x="71" y="38"/>
                </a:cubicBezTo>
                <a:cubicBezTo>
                  <a:pt x="71" y="42"/>
                  <a:pt x="73" y="46"/>
                  <a:pt x="76" y="49"/>
                </a:cubicBezTo>
                <a:cubicBezTo>
                  <a:pt x="79" y="52"/>
                  <a:pt x="83" y="54"/>
                  <a:pt x="87" y="54"/>
                </a:cubicBezTo>
                <a:cubicBezTo>
                  <a:pt x="92" y="54"/>
                  <a:pt x="96" y="52"/>
                  <a:pt x="99" y="49"/>
                </a:cubicBezTo>
                <a:cubicBezTo>
                  <a:pt x="102" y="46"/>
                  <a:pt x="104" y="42"/>
                  <a:pt x="104" y="38"/>
                </a:cubicBezTo>
                <a:cubicBezTo>
                  <a:pt x="104" y="33"/>
                  <a:pt x="102" y="29"/>
                  <a:pt x="99" y="26"/>
                </a:cubicBezTo>
                <a:close/>
                <a:moveTo>
                  <a:pt x="75" y="0"/>
                </a:moveTo>
                <a:cubicBezTo>
                  <a:pt x="70" y="10"/>
                  <a:pt x="70" y="10"/>
                  <a:pt x="70" y="10"/>
                </a:cubicBezTo>
                <a:cubicBezTo>
                  <a:pt x="52" y="10"/>
                  <a:pt x="52" y="10"/>
                  <a:pt x="52" y="10"/>
                </a:cubicBezTo>
                <a:cubicBezTo>
                  <a:pt x="47" y="10"/>
                  <a:pt x="43" y="14"/>
                  <a:pt x="43" y="19"/>
                </a:cubicBezTo>
                <a:cubicBezTo>
                  <a:pt x="43" y="58"/>
                  <a:pt x="43" y="58"/>
                  <a:pt x="43" y="58"/>
                </a:cubicBezTo>
                <a:cubicBezTo>
                  <a:pt x="43" y="62"/>
                  <a:pt x="47" y="67"/>
                  <a:pt x="52" y="67"/>
                </a:cubicBezTo>
                <a:cubicBezTo>
                  <a:pt x="110" y="67"/>
                  <a:pt x="110" y="67"/>
                  <a:pt x="110" y="67"/>
                </a:cubicBezTo>
                <a:cubicBezTo>
                  <a:pt x="115" y="67"/>
                  <a:pt x="119" y="62"/>
                  <a:pt x="119" y="58"/>
                </a:cubicBezTo>
                <a:cubicBezTo>
                  <a:pt x="119" y="19"/>
                  <a:pt x="119" y="19"/>
                  <a:pt x="119" y="19"/>
                </a:cubicBezTo>
                <a:cubicBezTo>
                  <a:pt x="119" y="14"/>
                  <a:pt x="115" y="10"/>
                  <a:pt x="110" y="10"/>
                </a:cubicBezTo>
                <a:cubicBezTo>
                  <a:pt x="107" y="10"/>
                  <a:pt x="107" y="10"/>
                  <a:pt x="107" y="10"/>
                </a:cubicBezTo>
                <a:cubicBezTo>
                  <a:pt x="101" y="0"/>
                  <a:pt x="101" y="0"/>
                  <a:pt x="101" y="0"/>
                </a:cubicBezTo>
                <a:cubicBezTo>
                  <a:pt x="75" y="0"/>
                  <a:pt x="75" y="0"/>
                  <a:pt x="75" y="0"/>
                </a:cubicBezTo>
                <a:close/>
                <a:moveTo>
                  <a:pt x="115" y="77"/>
                </a:moveTo>
                <a:cubicBezTo>
                  <a:pt x="48" y="77"/>
                  <a:pt x="48" y="77"/>
                  <a:pt x="48" y="77"/>
                </a:cubicBezTo>
                <a:cubicBezTo>
                  <a:pt x="10" y="192"/>
                  <a:pt x="10" y="192"/>
                  <a:pt x="10" y="192"/>
                </a:cubicBezTo>
                <a:cubicBezTo>
                  <a:pt x="0" y="192"/>
                  <a:pt x="0" y="192"/>
                  <a:pt x="0" y="192"/>
                </a:cubicBezTo>
                <a:cubicBezTo>
                  <a:pt x="0" y="204"/>
                  <a:pt x="0" y="204"/>
                  <a:pt x="0" y="204"/>
                </a:cubicBezTo>
                <a:cubicBezTo>
                  <a:pt x="20" y="204"/>
                  <a:pt x="20" y="204"/>
                  <a:pt x="20" y="204"/>
                </a:cubicBezTo>
                <a:cubicBezTo>
                  <a:pt x="20" y="194"/>
                  <a:pt x="20" y="194"/>
                  <a:pt x="20" y="194"/>
                </a:cubicBezTo>
                <a:cubicBezTo>
                  <a:pt x="36" y="152"/>
                  <a:pt x="36" y="152"/>
                  <a:pt x="36" y="152"/>
                </a:cubicBezTo>
                <a:cubicBezTo>
                  <a:pt x="43" y="152"/>
                  <a:pt x="43" y="152"/>
                  <a:pt x="43" y="152"/>
                </a:cubicBezTo>
                <a:cubicBezTo>
                  <a:pt x="66" y="94"/>
                  <a:pt x="66" y="94"/>
                  <a:pt x="66" y="94"/>
                </a:cubicBezTo>
                <a:cubicBezTo>
                  <a:pt x="98" y="94"/>
                  <a:pt x="98" y="94"/>
                  <a:pt x="98" y="94"/>
                </a:cubicBezTo>
                <a:cubicBezTo>
                  <a:pt x="121" y="152"/>
                  <a:pt x="121" y="152"/>
                  <a:pt x="121" y="152"/>
                </a:cubicBezTo>
                <a:cubicBezTo>
                  <a:pt x="128" y="152"/>
                  <a:pt x="128" y="152"/>
                  <a:pt x="128" y="152"/>
                </a:cubicBezTo>
                <a:cubicBezTo>
                  <a:pt x="144" y="194"/>
                  <a:pt x="144" y="194"/>
                  <a:pt x="144" y="194"/>
                </a:cubicBezTo>
                <a:cubicBezTo>
                  <a:pt x="144" y="204"/>
                  <a:pt x="144" y="204"/>
                  <a:pt x="144" y="204"/>
                </a:cubicBezTo>
                <a:cubicBezTo>
                  <a:pt x="164" y="204"/>
                  <a:pt x="164" y="204"/>
                  <a:pt x="164" y="204"/>
                </a:cubicBezTo>
                <a:cubicBezTo>
                  <a:pt x="164" y="192"/>
                  <a:pt x="164" y="192"/>
                  <a:pt x="164" y="192"/>
                </a:cubicBezTo>
                <a:cubicBezTo>
                  <a:pt x="154" y="192"/>
                  <a:pt x="154" y="192"/>
                  <a:pt x="154" y="192"/>
                </a:cubicBezTo>
                <a:lnTo>
                  <a:pt x="115" y="77"/>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103" name="Freeform 397"/>
          <p:cNvSpPr>
            <a:spLocks noEditPoints="1"/>
          </p:cNvSpPr>
          <p:nvPr/>
        </p:nvSpPr>
        <p:spPr bwMode="auto">
          <a:xfrm>
            <a:off x="9754119" y="4642956"/>
            <a:ext cx="536127" cy="531745"/>
          </a:xfrm>
          <a:custGeom>
            <a:avLst/>
            <a:gdLst>
              <a:gd name="T0" fmla="*/ 296 w 418"/>
              <a:gd name="T1" fmla="*/ 10 h 414"/>
              <a:gd name="T2" fmla="*/ 408 w 418"/>
              <a:gd name="T3" fmla="*/ 122 h 414"/>
              <a:gd name="T4" fmla="*/ 418 w 418"/>
              <a:gd name="T5" fmla="*/ 132 h 414"/>
              <a:gd name="T6" fmla="*/ 408 w 418"/>
              <a:gd name="T7" fmla="*/ 143 h 414"/>
              <a:gd name="T8" fmla="*/ 334 w 418"/>
              <a:gd name="T9" fmla="*/ 216 h 414"/>
              <a:gd name="T10" fmla="*/ 343 w 418"/>
              <a:gd name="T11" fmla="*/ 226 h 414"/>
              <a:gd name="T12" fmla="*/ 198 w 418"/>
              <a:gd name="T13" fmla="*/ 371 h 414"/>
              <a:gd name="T14" fmla="*/ 133 w 418"/>
              <a:gd name="T15" fmla="*/ 389 h 414"/>
              <a:gd name="T16" fmla="*/ 108 w 418"/>
              <a:gd name="T17" fmla="*/ 363 h 414"/>
              <a:gd name="T18" fmla="*/ 70 w 418"/>
              <a:gd name="T19" fmla="*/ 401 h 414"/>
              <a:gd name="T20" fmla="*/ 61 w 418"/>
              <a:gd name="T21" fmla="*/ 391 h 414"/>
              <a:gd name="T22" fmla="*/ 35 w 418"/>
              <a:gd name="T23" fmla="*/ 414 h 414"/>
              <a:gd name="T24" fmla="*/ 0 w 418"/>
              <a:gd name="T25" fmla="*/ 381 h 414"/>
              <a:gd name="T26" fmla="*/ 25 w 418"/>
              <a:gd name="T27" fmla="*/ 355 h 414"/>
              <a:gd name="T28" fmla="*/ 17 w 418"/>
              <a:gd name="T29" fmla="*/ 346 h 414"/>
              <a:gd name="T30" fmla="*/ 55 w 418"/>
              <a:gd name="T31" fmla="*/ 310 h 414"/>
              <a:gd name="T32" fmla="*/ 25 w 418"/>
              <a:gd name="T33" fmla="*/ 281 h 414"/>
              <a:gd name="T34" fmla="*/ 45 w 418"/>
              <a:gd name="T35" fmla="*/ 218 h 414"/>
              <a:gd name="T36" fmla="*/ 190 w 418"/>
              <a:gd name="T37" fmla="*/ 73 h 414"/>
              <a:gd name="T38" fmla="*/ 200 w 418"/>
              <a:gd name="T39" fmla="*/ 84 h 414"/>
              <a:gd name="T40" fmla="*/ 275 w 418"/>
              <a:gd name="T41" fmla="*/ 10 h 414"/>
              <a:gd name="T42" fmla="*/ 284 w 418"/>
              <a:gd name="T43" fmla="*/ 0 h 414"/>
              <a:gd name="T44" fmla="*/ 296 w 418"/>
              <a:gd name="T45" fmla="*/ 10 h 414"/>
              <a:gd name="T46" fmla="*/ 296 w 418"/>
              <a:gd name="T47" fmla="*/ 10 h 414"/>
              <a:gd name="T48" fmla="*/ 310 w 418"/>
              <a:gd name="T49" fmla="*/ 122 h 414"/>
              <a:gd name="T50" fmla="*/ 296 w 418"/>
              <a:gd name="T51" fmla="*/ 134 h 414"/>
              <a:gd name="T52" fmla="*/ 320 w 418"/>
              <a:gd name="T53" fmla="*/ 157 h 414"/>
              <a:gd name="T54" fmla="*/ 334 w 418"/>
              <a:gd name="T55" fmla="*/ 143 h 414"/>
              <a:gd name="T56" fmla="*/ 310 w 418"/>
              <a:gd name="T57" fmla="*/ 122 h 414"/>
              <a:gd name="T58" fmla="*/ 310 w 418"/>
              <a:gd name="T59" fmla="*/ 122 h 414"/>
              <a:gd name="T60" fmla="*/ 273 w 418"/>
              <a:gd name="T61" fmla="*/ 82 h 414"/>
              <a:gd name="T62" fmla="*/ 259 w 418"/>
              <a:gd name="T63" fmla="*/ 96 h 414"/>
              <a:gd name="T64" fmla="*/ 281 w 418"/>
              <a:gd name="T65" fmla="*/ 118 h 414"/>
              <a:gd name="T66" fmla="*/ 294 w 418"/>
              <a:gd name="T67" fmla="*/ 104 h 414"/>
              <a:gd name="T68" fmla="*/ 273 w 418"/>
              <a:gd name="T69" fmla="*/ 82 h 414"/>
              <a:gd name="T70" fmla="*/ 273 w 418"/>
              <a:gd name="T71" fmla="*/ 82 h 414"/>
              <a:gd name="T72" fmla="*/ 222 w 418"/>
              <a:gd name="T73" fmla="*/ 106 h 414"/>
              <a:gd name="T74" fmla="*/ 312 w 418"/>
              <a:gd name="T75" fmla="*/ 196 h 414"/>
              <a:gd name="T76" fmla="*/ 375 w 418"/>
              <a:gd name="T77" fmla="*/ 132 h 414"/>
              <a:gd name="T78" fmla="*/ 284 w 418"/>
              <a:gd name="T79" fmla="*/ 41 h 414"/>
              <a:gd name="T80" fmla="*/ 222 w 418"/>
              <a:gd name="T81" fmla="*/ 1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8" h="414">
                <a:moveTo>
                  <a:pt x="296" y="10"/>
                </a:moveTo>
                <a:lnTo>
                  <a:pt x="408" y="122"/>
                </a:lnTo>
                <a:lnTo>
                  <a:pt x="418" y="132"/>
                </a:lnTo>
                <a:lnTo>
                  <a:pt x="408" y="143"/>
                </a:lnTo>
                <a:lnTo>
                  <a:pt x="334" y="216"/>
                </a:lnTo>
                <a:lnTo>
                  <a:pt x="343" y="226"/>
                </a:lnTo>
                <a:lnTo>
                  <a:pt x="198" y="371"/>
                </a:lnTo>
                <a:lnTo>
                  <a:pt x="133" y="389"/>
                </a:lnTo>
                <a:lnTo>
                  <a:pt x="108" y="363"/>
                </a:lnTo>
                <a:lnTo>
                  <a:pt x="70" y="401"/>
                </a:lnTo>
                <a:lnTo>
                  <a:pt x="61" y="391"/>
                </a:lnTo>
                <a:lnTo>
                  <a:pt x="35" y="414"/>
                </a:lnTo>
                <a:lnTo>
                  <a:pt x="0" y="381"/>
                </a:lnTo>
                <a:lnTo>
                  <a:pt x="25" y="355"/>
                </a:lnTo>
                <a:lnTo>
                  <a:pt x="17" y="346"/>
                </a:lnTo>
                <a:lnTo>
                  <a:pt x="55" y="310"/>
                </a:lnTo>
                <a:lnTo>
                  <a:pt x="25" y="281"/>
                </a:lnTo>
                <a:lnTo>
                  <a:pt x="45" y="218"/>
                </a:lnTo>
                <a:lnTo>
                  <a:pt x="190" y="73"/>
                </a:lnTo>
                <a:lnTo>
                  <a:pt x="200" y="84"/>
                </a:lnTo>
                <a:lnTo>
                  <a:pt x="275" y="10"/>
                </a:lnTo>
                <a:lnTo>
                  <a:pt x="284" y="0"/>
                </a:lnTo>
                <a:lnTo>
                  <a:pt x="296" y="10"/>
                </a:lnTo>
                <a:lnTo>
                  <a:pt x="296" y="10"/>
                </a:lnTo>
                <a:close/>
                <a:moveTo>
                  <a:pt x="310" y="122"/>
                </a:moveTo>
                <a:lnTo>
                  <a:pt x="296" y="134"/>
                </a:lnTo>
                <a:lnTo>
                  <a:pt x="320" y="157"/>
                </a:lnTo>
                <a:lnTo>
                  <a:pt x="334" y="143"/>
                </a:lnTo>
                <a:lnTo>
                  <a:pt x="310" y="122"/>
                </a:lnTo>
                <a:lnTo>
                  <a:pt x="310" y="122"/>
                </a:lnTo>
                <a:close/>
                <a:moveTo>
                  <a:pt x="273" y="82"/>
                </a:moveTo>
                <a:lnTo>
                  <a:pt x="259" y="96"/>
                </a:lnTo>
                <a:lnTo>
                  <a:pt x="281" y="118"/>
                </a:lnTo>
                <a:lnTo>
                  <a:pt x="294" y="104"/>
                </a:lnTo>
                <a:lnTo>
                  <a:pt x="273" y="82"/>
                </a:lnTo>
                <a:lnTo>
                  <a:pt x="273" y="82"/>
                </a:lnTo>
                <a:close/>
                <a:moveTo>
                  <a:pt x="222" y="106"/>
                </a:moveTo>
                <a:lnTo>
                  <a:pt x="312" y="196"/>
                </a:lnTo>
                <a:lnTo>
                  <a:pt x="375" y="132"/>
                </a:lnTo>
                <a:lnTo>
                  <a:pt x="284" y="41"/>
                </a:lnTo>
                <a:lnTo>
                  <a:pt x="222" y="106"/>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57" name="Freeform 363"/>
          <p:cNvSpPr>
            <a:spLocks noEditPoints="1"/>
          </p:cNvSpPr>
          <p:nvPr/>
        </p:nvSpPr>
        <p:spPr bwMode="auto">
          <a:xfrm>
            <a:off x="7270439" y="3954901"/>
            <a:ext cx="279020" cy="565344"/>
          </a:xfrm>
          <a:custGeom>
            <a:avLst/>
            <a:gdLst>
              <a:gd name="T0" fmla="*/ 0 w 111"/>
              <a:gd name="T1" fmla="*/ 76 h 224"/>
              <a:gd name="T2" fmla="*/ 27 w 111"/>
              <a:gd name="T3" fmla="*/ 89 h 224"/>
              <a:gd name="T4" fmla="*/ 27 w 111"/>
              <a:gd name="T5" fmla="*/ 213 h 224"/>
              <a:gd name="T6" fmla="*/ 0 w 111"/>
              <a:gd name="T7" fmla="*/ 200 h 224"/>
              <a:gd name="T8" fmla="*/ 0 w 111"/>
              <a:gd name="T9" fmla="*/ 76 h 224"/>
              <a:gd name="T10" fmla="*/ 65 w 111"/>
              <a:gd name="T11" fmla="*/ 40 h 224"/>
              <a:gd name="T12" fmla="*/ 75 w 111"/>
              <a:gd name="T13" fmla="*/ 37 h 224"/>
              <a:gd name="T14" fmla="*/ 75 w 111"/>
              <a:gd name="T15" fmla="*/ 43 h 224"/>
              <a:gd name="T16" fmla="*/ 65 w 111"/>
              <a:gd name="T17" fmla="*/ 46 h 224"/>
              <a:gd name="T18" fmla="*/ 65 w 111"/>
              <a:gd name="T19" fmla="*/ 40 h 224"/>
              <a:gd name="T20" fmla="*/ 46 w 111"/>
              <a:gd name="T21" fmla="*/ 46 h 224"/>
              <a:gd name="T22" fmla="*/ 56 w 111"/>
              <a:gd name="T23" fmla="*/ 43 h 224"/>
              <a:gd name="T24" fmla="*/ 56 w 111"/>
              <a:gd name="T25" fmla="*/ 49 h 224"/>
              <a:gd name="T26" fmla="*/ 46 w 111"/>
              <a:gd name="T27" fmla="*/ 52 h 224"/>
              <a:gd name="T28" fmla="*/ 46 w 111"/>
              <a:gd name="T29" fmla="*/ 46 h 224"/>
              <a:gd name="T30" fmla="*/ 35 w 111"/>
              <a:gd name="T31" fmla="*/ 25 h 224"/>
              <a:gd name="T32" fmla="*/ 35 w 111"/>
              <a:gd name="T33" fmla="*/ 25 h 224"/>
              <a:gd name="T34" fmla="*/ 23 w 111"/>
              <a:gd name="T35" fmla="*/ 20 h 224"/>
              <a:gd name="T36" fmla="*/ 24 w 111"/>
              <a:gd name="T37" fmla="*/ 66 h 224"/>
              <a:gd name="T38" fmla="*/ 24 w 111"/>
              <a:gd name="T39" fmla="*/ 66 h 224"/>
              <a:gd name="T40" fmla="*/ 12 w 111"/>
              <a:gd name="T41" fmla="*/ 69 h 224"/>
              <a:gd name="T42" fmla="*/ 38 w 111"/>
              <a:gd name="T43" fmla="*/ 82 h 224"/>
              <a:gd name="T44" fmla="*/ 38 w 111"/>
              <a:gd name="T45" fmla="*/ 215 h 224"/>
              <a:gd name="T46" fmla="*/ 111 w 111"/>
              <a:gd name="T47" fmla="*/ 194 h 224"/>
              <a:gd name="T48" fmla="*/ 111 w 111"/>
              <a:gd name="T49" fmla="*/ 70 h 224"/>
              <a:gd name="T50" fmla="*/ 45 w 111"/>
              <a:gd name="T51" fmla="*/ 91 h 224"/>
              <a:gd name="T52" fmla="*/ 45 w 111"/>
              <a:gd name="T53" fmla="*/ 83 h 224"/>
              <a:gd name="T54" fmla="*/ 111 w 111"/>
              <a:gd name="T55" fmla="*/ 62 h 224"/>
              <a:gd name="T56" fmla="*/ 111 w 111"/>
              <a:gd name="T57" fmla="*/ 62 h 224"/>
              <a:gd name="T58" fmla="*/ 87 w 111"/>
              <a:gd name="T59" fmla="*/ 51 h 224"/>
              <a:gd name="T60" fmla="*/ 87 w 111"/>
              <a:gd name="T61" fmla="*/ 10 h 224"/>
              <a:gd name="T62" fmla="*/ 70 w 111"/>
              <a:gd name="T63" fmla="*/ 1 h 224"/>
              <a:gd name="T64" fmla="*/ 68 w 111"/>
              <a:gd name="T65" fmla="*/ 0 h 224"/>
              <a:gd name="T66" fmla="*/ 67 w 111"/>
              <a:gd name="T67" fmla="*/ 1 h 224"/>
              <a:gd name="T68" fmla="*/ 27 w 111"/>
              <a:gd name="T69" fmla="*/ 15 h 224"/>
              <a:gd name="T70" fmla="*/ 35 w 111"/>
              <a:gd name="T71" fmla="*/ 19 h 224"/>
              <a:gd name="T72" fmla="*/ 68 w 111"/>
              <a:gd name="T73" fmla="*/ 7 h 224"/>
              <a:gd name="T74" fmla="*/ 75 w 111"/>
              <a:gd name="T75" fmla="*/ 12 h 224"/>
              <a:gd name="T76" fmla="*/ 35 w 111"/>
              <a:gd name="T77" fmla="*/ 25 h 224"/>
              <a:gd name="T78" fmla="*/ 80 w 111"/>
              <a:gd name="T79" fmla="*/ 18 h 224"/>
              <a:gd name="T80" fmla="*/ 40 w 111"/>
              <a:gd name="T81" fmla="*/ 31 h 224"/>
              <a:gd name="T82" fmla="*/ 40 w 111"/>
              <a:gd name="T83" fmla="*/ 75 h 224"/>
              <a:gd name="T84" fmla="*/ 80 w 111"/>
              <a:gd name="T85" fmla="*/ 62 h 224"/>
              <a:gd name="T86" fmla="*/ 80 w 111"/>
              <a:gd name="T87" fmla="*/ 1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1" h="224">
                <a:moveTo>
                  <a:pt x="0" y="76"/>
                </a:moveTo>
                <a:cubicBezTo>
                  <a:pt x="27" y="89"/>
                  <a:pt x="27" y="89"/>
                  <a:pt x="27" y="89"/>
                </a:cubicBezTo>
                <a:cubicBezTo>
                  <a:pt x="27" y="143"/>
                  <a:pt x="27" y="159"/>
                  <a:pt x="27" y="213"/>
                </a:cubicBezTo>
                <a:cubicBezTo>
                  <a:pt x="18" y="209"/>
                  <a:pt x="9" y="205"/>
                  <a:pt x="0" y="200"/>
                </a:cubicBezTo>
                <a:cubicBezTo>
                  <a:pt x="0" y="76"/>
                  <a:pt x="0" y="76"/>
                  <a:pt x="0" y="76"/>
                </a:cubicBezTo>
                <a:close/>
                <a:moveTo>
                  <a:pt x="65" y="40"/>
                </a:moveTo>
                <a:cubicBezTo>
                  <a:pt x="75" y="37"/>
                  <a:pt x="75" y="37"/>
                  <a:pt x="75" y="37"/>
                </a:cubicBezTo>
                <a:cubicBezTo>
                  <a:pt x="75" y="43"/>
                  <a:pt x="75" y="43"/>
                  <a:pt x="75" y="43"/>
                </a:cubicBezTo>
                <a:cubicBezTo>
                  <a:pt x="65" y="46"/>
                  <a:pt x="65" y="46"/>
                  <a:pt x="65" y="46"/>
                </a:cubicBezTo>
                <a:cubicBezTo>
                  <a:pt x="65" y="40"/>
                  <a:pt x="65" y="40"/>
                  <a:pt x="65" y="40"/>
                </a:cubicBezTo>
                <a:close/>
                <a:moveTo>
                  <a:pt x="46" y="46"/>
                </a:moveTo>
                <a:cubicBezTo>
                  <a:pt x="56" y="43"/>
                  <a:pt x="56" y="43"/>
                  <a:pt x="56" y="43"/>
                </a:cubicBezTo>
                <a:cubicBezTo>
                  <a:pt x="56" y="49"/>
                  <a:pt x="56" y="49"/>
                  <a:pt x="56" y="49"/>
                </a:cubicBezTo>
                <a:cubicBezTo>
                  <a:pt x="46" y="52"/>
                  <a:pt x="46" y="52"/>
                  <a:pt x="46" y="52"/>
                </a:cubicBezTo>
                <a:cubicBezTo>
                  <a:pt x="46" y="46"/>
                  <a:pt x="46" y="46"/>
                  <a:pt x="46" y="46"/>
                </a:cubicBezTo>
                <a:close/>
                <a:moveTo>
                  <a:pt x="35" y="25"/>
                </a:moveTo>
                <a:cubicBezTo>
                  <a:pt x="35" y="25"/>
                  <a:pt x="35" y="25"/>
                  <a:pt x="35" y="25"/>
                </a:cubicBezTo>
                <a:cubicBezTo>
                  <a:pt x="23" y="20"/>
                  <a:pt x="23" y="20"/>
                  <a:pt x="23" y="20"/>
                </a:cubicBezTo>
                <a:cubicBezTo>
                  <a:pt x="24" y="66"/>
                  <a:pt x="24" y="66"/>
                  <a:pt x="24" y="66"/>
                </a:cubicBezTo>
                <a:cubicBezTo>
                  <a:pt x="24" y="66"/>
                  <a:pt x="24" y="66"/>
                  <a:pt x="24" y="66"/>
                </a:cubicBezTo>
                <a:cubicBezTo>
                  <a:pt x="12" y="69"/>
                  <a:pt x="12" y="69"/>
                  <a:pt x="12" y="69"/>
                </a:cubicBezTo>
                <a:cubicBezTo>
                  <a:pt x="38" y="82"/>
                  <a:pt x="38" y="82"/>
                  <a:pt x="38" y="82"/>
                </a:cubicBezTo>
                <a:cubicBezTo>
                  <a:pt x="38" y="215"/>
                  <a:pt x="38" y="215"/>
                  <a:pt x="38" y="215"/>
                </a:cubicBezTo>
                <a:cubicBezTo>
                  <a:pt x="63" y="224"/>
                  <a:pt x="87" y="215"/>
                  <a:pt x="111" y="194"/>
                </a:cubicBezTo>
                <a:cubicBezTo>
                  <a:pt x="111" y="70"/>
                  <a:pt x="111" y="70"/>
                  <a:pt x="111" y="70"/>
                </a:cubicBezTo>
                <a:cubicBezTo>
                  <a:pt x="45" y="91"/>
                  <a:pt x="45" y="91"/>
                  <a:pt x="45" y="91"/>
                </a:cubicBezTo>
                <a:cubicBezTo>
                  <a:pt x="45" y="83"/>
                  <a:pt x="45" y="83"/>
                  <a:pt x="45" y="83"/>
                </a:cubicBezTo>
                <a:cubicBezTo>
                  <a:pt x="111" y="62"/>
                  <a:pt x="111" y="62"/>
                  <a:pt x="111" y="62"/>
                </a:cubicBezTo>
                <a:cubicBezTo>
                  <a:pt x="111" y="62"/>
                  <a:pt x="111" y="62"/>
                  <a:pt x="111" y="62"/>
                </a:cubicBezTo>
                <a:cubicBezTo>
                  <a:pt x="87" y="51"/>
                  <a:pt x="87" y="51"/>
                  <a:pt x="87" y="51"/>
                </a:cubicBezTo>
                <a:cubicBezTo>
                  <a:pt x="87" y="10"/>
                  <a:pt x="87" y="10"/>
                  <a:pt x="87" y="10"/>
                </a:cubicBezTo>
                <a:cubicBezTo>
                  <a:pt x="70" y="1"/>
                  <a:pt x="70" y="1"/>
                  <a:pt x="70" y="1"/>
                </a:cubicBezTo>
                <a:cubicBezTo>
                  <a:pt x="68" y="0"/>
                  <a:pt x="68" y="0"/>
                  <a:pt x="68" y="0"/>
                </a:cubicBezTo>
                <a:cubicBezTo>
                  <a:pt x="67" y="1"/>
                  <a:pt x="67" y="1"/>
                  <a:pt x="67" y="1"/>
                </a:cubicBezTo>
                <a:cubicBezTo>
                  <a:pt x="27" y="15"/>
                  <a:pt x="27" y="15"/>
                  <a:pt x="27" y="15"/>
                </a:cubicBezTo>
                <a:cubicBezTo>
                  <a:pt x="35" y="19"/>
                  <a:pt x="35" y="19"/>
                  <a:pt x="35" y="19"/>
                </a:cubicBezTo>
                <a:cubicBezTo>
                  <a:pt x="68" y="7"/>
                  <a:pt x="68" y="7"/>
                  <a:pt x="68" y="7"/>
                </a:cubicBezTo>
                <a:cubicBezTo>
                  <a:pt x="75" y="12"/>
                  <a:pt x="75" y="12"/>
                  <a:pt x="75" y="12"/>
                </a:cubicBezTo>
                <a:cubicBezTo>
                  <a:pt x="35" y="25"/>
                  <a:pt x="35" y="25"/>
                  <a:pt x="35" y="25"/>
                </a:cubicBezTo>
                <a:close/>
                <a:moveTo>
                  <a:pt x="80" y="18"/>
                </a:moveTo>
                <a:cubicBezTo>
                  <a:pt x="40" y="31"/>
                  <a:pt x="40" y="31"/>
                  <a:pt x="40" y="31"/>
                </a:cubicBezTo>
                <a:cubicBezTo>
                  <a:pt x="40" y="75"/>
                  <a:pt x="40" y="75"/>
                  <a:pt x="40" y="75"/>
                </a:cubicBezTo>
                <a:cubicBezTo>
                  <a:pt x="80" y="62"/>
                  <a:pt x="80" y="62"/>
                  <a:pt x="80" y="62"/>
                </a:cubicBezTo>
                <a:lnTo>
                  <a:pt x="80" y="18"/>
                </a:lnTo>
                <a:close/>
              </a:path>
            </a:pathLst>
          </a:custGeom>
          <a:solidFill>
            <a:schemeClr val="accent1"/>
          </a:solidFill>
          <a:ln>
            <a:noFill/>
          </a:ln>
        </p:spPr>
        <p:txBody>
          <a:bodyPr lIns="80296" tIns="40148" rIns="80296" bIns="40148"/>
          <a:lstStyle/>
          <a:p>
            <a:pPr>
              <a:defRPr/>
            </a:pPr>
            <a:endParaRPr lang="zh-CN" altLang="en-US" sz="1580" dirty="0">
              <a:solidFill>
                <a:prstClr val="black"/>
              </a:solidFill>
              <a:cs typeface="+mn-ea"/>
              <a:sym typeface="+mn-lt"/>
            </a:endParaRPr>
          </a:p>
        </p:txBody>
      </p:sp>
      <p:sp>
        <p:nvSpPr>
          <p:cNvPr id="58" name="Freeform 364"/>
          <p:cNvSpPr>
            <a:spLocks noEditPoints="1"/>
          </p:cNvSpPr>
          <p:nvPr/>
        </p:nvSpPr>
        <p:spPr bwMode="auto">
          <a:xfrm>
            <a:off x="7257292" y="3301908"/>
            <a:ext cx="343296" cy="517136"/>
          </a:xfrm>
          <a:custGeom>
            <a:avLst/>
            <a:gdLst>
              <a:gd name="T0" fmla="*/ 98 w 267"/>
              <a:gd name="T1" fmla="*/ 85 h 403"/>
              <a:gd name="T2" fmla="*/ 265 w 267"/>
              <a:gd name="T3" fmla="*/ 18 h 403"/>
              <a:gd name="T4" fmla="*/ 265 w 267"/>
              <a:gd name="T5" fmla="*/ 79 h 403"/>
              <a:gd name="T6" fmla="*/ 250 w 267"/>
              <a:gd name="T7" fmla="*/ 87 h 403"/>
              <a:gd name="T8" fmla="*/ 250 w 267"/>
              <a:gd name="T9" fmla="*/ 177 h 403"/>
              <a:gd name="T10" fmla="*/ 265 w 267"/>
              <a:gd name="T11" fmla="*/ 169 h 403"/>
              <a:gd name="T12" fmla="*/ 265 w 267"/>
              <a:gd name="T13" fmla="*/ 315 h 403"/>
              <a:gd name="T14" fmla="*/ 47 w 267"/>
              <a:gd name="T15" fmla="*/ 403 h 403"/>
              <a:gd name="T16" fmla="*/ 47 w 267"/>
              <a:gd name="T17" fmla="*/ 163 h 403"/>
              <a:gd name="T18" fmla="*/ 98 w 267"/>
              <a:gd name="T19" fmla="*/ 85 h 403"/>
              <a:gd name="T20" fmla="*/ 98 w 267"/>
              <a:gd name="T21" fmla="*/ 85 h 403"/>
              <a:gd name="T22" fmla="*/ 253 w 267"/>
              <a:gd name="T23" fmla="*/ 136 h 403"/>
              <a:gd name="T24" fmla="*/ 253 w 267"/>
              <a:gd name="T25" fmla="*/ 165 h 403"/>
              <a:gd name="T26" fmla="*/ 267 w 267"/>
              <a:gd name="T27" fmla="*/ 161 h 403"/>
              <a:gd name="T28" fmla="*/ 267 w 267"/>
              <a:gd name="T29" fmla="*/ 132 h 403"/>
              <a:gd name="T30" fmla="*/ 253 w 267"/>
              <a:gd name="T31" fmla="*/ 136 h 403"/>
              <a:gd name="T32" fmla="*/ 253 w 267"/>
              <a:gd name="T33" fmla="*/ 136 h 403"/>
              <a:gd name="T34" fmla="*/ 28 w 267"/>
              <a:gd name="T35" fmla="*/ 395 h 403"/>
              <a:gd name="T36" fmla="*/ 28 w 267"/>
              <a:gd name="T37" fmla="*/ 161 h 403"/>
              <a:gd name="T38" fmla="*/ 81 w 267"/>
              <a:gd name="T39" fmla="*/ 75 h 403"/>
              <a:gd name="T40" fmla="*/ 244 w 267"/>
              <a:gd name="T41" fmla="*/ 10 h 403"/>
              <a:gd name="T42" fmla="*/ 216 w 267"/>
              <a:gd name="T43" fmla="*/ 0 h 403"/>
              <a:gd name="T44" fmla="*/ 57 w 267"/>
              <a:gd name="T45" fmla="*/ 59 h 403"/>
              <a:gd name="T46" fmla="*/ 0 w 267"/>
              <a:gd name="T47" fmla="*/ 148 h 403"/>
              <a:gd name="T48" fmla="*/ 0 w 267"/>
              <a:gd name="T49" fmla="*/ 381 h 403"/>
              <a:gd name="T50" fmla="*/ 28 w 267"/>
              <a:gd name="T51" fmla="*/ 395 h 403"/>
              <a:gd name="T52" fmla="*/ 28 w 267"/>
              <a:gd name="T53" fmla="*/ 395 h 403"/>
              <a:gd name="T54" fmla="*/ 222 w 267"/>
              <a:gd name="T55" fmla="*/ 48 h 403"/>
              <a:gd name="T56" fmla="*/ 222 w 267"/>
              <a:gd name="T57" fmla="*/ 91 h 403"/>
              <a:gd name="T58" fmla="*/ 248 w 267"/>
              <a:gd name="T59" fmla="*/ 81 h 403"/>
              <a:gd name="T60" fmla="*/ 248 w 267"/>
              <a:gd name="T61" fmla="*/ 38 h 403"/>
              <a:gd name="T62" fmla="*/ 222 w 267"/>
              <a:gd name="T63" fmla="*/ 48 h 403"/>
              <a:gd name="T64" fmla="*/ 222 w 267"/>
              <a:gd name="T65" fmla="*/ 48 h 403"/>
              <a:gd name="T66" fmla="*/ 187 w 267"/>
              <a:gd name="T67" fmla="*/ 63 h 403"/>
              <a:gd name="T68" fmla="*/ 187 w 267"/>
              <a:gd name="T69" fmla="*/ 105 h 403"/>
              <a:gd name="T70" fmla="*/ 212 w 267"/>
              <a:gd name="T71" fmla="*/ 95 h 403"/>
              <a:gd name="T72" fmla="*/ 212 w 267"/>
              <a:gd name="T73" fmla="*/ 51 h 403"/>
              <a:gd name="T74" fmla="*/ 187 w 267"/>
              <a:gd name="T75" fmla="*/ 63 h 403"/>
              <a:gd name="T76" fmla="*/ 187 w 267"/>
              <a:gd name="T77" fmla="*/ 63 h 403"/>
              <a:gd name="T78" fmla="*/ 151 w 267"/>
              <a:gd name="T79" fmla="*/ 77 h 403"/>
              <a:gd name="T80" fmla="*/ 151 w 267"/>
              <a:gd name="T81" fmla="*/ 120 h 403"/>
              <a:gd name="T82" fmla="*/ 177 w 267"/>
              <a:gd name="T83" fmla="*/ 108 h 403"/>
              <a:gd name="T84" fmla="*/ 177 w 267"/>
              <a:gd name="T85" fmla="*/ 67 h 403"/>
              <a:gd name="T86" fmla="*/ 151 w 267"/>
              <a:gd name="T87" fmla="*/ 77 h 403"/>
              <a:gd name="T88" fmla="*/ 151 w 267"/>
              <a:gd name="T89" fmla="*/ 77 h 403"/>
              <a:gd name="T90" fmla="*/ 116 w 267"/>
              <a:gd name="T91" fmla="*/ 91 h 403"/>
              <a:gd name="T92" fmla="*/ 116 w 267"/>
              <a:gd name="T93" fmla="*/ 134 h 403"/>
              <a:gd name="T94" fmla="*/ 141 w 267"/>
              <a:gd name="T95" fmla="*/ 124 h 403"/>
              <a:gd name="T96" fmla="*/ 141 w 267"/>
              <a:gd name="T97" fmla="*/ 81 h 403"/>
              <a:gd name="T98" fmla="*/ 116 w 267"/>
              <a:gd name="T99" fmla="*/ 91 h 403"/>
              <a:gd name="T100" fmla="*/ 116 w 267"/>
              <a:gd name="T101" fmla="*/ 91 h 403"/>
              <a:gd name="T102" fmla="*/ 81 w 267"/>
              <a:gd name="T103" fmla="*/ 136 h 403"/>
              <a:gd name="T104" fmla="*/ 81 w 267"/>
              <a:gd name="T105" fmla="*/ 179 h 403"/>
              <a:gd name="T106" fmla="*/ 104 w 267"/>
              <a:gd name="T107" fmla="*/ 167 h 403"/>
              <a:gd name="T108" fmla="*/ 104 w 267"/>
              <a:gd name="T109" fmla="*/ 126 h 403"/>
              <a:gd name="T110" fmla="*/ 81 w 267"/>
              <a:gd name="T111" fmla="*/ 136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7" h="403">
                <a:moveTo>
                  <a:pt x="98" y="85"/>
                </a:moveTo>
                <a:lnTo>
                  <a:pt x="265" y="18"/>
                </a:lnTo>
                <a:lnTo>
                  <a:pt x="265" y="79"/>
                </a:lnTo>
                <a:lnTo>
                  <a:pt x="250" y="87"/>
                </a:lnTo>
                <a:lnTo>
                  <a:pt x="250" y="177"/>
                </a:lnTo>
                <a:lnTo>
                  <a:pt x="265" y="169"/>
                </a:lnTo>
                <a:lnTo>
                  <a:pt x="265" y="315"/>
                </a:lnTo>
                <a:lnTo>
                  <a:pt x="47" y="403"/>
                </a:lnTo>
                <a:lnTo>
                  <a:pt x="47" y="163"/>
                </a:lnTo>
                <a:lnTo>
                  <a:pt x="98" y="85"/>
                </a:lnTo>
                <a:lnTo>
                  <a:pt x="98" y="85"/>
                </a:lnTo>
                <a:close/>
                <a:moveTo>
                  <a:pt x="253" y="136"/>
                </a:moveTo>
                <a:lnTo>
                  <a:pt x="253" y="165"/>
                </a:lnTo>
                <a:lnTo>
                  <a:pt x="267" y="161"/>
                </a:lnTo>
                <a:lnTo>
                  <a:pt x="267" y="132"/>
                </a:lnTo>
                <a:lnTo>
                  <a:pt x="253" y="136"/>
                </a:lnTo>
                <a:lnTo>
                  <a:pt x="253" y="136"/>
                </a:lnTo>
                <a:close/>
                <a:moveTo>
                  <a:pt x="28" y="395"/>
                </a:moveTo>
                <a:lnTo>
                  <a:pt x="28" y="161"/>
                </a:lnTo>
                <a:lnTo>
                  <a:pt x="81" y="75"/>
                </a:lnTo>
                <a:lnTo>
                  <a:pt x="244" y="10"/>
                </a:lnTo>
                <a:lnTo>
                  <a:pt x="216" y="0"/>
                </a:lnTo>
                <a:lnTo>
                  <a:pt x="57" y="59"/>
                </a:lnTo>
                <a:lnTo>
                  <a:pt x="0" y="148"/>
                </a:lnTo>
                <a:lnTo>
                  <a:pt x="0" y="381"/>
                </a:lnTo>
                <a:lnTo>
                  <a:pt x="28" y="395"/>
                </a:lnTo>
                <a:lnTo>
                  <a:pt x="28" y="395"/>
                </a:lnTo>
                <a:close/>
                <a:moveTo>
                  <a:pt x="222" y="48"/>
                </a:moveTo>
                <a:lnTo>
                  <a:pt x="222" y="91"/>
                </a:lnTo>
                <a:lnTo>
                  <a:pt x="248" y="81"/>
                </a:lnTo>
                <a:lnTo>
                  <a:pt x="248" y="38"/>
                </a:lnTo>
                <a:lnTo>
                  <a:pt x="222" y="48"/>
                </a:lnTo>
                <a:lnTo>
                  <a:pt x="222" y="48"/>
                </a:lnTo>
                <a:close/>
                <a:moveTo>
                  <a:pt x="187" y="63"/>
                </a:moveTo>
                <a:lnTo>
                  <a:pt x="187" y="105"/>
                </a:lnTo>
                <a:lnTo>
                  <a:pt x="212" y="95"/>
                </a:lnTo>
                <a:lnTo>
                  <a:pt x="212" y="51"/>
                </a:lnTo>
                <a:lnTo>
                  <a:pt x="187" y="63"/>
                </a:lnTo>
                <a:lnTo>
                  <a:pt x="187" y="63"/>
                </a:lnTo>
                <a:close/>
                <a:moveTo>
                  <a:pt x="151" y="77"/>
                </a:moveTo>
                <a:lnTo>
                  <a:pt x="151" y="120"/>
                </a:lnTo>
                <a:lnTo>
                  <a:pt x="177" y="108"/>
                </a:lnTo>
                <a:lnTo>
                  <a:pt x="177" y="67"/>
                </a:lnTo>
                <a:lnTo>
                  <a:pt x="151" y="77"/>
                </a:lnTo>
                <a:lnTo>
                  <a:pt x="151" y="77"/>
                </a:lnTo>
                <a:close/>
                <a:moveTo>
                  <a:pt x="116" y="91"/>
                </a:moveTo>
                <a:lnTo>
                  <a:pt x="116" y="134"/>
                </a:lnTo>
                <a:lnTo>
                  <a:pt x="141" y="124"/>
                </a:lnTo>
                <a:lnTo>
                  <a:pt x="141" y="81"/>
                </a:lnTo>
                <a:lnTo>
                  <a:pt x="116" y="91"/>
                </a:lnTo>
                <a:lnTo>
                  <a:pt x="116" y="91"/>
                </a:lnTo>
                <a:close/>
                <a:moveTo>
                  <a:pt x="81" y="136"/>
                </a:moveTo>
                <a:lnTo>
                  <a:pt x="81" y="179"/>
                </a:lnTo>
                <a:lnTo>
                  <a:pt x="104" y="167"/>
                </a:lnTo>
                <a:lnTo>
                  <a:pt x="104" y="126"/>
                </a:lnTo>
                <a:lnTo>
                  <a:pt x="81" y="136"/>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77" name="Freeform 374"/>
          <p:cNvSpPr>
            <a:spLocks noEditPoints="1"/>
          </p:cNvSpPr>
          <p:nvPr/>
        </p:nvSpPr>
        <p:spPr bwMode="auto">
          <a:xfrm>
            <a:off x="7280665" y="4619583"/>
            <a:ext cx="279019" cy="552196"/>
          </a:xfrm>
          <a:custGeom>
            <a:avLst/>
            <a:gdLst>
              <a:gd name="T0" fmla="*/ 53 w 218"/>
              <a:gd name="T1" fmla="*/ 110 h 430"/>
              <a:gd name="T2" fmla="*/ 0 w 218"/>
              <a:gd name="T3" fmla="*/ 405 h 430"/>
              <a:gd name="T4" fmla="*/ 0 w 218"/>
              <a:gd name="T5" fmla="*/ 85 h 430"/>
              <a:gd name="T6" fmla="*/ 200 w 218"/>
              <a:gd name="T7" fmla="*/ 83 h 430"/>
              <a:gd name="T8" fmla="*/ 96 w 218"/>
              <a:gd name="T9" fmla="*/ 218 h 430"/>
              <a:gd name="T10" fmla="*/ 96 w 218"/>
              <a:gd name="T11" fmla="*/ 114 h 430"/>
              <a:gd name="T12" fmla="*/ 125 w 218"/>
              <a:gd name="T13" fmla="*/ 53 h 430"/>
              <a:gd name="T14" fmla="*/ 149 w 218"/>
              <a:gd name="T15" fmla="*/ 22 h 430"/>
              <a:gd name="T16" fmla="*/ 129 w 218"/>
              <a:gd name="T17" fmla="*/ 14 h 430"/>
              <a:gd name="T18" fmla="*/ 198 w 218"/>
              <a:gd name="T19" fmla="*/ 334 h 430"/>
              <a:gd name="T20" fmla="*/ 171 w 218"/>
              <a:gd name="T21" fmla="*/ 367 h 430"/>
              <a:gd name="T22" fmla="*/ 171 w 218"/>
              <a:gd name="T23" fmla="*/ 342 h 430"/>
              <a:gd name="T24" fmla="*/ 161 w 218"/>
              <a:gd name="T25" fmla="*/ 344 h 430"/>
              <a:gd name="T26" fmla="*/ 133 w 218"/>
              <a:gd name="T27" fmla="*/ 377 h 430"/>
              <a:gd name="T28" fmla="*/ 133 w 218"/>
              <a:gd name="T29" fmla="*/ 352 h 430"/>
              <a:gd name="T30" fmla="*/ 123 w 218"/>
              <a:gd name="T31" fmla="*/ 356 h 430"/>
              <a:gd name="T32" fmla="*/ 98 w 218"/>
              <a:gd name="T33" fmla="*/ 389 h 430"/>
              <a:gd name="T34" fmla="*/ 98 w 218"/>
              <a:gd name="T35" fmla="*/ 364 h 430"/>
              <a:gd name="T36" fmla="*/ 198 w 218"/>
              <a:gd name="T37" fmla="*/ 295 h 430"/>
              <a:gd name="T38" fmla="*/ 171 w 218"/>
              <a:gd name="T39" fmla="*/ 328 h 430"/>
              <a:gd name="T40" fmla="*/ 171 w 218"/>
              <a:gd name="T41" fmla="*/ 301 h 430"/>
              <a:gd name="T42" fmla="*/ 161 w 218"/>
              <a:gd name="T43" fmla="*/ 305 h 430"/>
              <a:gd name="T44" fmla="*/ 133 w 218"/>
              <a:gd name="T45" fmla="*/ 338 h 430"/>
              <a:gd name="T46" fmla="*/ 133 w 218"/>
              <a:gd name="T47" fmla="*/ 313 h 430"/>
              <a:gd name="T48" fmla="*/ 123 w 218"/>
              <a:gd name="T49" fmla="*/ 316 h 430"/>
              <a:gd name="T50" fmla="*/ 98 w 218"/>
              <a:gd name="T51" fmla="*/ 350 h 430"/>
              <a:gd name="T52" fmla="*/ 98 w 218"/>
              <a:gd name="T53" fmla="*/ 322 h 430"/>
              <a:gd name="T54" fmla="*/ 198 w 218"/>
              <a:gd name="T55" fmla="*/ 254 h 430"/>
              <a:gd name="T56" fmla="*/ 171 w 218"/>
              <a:gd name="T57" fmla="*/ 287 h 430"/>
              <a:gd name="T58" fmla="*/ 171 w 218"/>
              <a:gd name="T59" fmla="*/ 261 h 430"/>
              <a:gd name="T60" fmla="*/ 161 w 218"/>
              <a:gd name="T61" fmla="*/ 265 h 430"/>
              <a:gd name="T62" fmla="*/ 133 w 218"/>
              <a:gd name="T63" fmla="*/ 299 h 430"/>
              <a:gd name="T64" fmla="*/ 133 w 218"/>
              <a:gd name="T65" fmla="*/ 273 h 430"/>
              <a:gd name="T66" fmla="*/ 123 w 218"/>
              <a:gd name="T67" fmla="*/ 275 h 430"/>
              <a:gd name="T68" fmla="*/ 98 w 218"/>
              <a:gd name="T69" fmla="*/ 309 h 430"/>
              <a:gd name="T70" fmla="*/ 98 w 218"/>
              <a:gd name="T71" fmla="*/ 283 h 430"/>
              <a:gd name="T72" fmla="*/ 171 w 218"/>
              <a:gd name="T73" fmla="*/ 250 h 430"/>
              <a:gd name="T74" fmla="*/ 198 w 218"/>
              <a:gd name="T75" fmla="*/ 216 h 430"/>
              <a:gd name="T76" fmla="*/ 171 w 218"/>
              <a:gd name="T77" fmla="*/ 224 h 430"/>
              <a:gd name="T78" fmla="*/ 161 w 218"/>
              <a:gd name="T79" fmla="*/ 226 h 430"/>
              <a:gd name="T80" fmla="*/ 133 w 218"/>
              <a:gd name="T81" fmla="*/ 259 h 430"/>
              <a:gd name="T82" fmla="*/ 133 w 218"/>
              <a:gd name="T83" fmla="*/ 234 h 430"/>
              <a:gd name="T84" fmla="*/ 123 w 218"/>
              <a:gd name="T85" fmla="*/ 238 h 430"/>
              <a:gd name="T86" fmla="*/ 98 w 218"/>
              <a:gd name="T87" fmla="*/ 271 h 430"/>
              <a:gd name="T88" fmla="*/ 98 w 218"/>
              <a:gd name="T89" fmla="*/ 246 h 430"/>
              <a:gd name="T90" fmla="*/ 23 w 218"/>
              <a:gd name="T91" fmla="*/ 73 h 430"/>
              <a:gd name="T92" fmla="*/ 74 w 218"/>
              <a:gd name="T93" fmla="*/ 424 h 430"/>
              <a:gd name="T94" fmla="*/ 218 w 218"/>
              <a:gd name="T95" fmla="*/ 57 h 430"/>
              <a:gd name="T96" fmla="*/ 178 w 218"/>
              <a:gd name="T97" fmla="*/ 8 h 430"/>
              <a:gd name="T98" fmla="*/ 120 w 218"/>
              <a:gd name="T99" fmla="*/ 8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8" h="430">
                <a:moveTo>
                  <a:pt x="0" y="85"/>
                </a:moveTo>
                <a:lnTo>
                  <a:pt x="53" y="110"/>
                </a:lnTo>
                <a:lnTo>
                  <a:pt x="53" y="430"/>
                </a:lnTo>
                <a:lnTo>
                  <a:pt x="0" y="405"/>
                </a:lnTo>
                <a:lnTo>
                  <a:pt x="0" y="85"/>
                </a:lnTo>
                <a:lnTo>
                  <a:pt x="0" y="85"/>
                </a:lnTo>
                <a:close/>
                <a:moveTo>
                  <a:pt x="96" y="114"/>
                </a:moveTo>
                <a:lnTo>
                  <a:pt x="200" y="83"/>
                </a:lnTo>
                <a:lnTo>
                  <a:pt x="200" y="189"/>
                </a:lnTo>
                <a:lnTo>
                  <a:pt x="96" y="218"/>
                </a:lnTo>
                <a:lnTo>
                  <a:pt x="96" y="114"/>
                </a:lnTo>
                <a:lnTo>
                  <a:pt x="96" y="114"/>
                </a:lnTo>
                <a:close/>
                <a:moveTo>
                  <a:pt x="129" y="14"/>
                </a:moveTo>
                <a:lnTo>
                  <a:pt x="125" y="53"/>
                </a:lnTo>
                <a:lnTo>
                  <a:pt x="147" y="65"/>
                </a:lnTo>
                <a:lnTo>
                  <a:pt x="149" y="22"/>
                </a:lnTo>
                <a:lnTo>
                  <a:pt x="129" y="14"/>
                </a:lnTo>
                <a:lnTo>
                  <a:pt x="129" y="14"/>
                </a:lnTo>
                <a:close/>
                <a:moveTo>
                  <a:pt x="171" y="342"/>
                </a:moveTo>
                <a:lnTo>
                  <a:pt x="198" y="334"/>
                </a:lnTo>
                <a:lnTo>
                  <a:pt x="198" y="360"/>
                </a:lnTo>
                <a:lnTo>
                  <a:pt x="171" y="367"/>
                </a:lnTo>
                <a:lnTo>
                  <a:pt x="171" y="342"/>
                </a:lnTo>
                <a:lnTo>
                  <a:pt x="171" y="342"/>
                </a:lnTo>
                <a:close/>
                <a:moveTo>
                  <a:pt x="133" y="352"/>
                </a:moveTo>
                <a:lnTo>
                  <a:pt x="161" y="344"/>
                </a:lnTo>
                <a:lnTo>
                  <a:pt x="161" y="369"/>
                </a:lnTo>
                <a:lnTo>
                  <a:pt x="133" y="377"/>
                </a:lnTo>
                <a:lnTo>
                  <a:pt x="133" y="352"/>
                </a:lnTo>
                <a:lnTo>
                  <a:pt x="133" y="352"/>
                </a:lnTo>
                <a:close/>
                <a:moveTo>
                  <a:pt x="98" y="364"/>
                </a:moveTo>
                <a:lnTo>
                  <a:pt x="123" y="356"/>
                </a:lnTo>
                <a:lnTo>
                  <a:pt x="123" y="381"/>
                </a:lnTo>
                <a:lnTo>
                  <a:pt x="98" y="389"/>
                </a:lnTo>
                <a:lnTo>
                  <a:pt x="98" y="364"/>
                </a:lnTo>
                <a:lnTo>
                  <a:pt x="98" y="364"/>
                </a:lnTo>
                <a:close/>
                <a:moveTo>
                  <a:pt x="171" y="301"/>
                </a:moveTo>
                <a:lnTo>
                  <a:pt x="198" y="295"/>
                </a:lnTo>
                <a:lnTo>
                  <a:pt x="198" y="320"/>
                </a:lnTo>
                <a:lnTo>
                  <a:pt x="171" y="328"/>
                </a:lnTo>
                <a:lnTo>
                  <a:pt x="171" y="301"/>
                </a:lnTo>
                <a:lnTo>
                  <a:pt x="171" y="301"/>
                </a:lnTo>
                <a:close/>
                <a:moveTo>
                  <a:pt x="133" y="313"/>
                </a:moveTo>
                <a:lnTo>
                  <a:pt x="161" y="305"/>
                </a:lnTo>
                <a:lnTo>
                  <a:pt x="161" y="330"/>
                </a:lnTo>
                <a:lnTo>
                  <a:pt x="133" y="338"/>
                </a:lnTo>
                <a:lnTo>
                  <a:pt x="133" y="313"/>
                </a:lnTo>
                <a:lnTo>
                  <a:pt x="133" y="313"/>
                </a:lnTo>
                <a:close/>
                <a:moveTo>
                  <a:pt x="98" y="322"/>
                </a:moveTo>
                <a:lnTo>
                  <a:pt x="123" y="316"/>
                </a:lnTo>
                <a:lnTo>
                  <a:pt x="123" y="342"/>
                </a:lnTo>
                <a:lnTo>
                  <a:pt x="98" y="350"/>
                </a:lnTo>
                <a:lnTo>
                  <a:pt x="98" y="322"/>
                </a:lnTo>
                <a:lnTo>
                  <a:pt x="98" y="322"/>
                </a:lnTo>
                <a:close/>
                <a:moveTo>
                  <a:pt x="171" y="261"/>
                </a:moveTo>
                <a:lnTo>
                  <a:pt x="198" y="254"/>
                </a:lnTo>
                <a:lnTo>
                  <a:pt x="198" y="281"/>
                </a:lnTo>
                <a:lnTo>
                  <a:pt x="171" y="287"/>
                </a:lnTo>
                <a:lnTo>
                  <a:pt x="171" y="261"/>
                </a:lnTo>
                <a:lnTo>
                  <a:pt x="171" y="261"/>
                </a:lnTo>
                <a:close/>
                <a:moveTo>
                  <a:pt x="133" y="273"/>
                </a:moveTo>
                <a:lnTo>
                  <a:pt x="161" y="265"/>
                </a:lnTo>
                <a:lnTo>
                  <a:pt x="161" y="291"/>
                </a:lnTo>
                <a:lnTo>
                  <a:pt x="133" y="299"/>
                </a:lnTo>
                <a:lnTo>
                  <a:pt x="133" y="273"/>
                </a:lnTo>
                <a:lnTo>
                  <a:pt x="133" y="273"/>
                </a:lnTo>
                <a:close/>
                <a:moveTo>
                  <a:pt x="98" y="283"/>
                </a:moveTo>
                <a:lnTo>
                  <a:pt x="123" y="275"/>
                </a:lnTo>
                <a:lnTo>
                  <a:pt x="123" y="303"/>
                </a:lnTo>
                <a:lnTo>
                  <a:pt x="98" y="309"/>
                </a:lnTo>
                <a:lnTo>
                  <a:pt x="98" y="283"/>
                </a:lnTo>
                <a:lnTo>
                  <a:pt x="98" y="283"/>
                </a:lnTo>
                <a:close/>
                <a:moveTo>
                  <a:pt x="171" y="224"/>
                </a:moveTo>
                <a:lnTo>
                  <a:pt x="171" y="250"/>
                </a:lnTo>
                <a:lnTo>
                  <a:pt x="198" y="242"/>
                </a:lnTo>
                <a:lnTo>
                  <a:pt x="198" y="216"/>
                </a:lnTo>
                <a:lnTo>
                  <a:pt x="171" y="224"/>
                </a:lnTo>
                <a:lnTo>
                  <a:pt x="171" y="224"/>
                </a:lnTo>
                <a:close/>
                <a:moveTo>
                  <a:pt x="133" y="234"/>
                </a:moveTo>
                <a:lnTo>
                  <a:pt x="161" y="226"/>
                </a:lnTo>
                <a:lnTo>
                  <a:pt x="161" y="252"/>
                </a:lnTo>
                <a:lnTo>
                  <a:pt x="133" y="259"/>
                </a:lnTo>
                <a:lnTo>
                  <a:pt x="133" y="234"/>
                </a:lnTo>
                <a:lnTo>
                  <a:pt x="133" y="234"/>
                </a:lnTo>
                <a:close/>
                <a:moveTo>
                  <a:pt x="98" y="246"/>
                </a:moveTo>
                <a:lnTo>
                  <a:pt x="123" y="238"/>
                </a:lnTo>
                <a:lnTo>
                  <a:pt x="123" y="263"/>
                </a:lnTo>
                <a:lnTo>
                  <a:pt x="98" y="271"/>
                </a:lnTo>
                <a:lnTo>
                  <a:pt x="98" y="246"/>
                </a:lnTo>
                <a:lnTo>
                  <a:pt x="98" y="246"/>
                </a:lnTo>
                <a:close/>
                <a:moveTo>
                  <a:pt x="116" y="47"/>
                </a:moveTo>
                <a:lnTo>
                  <a:pt x="23" y="73"/>
                </a:lnTo>
                <a:lnTo>
                  <a:pt x="74" y="98"/>
                </a:lnTo>
                <a:lnTo>
                  <a:pt x="74" y="424"/>
                </a:lnTo>
                <a:lnTo>
                  <a:pt x="218" y="383"/>
                </a:lnTo>
                <a:lnTo>
                  <a:pt x="218" y="57"/>
                </a:lnTo>
                <a:lnTo>
                  <a:pt x="184" y="44"/>
                </a:lnTo>
                <a:lnTo>
                  <a:pt x="178" y="8"/>
                </a:lnTo>
                <a:lnTo>
                  <a:pt x="153" y="0"/>
                </a:lnTo>
                <a:lnTo>
                  <a:pt x="120" y="8"/>
                </a:lnTo>
                <a:lnTo>
                  <a:pt x="116" y="47"/>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79" name="Freeform 376"/>
          <p:cNvSpPr>
            <a:spLocks noEditPoints="1"/>
          </p:cNvSpPr>
          <p:nvPr/>
        </p:nvSpPr>
        <p:spPr bwMode="auto">
          <a:xfrm>
            <a:off x="7171102" y="5358766"/>
            <a:ext cx="502528" cy="455781"/>
          </a:xfrm>
          <a:custGeom>
            <a:avLst/>
            <a:gdLst>
              <a:gd name="T0" fmla="*/ 21 w 199"/>
              <a:gd name="T1" fmla="*/ 132 h 181"/>
              <a:gd name="T2" fmla="*/ 42 w 199"/>
              <a:gd name="T3" fmla="*/ 169 h 181"/>
              <a:gd name="T4" fmla="*/ 124 w 199"/>
              <a:gd name="T5" fmla="*/ 148 h 181"/>
              <a:gd name="T6" fmla="*/ 187 w 199"/>
              <a:gd name="T7" fmla="*/ 132 h 181"/>
              <a:gd name="T8" fmla="*/ 199 w 199"/>
              <a:gd name="T9" fmla="*/ 181 h 181"/>
              <a:gd name="T10" fmla="*/ 0 w 199"/>
              <a:gd name="T11" fmla="*/ 159 h 181"/>
              <a:gd name="T12" fmla="*/ 42 w 199"/>
              <a:gd name="T13" fmla="*/ 0 h 181"/>
              <a:gd name="T14" fmla="*/ 32 w 199"/>
              <a:gd name="T15" fmla="*/ 148 h 181"/>
              <a:gd name="T16" fmla="*/ 102 w 199"/>
              <a:gd name="T17" fmla="*/ 158 h 181"/>
              <a:gd name="T18" fmla="*/ 112 w 199"/>
              <a:gd name="T19" fmla="*/ 10 h 181"/>
              <a:gd name="T20" fmla="*/ 42 w 199"/>
              <a:gd name="T21" fmla="*/ 0 h 181"/>
              <a:gd name="T22" fmla="*/ 99 w 199"/>
              <a:gd name="T23" fmla="*/ 13 h 181"/>
              <a:gd name="T24" fmla="*/ 46 w 199"/>
              <a:gd name="T25" fmla="*/ 86 h 181"/>
              <a:gd name="T26" fmla="*/ 46 w 199"/>
              <a:gd name="T27" fmla="*/ 97 h 181"/>
              <a:gd name="T28" fmla="*/ 64 w 199"/>
              <a:gd name="T29" fmla="*/ 103 h 181"/>
              <a:gd name="T30" fmla="*/ 46 w 199"/>
              <a:gd name="T31" fmla="*/ 97 h 181"/>
              <a:gd name="T32" fmla="*/ 99 w 199"/>
              <a:gd name="T33" fmla="*/ 97 h 181"/>
              <a:gd name="T34" fmla="*/ 81 w 199"/>
              <a:gd name="T35" fmla="*/ 103 h 181"/>
              <a:gd name="T36" fmla="*/ 72 w 199"/>
              <a:gd name="T37" fmla="*/ 96 h 181"/>
              <a:gd name="T38" fmla="*/ 72 w 199"/>
              <a:gd name="T39" fmla="*/ 104 h 181"/>
              <a:gd name="T40" fmla="*/ 72 w 199"/>
              <a:gd name="T41" fmla="*/ 96 h 181"/>
              <a:gd name="T42" fmla="*/ 60 w 199"/>
              <a:gd name="T43" fmla="*/ 110 h 181"/>
              <a:gd name="T44" fmla="*/ 46 w 199"/>
              <a:gd name="T45" fmla="*/ 116 h 181"/>
              <a:gd name="T46" fmla="*/ 65 w 199"/>
              <a:gd name="T47" fmla="*/ 110 h 181"/>
              <a:gd name="T48" fmla="*/ 80 w 199"/>
              <a:gd name="T49" fmla="*/ 116 h 181"/>
              <a:gd name="T50" fmla="*/ 65 w 199"/>
              <a:gd name="T51" fmla="*/ 110 h 181"/>
              <a:gd name="T52" fmla="*/ 99 w 199"/>
              <a:gd name="T53" fmla="*/ 110 h 181"/>
              <a:gd name="T54" fmla="*/ 85 w 199"/>
              <a:gd name="T55" fmla="*/ 116 h 181"/>
              <a:gd name="T56" fmla="*/ 46 w 199"/>
              <a:gd name="T57" fmla="*/ 121 h 181"/>
              <a:gd name="T58" fmla="*/ 60 w 199"/>
              <a:gd name="T59" fmla="*/ 128 h 181"/>
              <a:gd name="T60" fmla="*/ 46 w 199"/>
              <a:gd name="T61" fmla="*/ 121 h 181"/>
              <a:gd name="T62" fmla="*/ 80 w 199"/>
              <a:gd name="T63" fmla="*/ 121 h 181"/>
              <a:gd name="T64" fmla="*/ 65 w 199"/>
              <a:gd name="T65" fmla="*/ 128 h 181"/>
              <a:gd name="T66" fmla="*/ 85 w 199"/>
              <a:gd name="T67" fmla="*/ 121 h 181"/>
              <a:gd name="T68" fmla="*/ 99 w 199"/>
              <a:gd name="T69" fmla="*/ 128 h 181"/>
              <a:gd name="T70" fmla="*/ 85 w 199"/>
              <a:gd name="T71" fmla="*/ 121 h 181"/>
              <a:gd name="T72" fmla="*/ 46 w 199"/>
              <a:gd name="T73" fmla="*/ 140 h 181"/>
              <a:gd name="T74" fmla="*/ 60 w 199"/>
              <a:gd name="T75" fmla="*/ 133 h 181"/>
              <a:gd name="T76" fmla="*/ 65 w 199"/>
              <a:gd name="T77" fmla="*/ 133 h 181"/>
              <a:gd name="T78" fmla="*/ 80 w 199"/>
              <a:gd name="T79" fmla="*/ 140 h 181"/>
              <a:gd name="T80" fmla="*/ 65 w 199"/>
              <a:gd name="T81" fmla="*/ 133 h 181"/>
              <a:gd name="T82" fmla="*/ 85 w 199"/>
              <a:gd name="T83" fmla="*/ 140 h 181"/>
              <a:gd name="T84" fmla="*/ 99 w 199"/>
              <a:gd name="T85" fmla="*/ 133 h 181"/>
              <a:gd name="T86" fmla="*/ 144 w 199"/>
              <a:gd name="T87" fmla="*/ 146 h 181"/>
              <a:gd name="T88" fmla="*/ 166 w 199"/>
              <a:gd name="T89" fmla="*/ 156 h 181"/>
              <a:gd name="T90" fmla="*/ 144 w 199"/>
              <a:gd name="T91" fmla="*/ 14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9" h="181">
                <a:moveTo>
                  <a:pt x="9" y="132"/>
                </a:moveTo>
                <a:cubicBezTo>
                  <a:pt x="21" y="132"/>
                  <a:pt x="21" y="132"/>
                  <a:pt x="21" y="132"/>
                </a:cubicBezTo>
                <a:cubicBezTo>
                  <a:pt x="21" y="148"/>
                  <a:pt x="21" y="148"/>
                  <a:pt x="21" y="148"/>
                </a:cubicBezTo>
                <a:cubicBezTo>
                  <a:pt x="21" y="160"/>
                  <a:pt x="30" y="169"/>
                  <a:pt x="42" y="169"/>
                </a:cubicBezTo>
                <a:cubicBezTo>
                  <a:pt x="102" y="169"/>
                  <a:pt x="102" y="169"/>
                  <a:pt x="102" y="169"/>
                </a:cubicBezTo>
                <a:cubicBezTo>
                  <a:pt x="114" y="169"/>
                  <a:pt x="124" y="160"/>
                  <a:pt x="124" y="148"/>
                </a:cubicBezTo>
                <a:cubicBezTo>
                  <a:pt x="124" y="132"/>
                  <a:pt x="124" y="132"/>
                  <a:pt x="124" y="132"/>
                </a:cubicBezTo>
                <a:cubicBezTo>
                  <a:pt x="187" y="132"/>
                  <a:pt x="187" y="132"/>
                  <a:pt x="187" y="132"/>
                </a:cubicBezTo>
                <a:cubicBezTo>
                  <a:pt x="199" y="160"/>
                  <a:pt x="199" y="160"/>
                  <a:pt x="199" y="160"/>
                </a:cubicBezTo>
                <a:cubicBezTo>
                  <a:pt x="199" y="181"/>
                  <a:pt x="199" y="181"/>
                  <a:pt x="199" y="181"/>
                </a:cubicBezTo>
                <a:cubicBezTo>
                  <a:pt x="0" y="181"/>
                  <a:pt x="0" y="181"/>
                  <a:pt x="0" y="181"/>
                </a:cubicBezTo>
                <a:cubicBezTo>
                  <a:pt x="0" y="159"/>
                  <a:pt x="0" y="159"/>
                  <a:pt x="0" y="159"/>
                </a:cubicBezTo>
                <a:cubicBezTo>
                  <a:pt x="9" y="132"/>
                  <a:pt x="9" y="132"/>
                  <a:pt x="9" y="132"/>
                </a:cubicBezTo>
                <a:close/>
                <a:moveTo>
                  <a:pt x="42" y="0"/>
                </a:moveTo>
                <a:cubicBezTo>
                  <a:pt x="36" y="0"/>
                  <a:pt x="32" y="4"/>
                  <a:pt x="32" y="10"/>
                </a:cubicBezTo>
                <a:cubicBezTo>
                  <a:pt x="32" y="148"/>
                  <a:pt x="32" y="148"/>
                  <a:pt x="32" y="148"/>
                </a:cubicBezTo>
                <a:cubicBezTo>
                  <a:pt x="32" y="154"/>
                  <a:pt x="36" y="158"/>
                  <a:pt x="42" y="158"/>
                </a:cubicBezTo>
                <a:cubicBezTo>
                  <a:pt x="102" y="158"/>
                  <a:pt x="102" y="158"/>
                  <a:pt x="102" y="158"/>
                </a:cubicBezTo>
                <a:cubicBezTo>
                  <a:pt x="108" y="158"/>
                  <a:pt x="112" y="154"/>
                  <a:pt x="112" y="148"/>
                </a:cubicBezTo>
                <a:cubicBezTo>
                  <a:pt x="112" y="10"/>
                  <a:pt x="112" y="10"/>
                  <a:pt x="112" y="10"/>
                </a:cubicBezTo>
                <a:cubicBezTo>
                  <a:pt x="112" y="4"/>
                  <a:pt x="108" y="0"/>
                  <a:pt x="102" y="0"/>
                </a:cubicBezTo>
                <a:cubicBezTo>
                  <a:pt x="42" y="0"/>
                  <a:pt x="42" y="0"/>
                  <a:pt x="42" y="0"/>
                </a:cubicBezTo>
                <a:close/>
                <a:moveTo>
                  <a:pt x="46" y="13"/>
                </a:moveTo>
                <a:cubicBezTo>
                  <a:pt x="99" y="13"/>
                  <a:pt x="99" y="13"/>
                  <a:pt x="99" y="13"/>
                </a:cubicBezTo>
                <a:cubicBezTo>
                  <a:pt x="99" y="86"/>
                  <a:pt x="99" y="86"/>
                  <a:pt x="99" y="86"/>
                </a:cubicBezTo>
                <a:cubicBezTo>
                  <a:pt x="46" y="86"/>
                  <a:pt x="46" y="86"/>
                  <a:pt x="46" y="86"/>
                </a:cubicBezTo>
                <a:cubicBezTo>
                  <a:pt x="46" y="13"/>
                  <a:pt x="46" y="13"/>
                  <a:pt x="46" y="13"/>
                </a:cubicBezTo>
                <a:close/>
                <a:moveTo>
                  <a:pt x="46" y="97"/>
                </a:moveTo>
                <a:cubicBezTo>
                  <a:pt x="64" y="97"/>
                  <a:pt x="64" y="97"/>
                  <a:pt x="64" y="97"/>
                </a:cubicBezTo>
                <a:cubicBezTo>
                  <a:pt x="64" y="103"/>
                  <a:pt x="64" y="103"/>
                  <a:pt x="64" y="103"/>
                </a:cubicBezTo>
                <a:cubicBezTo>
                  <a:pt x="46" y="103"/>
                  <a:pt x="46" y="103"/>
                  <a:pt x="46" y="103"/>
                </a:cubicBezTo>
                <a:cubicBezTo>
                  <a:pt x="46" y="97"/>
                  <a:pt x="46" y="97"/>
                  <a:pt x="46" y="97"/>
                </a:cubicBezTo>
                <a:close/>
                <a:moveTo>
                  <a:pt x="81" y="97"/>
                </a:moveTo>
                <a:cubicBezTo>
                  <a:pt x="99" y="97"/>
                  <a:pt x="99" y="97"/>
                  <a:pt x="99" y="97"/>
                </a:cubicBezTo>
                <a:cubicBezTo>
                  <a:pt x="99" y="103"/>
                  <a:pt x="99" y="103"/>
                  <a:pt x="99" y="103"/>
                </a:cubicBezTo>
                <a:cubicBezTo>
                  <a:pt x="81" y="103"/>
                  <a:pt x="81" y="103"/>
                  <a:pt x="81" y="103"/>
                </a:cubicBezTo>
                <a:cubicBezTo>
                  <a:pt x="81" y="97"/>
                  <a:pt x="81" y="97"/>
                  <a:pt x="81" y="97"/>
                </a:cubicBezTo>
                <a:close/>
                <a:moveTo>
                  <a:pt x="72" y="96"/>
                </a:moveTo>
                <a:cubicBezTo>
                  <a:pt x="75" y="96"/>
                  <a:pt x="77" y="98"/>
                  <a:pt x="77" y="100"/>
                </a:cubicBezTo>
                <a:cubicBezTo>
                  <a:pt x="77" y="102"/>
                  <a:pt x="75" y="104"/>
                  <a:pt x="72" y="104"/>
                </a:cubicBezTo>
                <a:cubicBezTo>
                  <a:pt x="70" y="104"/>
                  <a:pt x="68" y="102"/>
                  <a:pt x="68" y="100"/>
                </a:cubicBezTo>
                <a:cubicBezTo>
                  <a:pt x="68" y="98"/>
                  <a:pt x="70" y="96"/>
                  <a:pt x="72" y="96"/>
                </a:cubicBezTo>
                <a:close/>
                <a:moveTo>
                  <a:pt x="46" y="110"/>
                </a:moveTo>
                <a:cubicBezTo>
                  <a:pt x="60" y="110"/>
                  <a:pt x="60" y="110"/>
                  <a:pt x="60" y="110"/>
                </a:cubicBezTo>
                <a:cubicBezTo>
                  <a:pt x="60" y="116"/>
                  <a:pt x="60" y="116"/>
                  <a:pt x="60" y="116"/>
                </a:cubicBezTo>
                <a:cubicBezTo>
                  <a:pt x="46" y="116"/>
                  <a:pt x="46" y="116"/>
                  <a:pt x="46" y="116"/>
                </a:cubicBezTo>
                <a:cubicBezTo>
                  <a:pt x="46" y="110"/>
                  <a:pt x="46" y="110"/>
                  <a:pt x="46" y="110"/>
                </a:cubicBezTo>
                <a:close/>
                <a:moveTo>
                  <a:pt x="65" y="110"/>
                </a:moveTo>
                <a:cubicBezTo>
                  <a:pt x="80" y="110"/>
                  <a:pt x="80" y="110"/>
                  <a:pt x="80" y="110"/>
                </a:cubicBezTo>
                <a:cubicBezTo>
                  <a:pt x="80" y="116"/>
                  <a:pt x="80" y="116"/>
                  <a:pt x="80" y="116"/>
                </a:cubicBezTo>
                <a:cubicBezTo>
                  <a:pt x="65" y="116"/>
                  <a:pt x="65" y="116"/>
                  <a:pt x="65" y="116"/>
                </a:cubicBezTo>
                <a:cubicBezTo>
                  <a:pt x="65" y="110"/>
                  <a:pt x="65" y="110"/>
                  <a:pt x="65" y="110"/>
                </a:cubicBezTo>
                <a:close/>
                <a:moveTo>
                  <a:pt x="85" y="110"/>
                </a:moveTo>
                <a:cubicBezTo>
                  <a:pt x="99" y="110"/>
                  <a:pt x="99" y="110"/>
                  <a:pt x="99" y="110"/>
                </a:cubicBezTo>
                <a:cubicBezTo>
                  <a:pt x="99" y="116"/>
                  <a:pt x="99" y="116"/>
                  <a:pt x="99" y="116"/>
                </a:cubicBezTo>
                <a:cubicBezTo>
                  <a:pt x="85" y="116"/>
                  <a:pt x="85" y="116"/>
                  <a:pt x="85" y="116"/>
                </a:cubicBezTo>
                <a:cubicBezTo>
                  <a:pt x="85" y="110"/>
                  <a:pt x="85" y="110"/>
                  <a:pt x="85" y="110"/>
                </a:cubicBezTo>
                <a:close/>
                <a:moveTo>
                  <a:pt x="46" y="121"/>
                </a:moveTo>
                <a:cubicBezTo>
                  <a:pt x="60" y="121"/>
                  <a:pt x="60" y="121"/>
                  <a:pt x="60" y="121"/>
                </a:cubicBezTo>
                <a:cubicBezTo>
                  <a:pt x="60" y="128"/>
                  <a:pt x="60" y="128"/>
                  <a:pt x="60" y="128"/>
                </a:cubicBezTo>
                <a:cubicBezTo>
                  <a:pt x="46" y="128"/>
                  <a:pt x="46" y="128"/>
                  <a:pt x="46" y="128"/>
                </a:cubicBezTo>
                <a:cubicBezTo>
                  <a:pt x="46" y="121"/>
                  <a:pt x="46" y="121"/>
                  <a:pt x="46" y="121"/>
                </a:cubicBezTo>
                <a:close/>
                <a:moveTo>
                  <a:pt x="65" y="121"/>
                </a:moveTo>
                <a:cubicBezTo>
                  <a:pt x="80" y="121"/>
                  <a:pt x="80" y="121"/>
                  <a:pt x="80" y="121"/>
                </a:cubicBezTo>
                <a:cubicBezTo>
                  <a:pt x="80" y="128"/>
                  <a:pt x="80" y="128"/>
                  <a:pt x="80" y="128"/>
                </a:cubicBezTo>
                <a:cubicBezTo>
                  <a:pt x="65" y="128"/>
                  <a:pt x="65" y="128"/>
                  <a:pt x="65" y="128"/>
                </a:cubicBezTo>
                <a:cubicBezTo>
                  <a:pt x="65" y="121"/>
                  <a:pt x="65" y="121"/>
                  <a:pt x="65" y="121"/>
                </a:cubicBezTo>
                <a:close/>
                <a:moveTo>
                  <a:pt x="85" y="121"/>
                </a:moveTo>
                <a:cubicBezTo>
                  <a:pt x="99" y="121"/>
                  <a:pt x="99" y="121"/>
                  <a:pt x="99" y="121"/>
                </a:cubicBezTo>
                <a:cubicBezTo>
                  <a:pt x="99" y="128"/>
                  <a:pt x="99" y="128"/>
                  <a:pt x="99" y="128"/>
                </a:cubicBezTo>
                <a:cubicBezTo>
                  <a:pt x="85" y="128"/>
                  <a:pt x="85" y="128"/>
                  <a:pt x="85" y="128"/>
                </a:cubicBezTo>
                <a:cubicBezTo>
                  <a:pt x="85" y="121"/>
                  <a:pt x="85" y="121"/>
                  <a:pt x="85" y="121"/>
                </a:cubicBezTo>
                <a:close/>
                <a:moveTo>
                  <a:pt x="46" y="133"/>
                </a:moveTo>
                <a:cubicBezTo>
                  <a:pt x="46" y="140"/>
                  <a:pt x="46" y="140"/>
                  <a:pt x="46" y="140"/>
                </a:cubicBezTo>
                <a:cubicBezTo>
                  <a:pt x="60" y="140"/>
                  <a:pt x="60" y="140"/>
                  <a:pt x="60" y="140"/>
                </a:cubicBezTo>
                <a:cubicBezTo>
                  <a:pt x="60" y="133"/>
                  <a:pt x="60" y="133"/>
                  <a:pt x="60" y="133"/>
                </a:cubicBezTo>
                <a:cubicBezTo>
                  <a:pt x="46" y="133"/>
                  <a:pt x="46" y="133"/>
                  <a:pt x="46" y="133"/>
                </a:cubicBezTo>
                <a:close/>
                <a:moveTo>
                  <a:pt x="65" y="133"/>
                </a:moveTo>
                <a:cubicBezTo>
                  <a:pt x="65" y="140"/>
                  <a:pt x="65" y="140"/>
                  <a:pt x="65" y="140"/>
                </a:cubicBezTo>
                <a:cubicBezTo>
                  <a:pt x="80" y="140"/>
                  <a:pt x="80" y="140"/>
                  <a:pt x="80" y="140"/>
                </a:cubicBezTo>
                <a:cubicBezTo>
                  <a:pt x="80" y="133"/>
                  <a:pt x="80" y="133"/>
                  <a:pt x="80" y="133"/>
                </a:cubicBezTo>
                <a:cubicBezTo>
                  <a:pt x="65" y="133"/>
                  <a:pt x="65" y="133"/>
                  <a:pt x="65" y="133"/>
                </a:cubicBezTo>
                <a:close/>
                <a:moveTo>
                  <a:pt x="85" y="133"/>
                </a:moveTo>
                <a:cubicBezTo>
                  <a:pt x="85" y="140"/>
                  <a:pt x="85" y="140"/>
                  <a:pt x="85" y="140"/>
                </a:cubicBezTo>
                <a:cubicBezTo>
                  <a:pt x="99" y="140"/>
                  <a:pt x="99" y="140"/>
                  <a:pt x="99" y="140"/>
                </a:cubicBezTo>
                <a:cubicBezTo>
                  <a:pt x="99" y="133"/>
                  <a:pt x="99" y="133"/>
                  <a:pt x="99" y="133"/>
                </a:cubicBezTo>
                <a:cubicBezTo>
                  <a:pt x="85" y="133"/>
                  <a:pt x="85" y="133"/>
                  <a:pt x="85" y="133"/>
                </a:cubicBezTo>
                <a:close/>
                <a:moveTo>
                  <a:pt x="144" y="146"/>
                </a:moveTo>
                <a:cubicBezTo>
                  <a:pt x="144" y="156"/>
                  <a:pt x="144" y="156"/>
                  <a:pt x="144" y="156"/>
                </a:cubicBezTo>
                <a:cubicBezTo>
                  <a:pt x="166" y="156"/>
                  <a:pt x="166" y="156"/>
                  <a:pt x="166" y="156"/>
                </a:cubicBezTo>
                <a:cubicBezTo>
                  <a:pt x="166" y="146"/>
                  <a:pt x="166" y="146"/>
                  <a:pt x="166" y="146"/>
                </a:cubicBezTo>
                <a:lnTo>
                  <a:pt x="144" y="146"/>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88" name="Freeform 385"/>
          <p:cNvSpPr>
            <a:spLocks noEditPoints="1"/>
          </p:cNvSpPr>
          <p:nvPr/>
        </p:nvSpPr>
        <p:spPr bwMode="auto">
          <a:xfrm>
            <a:off x="7204702" y="2702965"/>
            <a:ext cx="455781" cy="410495"/>
          </a:xfrm>
          <a:custGeom>
            <a:avLst/>
            <a:gdLst>
              <a:gd name="T0" fmla="*/ 180 w 181"/>
              <a:gd name="T1" fmla="*/ 149 h 163"/>
              <a:gd name="T2" fmla="*/ 14 w 181"/>
              <a:gd name="T3" fmla="*/ 163 h 163"/>
              <a:gd name="T4" fmla="*/ 1 w 181"/>
              <a:gd name="T5" fmla="*/ 122 h 163"/>
              <a:gd name="T6" fmla="*/ 15 w 181"/>
              <a:gd name="T7" fmla="*/ 133 h 163"/>
              <a:gd name="T8" fmla="*/ 34 w 181"/>
              <a:gd name="T9" fmla="*/ 122 h 163"/>
              <a:gd name="T10" fmla="*/ 42 w 181"/>
              <a:gd name="T11" fmla="*/ 133 h 163"/>
              <a:gd name="T12" fmla="*/ 61 w 181"/>
              <a:gd name="T13" fmla="*/ 122 h 163"/>
              <a:gd name="T14" fmla="*/ 70 w 181"/>
              <a:gd name="T15" fmla="*/ 133 h 163"/>
              <a:gd name="T16" fmla="*/ 89 w 181"/>
              <a:gd name="T17" fmla="*/ 122 h 163"/>
              <a:gd name="T18" fmla="*/ 98 w 181"/>
              <a:gd name="T19" fmla="*/ 133 h 163"/>
              <a:gd name="T20" fmla="*/ 116 w 181"/>
              <a:gd name="T21" fmla="*/ 122 h 163"/>
              <a:gd name="T22" fmla="*/ 124 w 181"/>
              <a:gd name="T23" fmla="*/ 133 h 163"/>
              <a:gd name="T24" fmla="*/ 142 w 181"/>
              <a:gd name="T25" fmla="*/ 122 h 163"/>
              <a:gd name="T26" fmla="*/ 151 w 181"/>
              <a:gd name="T27" fmla="*/ 133 h 163"/>
              <a:gd name="T28" fmla="*/ 170 w 181"/>
              <a:gd name="T29" fmla="*/ 122 h 163"/>
              <a:gd name="T30" fmla="*/ 0 w 181"/>
              <a:gd name="T31" fmla="*/ 0 h 163"/>
              <a:gd name="T32" fmla="*/ 181 w 181"/>
              <a:gd name="T33" fmla="*/ 114 h 163"/>
              <a:gd name="T34" fmla="*/ 0 w 181"/>
              <a:gd name="T35" fmla="*/ 0 h 163"/>
              <a:gd name="T36" fmla="*/ 169 w 181"/>
              <a:gd name="T37" fmla="*/ 75 h 163"/>
              <a:gd name="T38" fmla="*/ 174 w 181"/>
              <a:gd name="T39" fmla="*/ 40 h 163"/>
              <a:gd name="T40" fmla="*/ 11 w 181"/>
              <a:gd name="T41" fmla="*/ 72 h 163"/>
              <a:gd name="T42" fmla="*/ 18 w 181"/>
              <a:gd name="T43" fmla="*/ 89 h 163"/>
              <a:gd name="T44" fmla="*/ 11 w 181"/>
              <a:gd name="T45" fmla="*/ 72 h 163"/>
              <a:gd name="T46" fmla="*/ 6 w 181"/>
              <a:gd name="T47" fmla="*/ 66 h 163"/>
              <a:gd name="T48" fmla="*/ 24 w 181"/>
              <a:gd name="T49" fmla="*/ 49 h 163"/>
              <a:gd name="T50" fmla="*/ 11 w 181"/>
              <a:gd name="T51" fmla="*/ 28 h 163"/>
              <a:gd name="T52" fmla="*/ 18 w 181"/>
              <a:gd name="T53" fmla="*/ 46 h 163"/>
              <a:gd name="T54" fmla="*/ 11 w 181"/>
              <a:gd name="T55" fmla="*/ 28 h 163"/>
              <a:gd name="T56" fmla="*/ 29 w 181"/>
              <a:gd name="T57" fmla="*/ 103 h 163"/>
              <a:gd name="T58" fmla="*/ 164 w 181"/>
              <a:gd name="T59" fmla="*/ 10 h 163"/>
              <a:gd name="T60" fmla="*/ 151 w 181"/>
              <a:gd name="T61" fmla="*/ 138 h 163"/>
              <a:gd name="T62" fmla="*/ 170 w 181"/>
              <a:gd name="T63" fmla="*/ 150 h 163"/>
              <a:gd name="T64" fmla="*/ 151 w 181"/>
              <a:gd name="T65" fmla="*/ 138 h 163"/>
              <a:gd name="T66" fmla="*/ 42 w 181"/>
              <a:gd name="T67" fmla="*/ 150 h 163"/>
              <a:gd name="T68" fmla="*/ 142 w 181"/>
              <a:gd name="T69" fmla="*/ 138 h 163"/>
              <a:gd name="T70" fmla="*/ 15 w 181"/>
              <a:gd name="T71" fmla="*/ 138 h 163"/>
              <a:gd name="T72" fmla="*/ 34 w 181"/>
              <a:gd name="T73" fmla="*/ 150 h 163"/>
              <a:gd name="T74" fmla="*/ 15 w 181"/>
              <a:gd name="T75" fmla="*/ 13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1" h="163">
                <a:moveTo>
                  <a:pt x="180" y="122"/>
                </a:moveTo>
                <a:cubicBezTo>
                  <a:pt x="180" y="149"/>
                  <a:pt x="180" y="149"/>
                  <a:pt x="180" y="149"/>
                </a:cubicBezTo>
                <a:cubicBezTo>
                  <a:pt x="180" y="157"/>
                  <a:pt x="174" y="163"/>
                  <a:pt x="167" y="163"/>
                </a:cubicBezTo>
                <a:cubicBezTo>
                  <a:pt x="14" y="163"/>
                  <a:pt x="14" y="163"/>
                  <a:pt x="14" y="163"/>
                </a:cubicBezTo>
                <a:cubicBezTo>
                  <a:pt x="7" y="163"/>
                  <a:pt x="1" y="157"/>
                  <a:pt x="1" y="149"/>
                </a:cubicBezTo>
                <a:cubicBezTo>
                  <a:pt x="1" y="122"/>
                  <a:pt x="1" y="122"/>
                  <a:pt x="1" y="122"/>
                </a:cubicBezTo>
                <a:cubicBezTo>
                  <a:pt x="15" y="122"/>
                  <a:pt x="15" y="122"/>
                  <a:pt x="15" y="122"/>
                </a:cubicBezTo>
                <a:cubicBezTo>
                  <a:pt x="15" y="133"/>
                  <a:pt x="15" y="133"/>
                  <a:pt x="15" y="133"/>
                </a:cubicBezTo>
                <a:cubicBezTo>
                  <a:pt x="34" y="133"/>
                  <a:pt x="34" y="133"/>
                  <a:pt x="34" y="133"/>
                </a:cubicBezTo>
                <a:cubicBezTo>
                  <a:pt x="34" y="122"/>
                  <a:pt x="34" y="122"/>
                  <a:pt x="34" y="122"/>
                </a:cubicBezTo>
                <a:cubicBezTo>
                  <a:pt x="42" y="122"/>
                  <a:pt x="42" y="122"/>
                  <a:pt x="42" y="122"/>
                </a:cubicBezTo>
                <a:cubicBezTo>
                  <a:pt x="42" y="133"/>
                  <a:pt x="42" y="133"/>
                  <a:pt x="42" y="133"/>
                </a:cubicBezTo>
                <a:cubicBezTo>
                  <a:pt x="61" y="133"/>
                  <a:pt x="61" y="133"/>
                  <a:pt x="61" y="133"/>
                </a:cubicBezTo>
                <a:cubicBezTo>
                  <a:pt x="61" y="122"/>
                  <a:pt x="61" y="122"/>
                  <a:pt x="61" y="122"/>
                </a:cubicBezTo>
                <a:cubicBezTo>
                  <a:pt x="70" y="122"/>
                  <a:pt x="70" y="122"/>
                  <a:pt x="70" y="122"/>
                </a:cubicBezTo>
                <a:cubicBezTo>
                  <a:pt x="70" y="133"/>
                  <a:pt x="70" y="133"/>
                  <a:pt x="70" y="133"/>
                </a:cubicBezTo>
                <a:cubicBezTo>
                  <a:pt x="89" y="133"/>
                  <a:pt x="89" y="133"/>
                  <a:pt x="89" y="133"/>
                </a:cubicBezTo>
                <a:cubicBezTo>
                  <a:pt x="89" y="122"/>
                  <a:pt x="89" y="122"/>
                  <a:pt x="89" y="122"/>
                </a:cubicBezTo>
                <a:cubicBezTo>
                  <a:pt x="98" y="122"/>
                  <a:pt x="98" y="122"/>
                  <a:pt x="98" y="122"/>
                </a:cubicBezTo>
                <a:cubicBezTo>
                  <a:pt x="98" y="133"/>
                  <a:pt x="98" y="133"/>
                  <a:pt x="98" y="133"/>
                </a:cubicBezTo>
                <a:cubicBezTo>
                  <a:pt x="116" y="133"/>
                  <a:pt x="116" y="133"/>
                  <a:pt x="116" y="133"/>
                </a:cubicBezTo>
                <a:cubicBezTo>
                  <a:pt x="116" y="122"/>
                  <a:pt x="116" y="122"/>
                  <a:pt x="116" y="122"/>
                </a:cubicBezTo>
                <a:cubicBezTo>
                  <a:pt x="124" y="122"/>
                  <a:pt x="124" y="122"/>
                  <a:pt x="124" y="122"/>
                </a:cubicBezTo>
                <a:cubicBezTo>
                  <a:pt x="124" y="133"/>
                  <a:pt x="124" y="133"/>
                  <a:pt x="124" y="133"/>
                </a:cubicBezTo>
                <a:cubicBezTo>
                  <a:pt x="142" y="133"/>
                  <a:pt x="142" y="133"/>
                  <a:pt x="142" y="133"/>
                </a:cubicBezTo>
                <a:cubicBezTo>
                  <a:pt x="142" y="122"/>
                  <a:pt x="142" y="122"/>
                  <a:pt x="142" y="122"/>
                </a:cubicBezTo>
                <a:cubicBezTo>
                  <a:pt x="151" y="122"/>
                  <a:pt x="151" y="122"/>
                  <a:pt x="151" y="122"/>
                </a:cubicBezTo>
                <a:cubicBezTo>
                  <a:pt x="151" y="133"/>
                  <a:pt x="151" y="133"/>
                  <a:pt x="151" y="133"/>
                </a:cubicBezTo>
                <a:cubicBezTo>
                  <a:pt x="170" y="133"/>
                  <a:pt x="170" y="133"/>
                  <a:pt x="170" y="133"/>
                </a:cubicBezTo>
                <a:cubicBezTo>
                  <a:pt x="170" y="122"/>
                  <a:pt x="170" y="122"/>
                  <a:pt x="170" y="122"/>
                </a:cubicBezTo>
                <a:cubicBezTo>
                  <a:pt x="180" y="122"/>
                  <a:pt x="180" y="122"/>
                  <a:pt x="180" y="122"/>
                </a:cubicBezTo>
                <a:close/>
                <a:moveTo>
                  <a:pt x="0" y="0"/>
                </a:moveTo>
                <a:cubicBezTo>
                  <a:pt x="181" y="0"/>
                  <a:pt x="181" y="0"/>
                  <a:pt x="181" y="0"/>
                </a:cubicBezTo>
                <a:cubicBezTo>
                  <a:pt x="181" y="114"/>
                  <a:pt x="181" y="114"/>
                  <a:pt x="181" y="114"/>
                </a:cubicBezTo>
                <a:cubicBezTo>
                  <a:pt x="0" y="114"/>
                  <a:pt x="0" y="114"/>
                  <a:pt x="0" y="114"/>
                </a:cubicBezTo>
                <a:cubicBezTo>
                  <a:pt x="0" y="0"/>
                  <a:pt x="0" y="0"/>
                  <a:pt x="0" y="0"/>
                </a:cubicBezTo>
                <a:close/>
                <a:moveTo>
                  <a:pt x="169" y="40"/>
                </a:moveTo>
                <a:cubicBezTo>
                  <a:pt x="169" y="75"/>
                  <a:pt x="169" y="75"/>
                  <a:pt x="169" y="75"/>
                </a:cubicBezTo>
                <a:cubicBezTo>
                  <a:pt x="174" y="75"/>
                  <a:pt x="174" y="75"/>
                  <a:pt x="174" y="75"/>
                </a:cubicBezTo>
                <a:cubicBezTo>
                  <a:pt x="174" y="40"/>
                  <a:pt x="174" y="40"/>
                  <a:pt x="174" y="40"/>
                </a:cubicBezTo>
                <a:cubicBezTo>
                  <a:pt x="169" y="40"/>
                  <a:pt x="169" y="40"/>
                  <a:pt x="169" y="40"/>
                </a:cubicBezTo>
                <a:close/>
                <a:moveTo>
                  <a:pt x="11" y="72"/>
                </a:moveTo>
                <a:cubicBezTo>
                  <a:pt x="11" y="89"/>
                  <a:pt x="11" y="89"/>
                  <a:pt x="11" y="89"/>
                </a:cubicBezTo>
                <a:cubicBezTo>
                  <a:pt x="18" y="89"/>
                  <a:pt x="18" y="89"/>
                  <a:pt x="18" y="89"/>
                </a:cubicBezTo>
                <a:cubicBezTo>
                  <a:pt x="18" y="72"/>
                  <a:pt x="18" y="72"/>
                  <a:pt x="18" y="72"/>
                </a:cubicBezTo>
                <a:cubicBezTo>
                  <a:pt x="11" y="72"/>
                  <a:pt x="11" y="72"/>
                  <a:pt x="11" y="72"/>
                </a:cubicBezTo>
                <a:close/>
                <a:moveTo>
                  <a:pt x="6" y="49"/>
                </a:moveTo>
                <a:cubicBezTo>
                  <a:pt x="6" y="66"/>
                  <a:pt x="6" y="66"/>
                  <a:pt x="6" y="66"/>
                </a:cubicBezTo>
                <a:cubicBezTo>
                  <a:pt x="24" y="66"/>
                  <a:pt x="24" y="66"/>
                  <a:pt x="24" y="66"/>
                </a:cubicBezTo>
                <a:cubicBezTo>
                  <a:pt x="24" y="49"/>
                  <a:pt x="24" y="49"/>
                  <a:pt x="24" y="49"/>
                </a:cubicBezTo>
                <a:cubicBezTo>
                  <a:pt x="6" y="49"/>
                  <a:pt x="6" y="49"/>
                  <a:pt x="6" y="49"/>
                </a:cubicBezTo>
                <a:close/>
                <a:moveTo>
                  <a:pt x="11" y="28"/>
                </a:moveTo>
                <a:cubicBezTo>
                  <a:pt x="11" y="46"/>
                  <a:pt x="11" y="46"/>
                  <a:pt x="11" y="46"/>
                </a:cubicBezTo>
                <a:cubicBezTo>
                  <a:pt x="18" y="46"/>
                  <a:pt x="18" y="46"/>
                  <a:pt x="18" y="46"/>
                </a:cubicBezTo>
                <a:cubicBezTo>
                  <a:pt x="18" y="28"/>
                  <a:pt x="18" y="28"/>
                  <a:pt x="18" y="28"/>
                </a:cubicBezTo>
                <a:cubicBezTo>
                  <a:pt x="11" y="28"/>
                  <a:pt x="11" y="28"/>
                  <a:pt x="11" y="28"/>
                </a:cubicBezTo>
                <a:close/>
                <a:moveTo>
                  <a:pt x="29" y="10"/>
                </a:moveTo>
                <a:cubicBezTo>
                  <a:pt x="29" y="103"/>
                  <a:pt x="29" y="103"/>
                  <a:pt x="29" y="103"/>
                </a:cubicBezTo>
                <a:cubicBezTo>
                  <a:pt x="164" y="103"/>
                  <a:pt x="164" y="103"/>
                  <a:pt x="164" y="103"/>
                </a:cubicBezTo>
                <a:cubicBezTo>
                  <a:pt x="164" y="10"/>
                  <a:pt x="164" y="10"/>
                  <a:pt x="164" y="10"/>
                </a:cubicBezTo>
                <a:cubicBezTo>
                  <a:pt x="29" y="10"/>
                  <a:pt x="29" y="10"/>
                  <a:pt x="29" y="10"/>
                </a:cubicBezTo>
                <a:close/>
                <a:moveTo>
                  <a:pt x="151" y="138"/>
                </a:moveTo>
                <a:cubicBezTo>
                  <a:pt x="151" y="150"/>
                  <a:pt x="151" y="150"/>
                  <a:pt x="151" y="150"/>
                </a:cubicBezTo>
                <a:cubicBezTo>
                  <a:pt x="170" y="150"/>
                  <a:pt x="170" y="150"/>
                  <a:pt x="170" y="150"/>
                </a:cubicBezTo>
                <a:cubicBezTo>
                  <a:pt x="170" y="138"/>
                  <a:pt x="170" y="138"/>
                  <a:pt x="170" y="138"/>
                </a:cubicBezTo>
                <a:cubicBezTo>
                  <a:pt x="151" y="138"/>
                  <a:pt x="151" y="138"/>
                  <a:pt x="151" y="138"/>
                </a:cubicBezTo>
                <a:close/>
                <a:moveTo>
                  <a:pt x="42" y="138"/>
                </a:moveTo>
                <a:cubicBezTo>
                  <a:pt x="42" y="150"/>
                  <a:pt x="42" y="150"/>
                  <a:pt x="42" y="150"/>
                </a:cubicBezTo>
                <a:cubicBezTo>
                  <a:pt x="142" y="150"/>
                  <a:pt x="142" y="150"/>
                  <a:pt x="142" y="150"/>
                </a:cubicBezTo>
                <a:cubicBezTo>
                  <a:pt x="142" y="138"/>
                  <a:pt x="142" y="138"/>
                  <a:pt x="142" y="138"/>
                </a:cubicBezTo>
                <a:cubicBezTo>
                  <a:pt x="42" y="138"/>
                  <a:pt x="42" y="138"/>
                  <a:pt x="42" y="138"/>
                </a:cubicBezTo>
                <a:close/>
                <a:moveTo>
                  <a:pt x="15" y="138"/>
                </a:moveTo>
                <a:cubicBezTo>
                  <a:pt x="15" y="150"/>
                  <a:pt x="15" y="150"/>
                  <a:pt x="15" y="150"/>
                </a:cubicBezTo>
                <a:cubicBezTo>
                  <a:pt x="34" y="150"/>
                  <a:pt x="34" y="150"/>
                  <a:pt x="34" y="150"/>
                </a:cubicBezTo>
                <a:cubicBezTo>
                  <a:pt x="34" y="138"/>
                  <a:pt x="34" y="138"/>
                  <a:pt x="34" y="138"/>
                </a:cubicBezTo>
                <a:lnTo>
                  <a:pt x="15" y="138"/>
                </a:ln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106" name="Freeform 400"/>
          <p:cNvSpPr>
            <a:spLocks noEditPoints="1"/>
          </p:cNvSpPr>
          <p:nvPr/>
        </p:nvSpPr>
        <p:spPr bwMode="auto">
          <a:xfrm>
            <a:off x="7179867" y="2003223"/>
            <a:ext cx="515676" cy="445556"/>
          </a:xfrm>
          <a:custGeom>
            <a:avLst/>
            <a:gdLst>
              <a:gd name="T0" fmla="*/ 193 w 205"/>
              <a:gd name="T1" fmla="*/ 0 h 177"/>
              <a:gd name="T2" fmla="*/ 205 w 205"/>
              <a:gd name="T3" fmla="*/ 115 h 177"/>
              <a:gd name="T4" fmla="*/ 171 w 205"/>
              <a:gd name="T5" fmla="*/ 128 h 177"/>
              <a:gd name="T6" fmla="*/ 45 w 205"/>
              <a:gd name="T7" fmla="*/ 89 h 177"/>
              <a:gd name="T8" fmla="*/ 12 w 205"/>
              <a:gd name="T9" fmla="*/ 128 h 177"/>
              <a:gd name="T10" fmla="*/ 0 w 205"/>
              <a:gd name="T11" fmla="*/ 13 h 177"/>
              <a:gd name="T12" fmla="*/ 64 w 205"/>
              <a:gd name="T13" fmla="*/ 128 h 177"/>
              <a:gd name="T14" fmla="*/ 63 w 205"/>
              <a:gd name="T15" fmla="*/ 144 h 177"/>
              <a:gd name="T16" fmla="*/ 67 w 205"/>
              <a:gd name="T17" fmla="*/ 156 h 177"/>
              <a:gd name="T18" fmla="*/ 86 w 205"/>
              <a:gd name="T19" fmla="*/ 176 h 177"/>
              <a:gd name="T20" fmla="*/ 105 w 205"/>
              <a:gd name="T21" fmla="*/ 160 h 177"/>
              <a:gd name="T22" fmla="*/ 108 w 205"/>
              <a:gd name="T23" fmla="*/ 146 h 177"/>
              <a:gd name="T24" fmla="*/ 118 w 205"/>
              <a:gd name="T25" fmla="*/ 128 h 177"/>
              <a:gd name="T26" fmla="*/ 99 w 205"/>
              <a:gd name="T27" fmla="*/ 139 h 177"/>
              <a:gd name="T28" fmla="*/ 97 w 205"/>
              <a:gd name="T29" fmla="*/ 151 h 177"/>
              <a:gd name="T30" fmla="*/ 90 w 205"/>
              <a:gd name="T31" fmla="*/ 165 h 177"/>
              <a:gd name="T32" fmla="*/ 83 w 205"/>
              <a:gd name="T33" fmla="*/ 165 h 177"/>
              <a:gd name="T34" fmla="*/ 76 w 205"/>
              <a:gd name="T35" fmla="*/ 153 h 177"/>
              <a:gd name="T36" fmla="*/ 64 w 205"/>
              <a:gd name="T37" fmla="*/ 128 h 177"/>
              <a:gd name="T38" fmla="*/ 170 w 205"/>
              <a:gd name="T39" fmla="*/ 52 h 177"/>
              <a:gd name="T40" fmla="*/ 185 w 205"/>
              <a:gd name="T41" fmla="*/ 68 h 177"/>
              <a:gd name="T42" fmla="*/ 165 w 205"/>
              <a:gd name="T43" fmla="*/ 36 h 177"/>
              <a:gd name="T44" fmla="*/ 109 w 205"/>
              <a:gd name="T45" fmla="*/ 52 h 177"/>
              <a:gd name="T46" fmla="*/ 95 w 205"/>
              <a:gd name="T47" fmla="*/ 36 h 177"/>
              <a:gd name="T48" fmla="*/ 96 w 205"/>
              <a:gd name="T49" fmla="*/ 68 h 177"/>
              <a:gd name="T50" fmla="*/ 147 w 205"/>
              <a:gd name="T51" fmla="*/ 45 h 177"/>
              <a:gd name="T52" fmla="*/ 132 w 205"/>
              <a:gd name="T53" fmla="*/ 45 h 177"/>
              <a:gd name="T54" fmla="*/ 129 w 205"/>
              <a:gd name="T55" fmla="*/ 52 h 177"/>
              <a:gd name="T56" fmla="*/ 139 w 205"/>
              <a:gd name="T57" fmla="*/ 62 h 177"/>
              <a:gd name="T58" fmla="*/ 147 w 205"/>
              <a:gd name="T59" fmla="*/ 59 h 177"/>
              <a:gd name="T60" fmla="*/ 147 w 205"/>
              <a:gd name="T61" fmla="*/ 45 h 177"/>
              <a:gd name="T62" fmla="*/ 28 w 205"/>
              <a:gd name="T63" fmla="*/ 52 h 177"/>
              <a:gd name="T64" fmla="*/ 18 w 205"/>
              <a:gd name="T65" fmla="*/ 36 h 177"/>
              <a:gd name="T66" fmla="*/ 32 w 205"/>
              <a:gd name="T67" fmla="*/ 68 h 177"/>
              <a:gd name="T68" fmla="*/ 64 w 205"/>
              <a:gd name="T69" fmla="*/ 41 h 177"/>
              <a:gd name="T70" fmla="*/ 56 w 205"/>
              <a:gd name="T71" fmla="*/ 45 h 177"/>
              <a:gd name="T72" fmla="*/ 56 w 205"/>
              <a:gd name="T73" fmla="*/ 60 h 177"/>
              <a:gd name="T74" fmla="*/ 64 w 205"/>
              <a:gd name="T75" fmla="*/ 63 h 177"/>
              <a:gd name="T76" fmla="*/ 71 w 205"/>
              <a:gd name="T77" fmla="*/ 60 h 177"/>
              <a:gd name="T78" fmla="*/ 71 w 205"/>
              <a:gd name="T79" fmla="*/ 45 h 177"/>
              <a:gd name="T80" fmla="*/ 143 w 205"/>
              <a:gd name="T81" fmla="*/ 94 h 177"/>
              <a:gd name="T82" fmla="*/ 143 w 205"/>
              <a:gd name="T83" fmla="*/ 107 h 177"/>
              <a:gd name="T84" fmla="*/ 143 w 205"/>
              <a:gd name="T85" fmla="*/ 94 h 177"/>
              <a:gd name="T86" fmla="*/ 148 w 205"/>
              <a:gd name="T87" fmla="*/ 116 h 177"/>
              <a:gd name="T88" fmla="*/ 161 w 205"/>
              <a:gd name="T89" fmla="*/ 116 h 177"/>
              <a:gd name="T90" fmla="*/ 64 w 205"/>
              <a:gd name="T91" fmla="*/ 94 h 177"/>
              <a:gd name="T92" fmla="*/ 64 w 205"/>
              <a:gd name="T93" fmla="*/ 107 h 177"/>
              <a:gd name="T94" fmla="*/ 64 w 205"/>
              <a:gd name="T95" fmla="*/ 94 h 177"/>
              <a:gd name="T96" fmla="*/ 46 w 205"/>
              <a:gd name="T97" fmla="*/ 116 h 177"/>
              <a:gd name="T98" fmla="*/ 59 w 205"/>
              <a:gd name="T99" fmla="*/ 116 h 177"/>
              <a:gd name="T100" fmla="*/ 13 w 205"/>
              <a:gd name="T101" fmla="*/ 109 h 177"/>
              <a:gd name="T102" fmla="*/ 13 w 205"/>
              <a:gd name="T103" fmla="*/ 120 h 177"/>
              <a:gd name="T104" fmla="*/ 13 w 205"/>
              <a:gd name="T105" fmla="*/ 109 h 177"/>
              <a:gd name="T106" fmla="*/ 7 w 205"/>
              <a:gd name="T107" fmla="*/ 12 h 177"/>
              <a:gd name="T108" fmla="*/ 19 w 205"/>
              <a:gd name="T109" fmla="*/ 12 h 177"/>
              <a:gd name="T110" fmla="*/ 193 w 205"/>
              <a:gd name="T111" fmla="*/ 7 h 177"/>
              <a:gd name="T112" fmla="*/ 193 w 205"/>
              <a:gd name="T113" fmla="*/ 18 h 177"/>
              <a:gd name="T114" fmla="*/ 193 w 205"/>
              <a:gd name="T115" fmla="*/ 7 h 177"/>
              <a:gd name="T116" fmla="*/ 187 w 205"/>
              <a:gd name="T117" fmla="*/ 114 h 177"/>
              <a:gd name="T118" fmla="*/ 199 w 205"/>
              <a:gd name="T119" fmla="*/ 11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5" h="177">
                <a:moveTo>
                  <a:pt x="12" y="0"/>
                </a:moveTo>
                <a:cubicBezTo>
                  <a:pt x="193" y="0"/>
                  <a:pt x="193" y="0"/>
                  <a:pt x="193" y="0"/>
                </a:cubicBezTo>
                <a:cubicBezTo>
                  <a:pt x="200" y="0"/>
                  <a:pt x="205" y="6"/>
                  <a:pt x="205" y="13"/>
                </a:cubicBezTo>
                <a:cubicBezTo>
                  <a:pt x="205" y="115"/>
                  <a:pt x="205" y="115"/>
                  <a:pt x="205" y="115"/>
                </a:cubicBezTo>
                <a:cubicBezTo>
                  <a:pt x="205" y="122"/>
                  <a:pt x="200" y="128"/>
                  <a:pt x="193" y="128"/>
                </a:cubicBezTo>
                <a:cubicBezTo>
                  <a:pt x="171" y="128"/>
                  <a:pt x="171" y="128"/>
                  <a:pt x="171" y="128"/>
                </a:cubicBezTo>
                <a:cubicBezTo>
                  <a:pt x="162" y="89"/>
                  <a:pt x="162" y="89"/>
                  <a:pt x="162" y="89"/>
                </a:cubicBezTo>
                <a:cubicBezTo>
                  <a:pt x="45" y="89"/>
                  <a:pt x="45" y="89"/>
                  <a:pt x="45" y="89"/>
                </a:cubicBezTo>
                <a:cubicBezTo>
                  <a:pt x="36" y="128"/>
                  <a:pt x="36" y="128"/>
                  <a:pt x="36" y="128"/>
                </a:cubicBezTo>
                <a:cubicBezTo>
                  <a:pt x="12" y="128"/>
                  <a:pt x="12" y="128"/>
                  <a:pt x="12" y="128"/>
                </a:cubicBezTo>
                <a:cubicBezTo>
                  <a:pt x="5" y="128"/>
                  <a:pt x="0" y="122"/>
                  <a:pt x="0" y="115"/>
                </a:cubicBezTo>
                <a:cubicBezTo>
                  <a:pt x="0" y="13"/>
                  <a:pt x="0" y="13"/>
                  <a:pt x="0" y="13"/>
                </a:cubicBezTo>
                <a:cubicBezTo>
                  <a:pt x="0" y="6"/>
                  <a:pt x="5" y="0"/>
                  <a:pt x="12" y="0"/>
                </a:cubicBezTo>
                <a:close/>
                <a:moveTo>
                  <a:pt x="64" y="128"/>
                </a:moveTo>
                <a:cubicBezTo>
                  <a:pt x="50" y="128"/>
                  <a:pt x="50" y="128"/>
                  <a:pt x="50" y="128"/>
                </a:cubicBezTo>
                <a:cubicBezTo>
                  <a:pt x="54" y="131"/>
                  <a:pt x="60" y="136"/>
                  <a:pt x="63" y="144"/>
                </a:cubicBezTo>
                <a:cubicBezTo>
                  <a:pt x="65" y="148"/>
                  <a:pt x="66" y="152"/>
                  <a:pt x="67" y="156"/>
                </a:cubicBezTo>
                <a:cubicBezTo>
                  <a:pt x="67" y="156"/>
                  <a:pt x="67" y="156"/>
                  <a:pt x="67" y="156"/>
                </a:cubicBezTo>
                <a:cubicBezTo>
                  <a:pt x="69" y="164"/>
                  <a:pt x="72" y="169"/>
                  <a:pt x="76" y="173"/>
                </a:cubicBezTo>
                <a:cubicBezTo>
                  <a:pt x="79" y="175"/>
                  <a:pt x="82" y="176"/>
                  <a:pt x="86" y="176"/>
                </a:cubicBezTo>
                <a:cubicBezTo>
                  <a:pt x="89" y="177"/>
                  <a:pt x="92" y="176"/>
                  <a:pt x="95" y="174"/>
                </a:cubicBezTo>
                <a:cubicBezTo>
                  <a:pt x="99" y="171"/>
                  <a:pt x="103" y="166"/>
                  <a:pt x="105" y="160"/>
                </a:cubicBezTo>
                <a:cubicBezTo>
                  <a:pt x="105" y="158"/>
                  <a:pt x="106" y="155"/>
                  <a:pt x="106" y="153"/>
                </a:cubicBezTo>
                <a:cubicBezTo>
                  <a:pt x="107" y="151"/>
                  <a:pt x="107" y="148"/>
                  <a:pt x="108" y="146"/>
                </a:cubicBezTo>
                <a:cubicBezTo>
                  <a:pt x="108" y="144"/>
                  <a:pt x="108" y="142"/>
                  <a:pt x="109" y="140"/>
                </a:cubicBezTo>
                <a:cubicBezTo>
                  <a:pt x="109" y="133"/>
                  <a:pt x="110" y="129"/>
                  <a:pt x="118" y="128"/>
                </a:cubicBezTo>
                <a:cubicBezTo>
                  <a:pt x="101" y="128"/>
                  <a:pt x="101" y="128"/>
                  <a:pt x="101" y="128"/>
                </a:cubicBezTo>
                <a:cubicBezTo>
                  <a:pt x="100" y="131"/>
                  <a:pt x="99" y="134"/>
                  <a:pt x="99" y="139"/>
                </a:cubicBezTo>
                <a:cubicBezTo>
                  <a:pt x="99" y="141"/>
                  <a:pt x="98" y="142"/>
                  <a:pt x="98" y="145"/>
                </a:cubicBezTo>
                <a:cubicBezTo>
                  <a:pt x="98" y="147"/>
                  <a:pt x="97" y="149"/>
                  <a:pt x="97" y="151"/>
                </a:cubicBezTo>
                <a:cubicBezTo>
                  <a:pt x="96" y="153"/>
                  <a:pt x="96" y="155"/>
                  <a:pt x="95" y="157"/>
                </a:cubicBezTo>
                <a:cubicBezTo>
                  <a:pt x="94" y="161"/>
                  <a:pt x="92" y="164"/>
                  <a:pt x="90" y="165"/>
                </a:cubicBezTo>
                <a:cubicBezTo>
                  <a:pt x="89" y="166"/>
                  <a:pt x="87" y="167"/>
                  <a:pt x="86" y="167"/>
                </a:cubicBezTo>
                <a:cubicBezTo>
                  <a:pt x="85" y="166"/>
                  <a:pt x="84" y="166"/>
                  <a:pt x="83" y="165"/>
                </a:cubicBezTo>
                <a:cubicBezTo>
                  <a:pt x="80" y="163"/>
                  <a:pt x="78" y="159"/>
                  <a:pt x="77" y="154"/>
                </a:cubicBezTo>
                <a:cubicBezTo>
                  <a:pt x="76" y="153"/>
                  <a:pt x="76" y="153"/>
                  <a:pt x="76" y="153"/>
                </a:cubicBezTo>
                <a:cubicBezTo>
                  <a:pt x="75" y="149"/>
                  <a:pt x="74" y="145"/>
                  <a:pt x="73" y="140"/>
                </a:cubicBezTo>
                <a:cubicBezTo>
                  <a:pt x="70" y="135"/>
                  <a:pt x="67" y="131"/>
                  <a:pt x="64" y="128"/>
                </a:cubicBezTo>
                <a:close/>
                <a:moveTo>
                  <a:pt x="165" y="36"/>
                </a:moveTo>
                <a:cubicBezTo>
                  <a:pt x="168" y="40"/>
                  <a:pt x="170" y="46"/>
                  <a:pt x="170" y="52"/>
                </a:cubicBezTo>
                <a:cubicBezTo>
                  <a:pt x="170" y="58"/>
                  <a:pt x="168" y="63"/>
                  <a:pt x="165" y="68"/>
                </a:cubicBezTo>
                <a:cubicBezTo>
                  <a:pt x="185" y="68"/>
                  <a:pt x="185" y="68"/>
                  <a:pt x="185" y="68"/>
                </a:cubicBezTo>
                <a:cubicBezTo>
                  <a:pt x="185" y="36"/>
                  <a:pt x="185" y="36"/>
                  <a:pt x="185" y="36"/>
                </a:cubicBezTo>
                <a:cubicBezTo>
                  <a:pt x="165" y="36"/>
                  <a:pt x="165" y="36"/>
                  <a:pt x="165" y="36"/>
                </a:cubicBezTo>
                <a:close/>
                <a:moveTo>
                  <a:pt x="114" y="68"/>
                </a:moveTo>
                <a:cubicBezTo>
                  <a:pt x="111" y="63"/>
                  <a:pt x="109" y="58"/>
                  <a:pt x="109" y="52"/>
                </a:cubicBezTo>
                <a:cubicBezTo>
                  <a:pt x="109" y="46"/>
                  <a:pt x="111" y="40"/>
                  <a:pt x="114" y="36"/>
                </a:cubicBezTo>
                <a:cubicBezTo>
                  <a:pt x="95" y="36"/>
                  <a:pt x="95" y="36"/>
                  <a:pt x="95" y="36"/>
                </a:cubicBezTo>
                <a:cubicBezTo>
                  <a:pt x="98" y="41"/>
                  <a:pt x="99" y="46"/>
                  <a:pt x="99" y="52"/>
                </a:cubicBezTo>
                <a:cubicBezTo>
                  <a:pt x="99" y="58"/>
                  <a:pt x="98" y="63"/>
                  <a:pt x="96" y="68"/>
                </a:cubicBezTo>
                <a:cubicBezTo>
                  <a:pt x="114" y="68"/>
                  <a:pt x="114" y="68"/>
                  <a:pt x="114" y="68"/>
                </a:cubicBezTo>
                <a:close/>
                <a:moveTo>
                  <a:pt x="147" y="45"/>
                </a:moveTo>
                <a:cubicBezTo>
                  <a:pt x="145" y="43"/>
                  <a:pt x="142" y="42"/>
                  <a:pt x="139" y="42"/>
                </a:cubicBezTo>
                <a:cubicBezTo>
                  <a:pt x="137" y="42"/>
                  <a:pt x="134" y="43"/>
                  <a:pt x="132" y="45"/>
                </a:cubicBezTo>
                <a:cubicBezTo>
                  <a:pt x="132" y="45"/>
                  <a:pt x="132" y="45"/>
                  <a:pt x="132" y="45"/>
                </a:cubicBezTo>
                <a:cubicBezTo>
                  <a:pt x="130" y="47"/>
                  <a:pt x="129" y="49"/>
                  <a:pt x="129" y="52"/>
                </a:cubicBezTo>
                <a:cubicBezTo>
                  <a:pt x="129" y="55"/>
                  <a:pt x="130" y="57"/>
                  <a:pt x="132" y="59"/>
                </a:cubicBezTo>
                <a:cubicBezTo>
                  <a:pt x="134" y="61"/>
                  <a:pt x="137" y="62"/>
                  <a:pt x="139" y="62"/>
                </a:cubicBezTo>
                <a:cubicBezTo>
                  <a:pt x="142" y="62"/>
                  <a:pt x="145" y="61"/>
                  <a:pt x="147" y="59"/>
                </a:cubicBezTo>
                <a:cubicBezTo>
                  <a:pt x="147" y="59"/>
                  <a:pt x="147" y="59"/>
                  <a:pt x="147" y="59"/>
                </a:cubicBezTo>
                <a:cubicBezTo>
                  <a:pt x="149" y="57"/>
                  <a:pt x="150" y="55"/>
                  <a:pt x="150" y="52"/>
                </a:cubicBezTo>
                <a:cubicBezTo>
                  <a:pt x="150" y="49"/>
                  <a:pt x="149" y="47"/>
                  <a:pt x="147" y="45"/>
                </a:cubicBezTo>
                <a:close/>
                <a:moveTo>
                  <a:pt x="32" y="68"/>
                </a:moveTo>
                <a:cubicBezTo>
                  <a:pt x="30" y="63"/>
                  <a:pt x="28" y="58"/>
                  <a:pt x="28" y="52"/>
                </a:cubicBezTo>
                <a:cubicBezTo>
                  <a:pt x="28" y="46"/>
                  <a:pt x="30" y="41"/>
                  <a:pt x="32" y="36"/>
                </a:cubicBezTo>
                <a:cubicBezTo>
                  <a:pt x="18" y="36"/>
                  <a:pt x="18" y="36"/>
                  <a:pt x="18" y="36"/>
                </a:cubicBezTo>
                <a:cubicBezTo>
                  <a:pt x="18" y="68"/>
                  <a:pt x="18" y="68"/>
                  <a:pt x="18" y="68"/>
                </a:cubicBezTo>
                <a:cubicBezTo>
                  <a:pt x="32" y="68"/>
                  <a:pt x="32" y="68"/>
                  <a:pt x="32" y="68"/>
                </a:cubicBezTo>
                <a:close/>
                <a:moveTo>
                  <a:pt x="71" y="44"/>
                </a:moveTo>
                <a:cubicBezTo>
                  <a:pt x="69" y="43"/>
                  <a:pt x="67" y="41"/>
                  <a:pt x="64" y="41"/>
                </a:cubicBezTo>
                <a:cubicBezTo>
                  <a:pt x="61" y="41"/>
                  <a:pt x="58" y="43"/>
                  <a:pt x="56" y="44"/>
                </a:cubicBezTo>
                <a:cubicBezTo>
                  <a:pt x="56" y="45"/>
                  <a:pt x="56" y="45"/>
                  <a:pt x="56" y="45"/>
                </a:cubicBezTo>
                <a:cubicBezTo>
                  <a:pt x="54" y="46"/>
                  <a:pt x="53" y="49"/>
                  <a:pt x="53" y="52"/>
                </a:cubicBezTo>
                <a:cubicBezTo>
                  <a:pt x="53" y="55"/>
                  <a:pt x="54" y="58"/>
                  <a:pt x="56" y="60"/>
                </a:cubicBezTo>
                <a:cubicBezTo>
                  <a:pt x="56" y="60"/>
                  <a:pt x="56" y="60"/>
                  <a:pt x="56" y="60"/>
                </a:cubicBezTo>
                <a:cubicBezTo>
                  <a:pt x="58" y="61"/>
                  <a:pt x="61" y="63"/>
                  <a:pt x="64" y="63"/>
                </a:cubicBezTo>
                <a:cubicBezTo>
                  <a:pt x="67" y="63"/>
                  <a:pt x="69" y="61"/>
                  <a:pt x="71" y="60"/>
                </a:cubicBezTo>
                <a:cubicBezTo>
                  <a:pt x="71" y="60"/>
                  <a:pt x="71" y="60"/>
                  <a:pt x="71" y="60"/>
                </a:cubicBezTo>
                <a:cubicBezTo>
                  <a:pt x="73" y="58"/>
                  <a:pt x="74" y="55"/>
                  <a:pt x="74" y="52"/>
                </a:cubicBezTo>
                <a:cubicBezTo>
                  <a:pt x="74" y="49"/>
                  <a:pt x="73" y="46"/>
                  <a:pt x="71" y="45"/>
                </a:cubicBezTo>
                <a:cubicBezTo>
                  <a:pt x="71" y="44"/>
                  <a:pt x="71" y="44"/>
                  <a:pt x="71" y="44"/>
                </a:cubicBezTo>
                <a:close/>
                <a:moveTo>
                  <a:pt x="143" y="94"/>
                </a:moveTo>
                <a:cubicBezTo>
                  <a:pt x="140" y="94"/>
                  <a:pt x="137" y="97"/>
                  <a:pt x="137" y="101"/>
                </a:cubicBezTo>
                <a:cubicBezTo>
                  <a:pt x="137" y="104"/>
                  <a:pt x="140" y="107"/>
                  <a:pt x="143" y="107"/>
                </a:cubicBezTo>
                <a:cubicBezTo>
                  <a:pt x="147" y="107"/>
                  <a:pt x="149" y="104"/>
                  <a:pt x="149" y="101"/>
                </a:cubicBezTo>
                <a:cubicBezTo>
                  <a:pt x="149" y="97"/>
                  <a:pt x="147" y="94"/>
                  <a:pt x="143" y="94"/>
                </a:cubicBezTo>
                <a:close/>
                <a:moveTo>
                  <a:pt x="154" y="110"/>
                </a:moveTo>
                <a:cubicBezTo>
                  <a:pt x="151" y="110"/>
                  <a:pt x="148" y="113"/>
                  <a:pt x="148" y="116"/>
                </a:cubicBezTo>
                <a:cubicBezTo>
                  <a:pt x="148" y="119"/>
                  <a:pt x="151" y="122"/>
                  <a:pt x="154" y="122"/>
                </a:cubicBezTo>
                <a:cubicBezTo>
                  <a:pt x="158" y="122"/>
                  <a:pt x="161" y="119"/>
                  <a:pt x="161" y="116"/>
                </a:cubicBezTo>
                <a:cubicBezTo>
                  <a:pt x="161" y="113"/>
                  <a:pt x="158" y="110"/>
                  <a:pt x="154" y="110"/>
                </a:cubicBezTo>
                <a:close/>
                <a:moveTo>
                  <a:pt x="64" y="94"/>
                </a:moveTo>
                <a:cubicBezTo>
                  <a:pt x="60" y="94"/>
                  <a:pt x="58" y="97"/>
                  <a:pt x="58" y="101"/>
                </a:cubicBezTo>
                <a:cubicBezTo>
                  <a:pt x="58" y="104"/>
                  <a:pt x="60" y="107"/>
                  <a:pt x="64" y="107"/>
                </a:cubicBezTo>
                <a:cubicBezTo>
                  <a:pt x="67" y="107"/>
                  <a:pt x="70" y="104"/>
                  <a:pt x="70" y="101"/>
                </a:cubicBezTo>
                <a:cubicBezTo>
                  <a:pt x="70" y="97"/>
                  <a:pt x="67" y="94"/>
                  <a:pt x="64" y="94"/>
                </a:cubicBezTo>
                <a:close/>
                <a:moveTo>
                  <a:pt x="53" y="110"/>
                </a:moveTo>
                <a:cubicBezTo>
                  <a:pt x="49" y="110"/>
                  <a:pt x="46" y="113"/>
                  <a:pt x="46" y="116"/>
                </a:cubicBezTo>
                <a:cubicBezTo>
                  <a:pt x="46" y="119"/>
                  <a:pt x="49" y="122"/>
                  <a:pt x="53" y="122"/>
                </a:cubicBezTo>
                <a:cubicBezTo>
                  <a:pt x="56" y="122"/>
                  <a:pt x="59" y="119"/>
                  <a:pt x="59" y="116"/>
                </a:cubicBezTo>
                <a:cubicBezTo>
                  <a:pt x="59" y="113"/>
                  <a:pt x="56" y="110"/>
                  <a:pt x="53" y="110"/>
                </a:cubicBezTo>
                <a:close/>
                <a:moveTo>
                  <a:pt x="13" y="109"/>
                </a:moveTo>
                <a:cubicBezTo>
                  <a:pt x="10" y="109"/>
                  <a:pt x="7" y="111"/>
                  <a:pt x="7" y="114"/>
                </a:cubicBezTo>
                <a:cubicBezTo>
                  <a:pt x="7" y="118"/>
                  <a:pt x="10" y="120"/>
                  <a:pt x="13" y="120"/>
                </a:cubicBezTo>
                <a:cubicBezTo>
                  <a:pt x="16" y="120"/>
                  <a:pt x="19" y="118"/>
                  <a:pt x="19" y="114"/>
                </a:cubicBezTo>
                <a:cubicBezTo>
                  <a:pt x="19" y="111"/>
                  <a:pt x="16" y="109"/>
                  <a:pt x="13" y="109"/>
                </a:cubicBezTo>
                <a:close/>
                <a:moveTo>
                  <a:pt x="13" y="7"/>
                </a:moveTo>
                <a:cubicBezTo>
                  <a:pt x="10" y="7"/>
                  <a:pt x="7" y="9"/>
                  <a:pt x="7" y="12"/>
                </a:cubicBezTo>
                <a:cubicBezTo>
                  <a:pt x="7" y="16"/>
                  <a:pt x="10" y="18"/>
                  <a:pt x="13" y="18"/>
                </a:cubicBezTo>
                <a:cubicBezTo>
                  <a:pt x="16" y="18"/>
                  <a:pt x="19" y="16"/>
                  <a:pt x="19" y="12"/>
                </a:cubicBezTo>
                <a:cubicBezTo>
                  <a:pt x="19" y="9"/>
                  <a:pt x="16" y="7"/>
                  <a:pt x="13" y="7"/>
                </a:cubicBezTo>
                <a:close/>
                <a:moveTo>
                  <a:pt x="193" y="7"/>
                </a:moveTo>
                <a:cubicBezTo>
                  <a:pt x="190" y="7"/>
                  <a:pt x="187" y="9"/>
                  <a:pt x="187" y="12"/>
                </a:cubicBezTo>
                <a:cubicBezTo>
                  <a:pt x="187" y="16"/>
                  <a:pt x="190" y="18"/>
                  <a:pt x="193" y="18"/>
                </a:cubicBezTo>
                <a:cubicBezTo>
                  <a:pt x="196" y="18"/>
                  <a:pt x="199" y="16"/>
                  <a:pt x="199" y="12"/>
                </a:cubicBezTo>
                <a:cubicBezTo>
                  <a:pt x="199" y="9"/>
                  <a:pt x="196" y="7"/>
                  <a:pt x="193" y="7"/>
                </a:cubicBezTo>
                <a:close/>
                <a:moveTo>
                  <a:pt x="193" y="109"/>
                </a:moveTo>
                <a:cubicBezTo>
                  <a:pt x="190" y="109"/>
                  <a:pt x="187" y="111"/>
                  <a:pt x="187" y="114"/>
                </a:cubicBezTo>
                <a:cubicBezTo>
                  <a:pt x="187" y="118"/>
                  <a:pt x="190" y="120"/>
                  <a:pt x="193" y="120"/>
                </a:cubicBezTo>
                <a:cubicBezTo>
                  <a:pt x="196" y="120"/>
                  <a:pt x="199" y="118"/>
                  <a:pt x="199" y="114"/>
                </a:cubicBezTo>
                <a:cubicBezTo>
                  <a:pt x="199" y="111"/>
                  <a:pt x="196" y="109"/>
                  <a:pt x="193" y="109"/>
                </a:cubicBezTo>
                <a:close/>
              </a:path>
            </a:pathLst>
          </a:custGeom>
          <a:solidFill>
            <a:schemeClr val="accent1"/>
          </a:solidFill>
          <a:ln>
            <a:noFill/>
          </a:ln>
        </p:spPr>
        <p:txBody>
          <a:bodyPr lIns="80296" tIns="40148" rIns="80296" bIns="40148"/>
          <a:lstStyle/>
          <a:p>
            <a:pPr>
              <a:defRPr/>
            </a:pPr>
            <a:endParaRPr lang="zh-CN" altLang="en-US" sz="1580">
              <a:solidFill>
                <a:prstClr val="black"/>
              </a:solidFill>
              <a:cs typeface="+mn-ea"/>
              <a:sym typeface="+mn-lt"/>
            </a:endParaRPr>
          </a:p>
        </p:txBody>
      </p:sp>
      <p:sp>
        <p:nvSpPr>
          <p:cNvPr id="40" name="Freeform 18"/>
          <p:cNvSpPr>
            <a:spLocks noEditPoints="1"/>
          </p:cNvSpPr>
          <p:nvPr/>
        </p:nvSpPr>
        <p:spPr bwMode="auto">
          <a:xfrm>
            <a:off x="6351148" y="1987005"/>
            <a:ext cx="502496" cy="367680"/>
          </a:xfrm>
          <a:custGeom>
            <a:avLst/>
            <a:gdLst>
              <a:gd name="T0" fmla="*/ 319997 w 1005"/>
              <a:gd name="T1" fmla="*/ 319563 h 731"/>
              <a:gd name="T2" fmla="*/ 311837 w 1005"/>
              <a:gd name="T3" fmla="*/ 328358 h 731"/>
              <a:gd name="T4" fmla="*/ 126483 w 1005"/>
              <a:gd name="T5" fmla="*/ 328358 h 731"/>
              <a:gd name="T6" fmla="*/ 118323 w 1005"/>
              <a:gd name="T7" fmla="*/ 319563 h 731"/>
              <a:gd name="T8" fmla="*/ 126483 w 1005"/>
              <a:gd name="T9" fmla="*/ 311354 h 731"/>
              <a:gd name="T10" fmla="*/ 311837 w 1005"/>
              <a:gd name="T11" fmla="*/ 311354 h 731"/>
              <a:gd name="T12" fmla="*/ 319997 w 1005"/>
              <a:gd name="T13" fmla="*/ 319563 h 731"/>
              <a:gd name="T14" fmla="*/ 319997 w 1005"/>
              <a:gd name="T15" fmla="*/ 257996 h 731"/>
              <a:gd name="T16" fmla="*/ 311837 w 1005"/>
              <a:gd name="T17" fmla="*/ 266205 h 731"/>
              <a:gd name="T18" fmla="*/ 126483 w 1005"/>
              <a:gd name="T19" fmla="*/ 266205 h 731"/>
              <a:gd name="T20" fmla="*/ 118323 w 1005"/>
              <a:gd name="T21" fmla="*/ 257996 h 731"/>
              <a:gd name="T22" fmla="*/ 126483 w 1005"/>
              <a:gd name="T23" fmla="*/ 249201 h 731"/>
              <a:gd name="T24" fmla="*/ 311837 w 1005"/>
              <a:gd name="T25" fmla="*/ 249201 h 731"/>
              <a:gd name="T26" fmla="*/ 319997 w 1005"/>
              <a:gd name="T27" fmla="*/ 257996 h 731"/>
              <a:gd name="T28" fmla="*/ 437154 w 1005"/>
              <a:gd name="T29" fmla="*/ 160661 h 731"/>
              <a:gd name="T30" fmla="*/ 113077 w 1005"/>
              <a:gd name="T31" fmla="*/ 160661 h 731"/>
              <a:gd name="T32" fmla="*/ 104334 w 1005"/>
              <a:gd name="T33" fmla="*/ 152452 h 731"/>
              <a:gd name="T34" fmla="*/ 113077 w 1005"/>
              <a:gd name="T35" fmla="*/ 143657 h 731"/>
              <a:gd name="T36" fmla="*/ 437154 w 1005"/>
              <a:gd name="T37" fmla="*/ 143657 h 731"/>
              <a:gd name="T38" fmla="*/ 445898 w 1005"/>
              <a:gd name="T39" fmla="*/ 152452 h 731"/>
              <a:gd name="T40" fmla="*/ 437154 w 1005"/>
              <a:gd name="T41" fmla="*/ 160661 h 731"/>
              <a:gd name="T42" fmla="*/ 65282 w 1005"/>
              <a:gd name="T43" fmla="*/ 89126 h 731"/>
              <a:gd name="T44" fmla="*/ 73442 w 1005"/>
              <a:gd name="T45" fmla="*/ 80917 h 731"/>
              <a:gd name="T46" fmla="*/ 499522 w 1005"/>
              <a:gd name="T47" fmla="*/ 80917 h 731"/>
              <a:gd name="T48" fmla="*/ 508265 w 1005"/>
              <a:gd name="T49" fmla="*/ 89126 h 731"/>
              <a:gd name="T50" fmla="*/ 499522 w 1005"/>
              <a:gd name="T51" fmla="*/ 97335 h 731"/>
              <a:gd name="T52" fmla="*/ 73442 w 1005"/>
              <a:gd name="T53" fmla="*/ 97335 h 731"/>
              <a:gd name="T54" fmla="*/ 65282 w 1005"/>
              <a:gd name="T55" fmla="*/ 89126 h 731"/>
              <a:gd name="T56" fmla="*/ 504768 w 1005"/>
              <a:gd name="T57" fmla="*/ 252719 h 731"/>
              <a:gd name="T58" fmla="*/ 477956 w 1005"/>
              <a:gd name="T59" fmla="*/ 298454 h 731"/>
              <a:gd name="T60" fmla="*/ 477956 w 1005"/>
              <a:gd name="T61" fmla="*/ 299041 h 731"/>
              <a:gd name="T62" fmla="*/ 477956 w 1005"/>
              <a:gd name="T63" fmla="*/ 379958 h 731"/>
              <a:gd name="T64" fmla="*/ 451726 w 1005"/>
              <a:gd name="T65" fmla="*/ 344776 h 731"/>
              <a:gd name="T66" fmla="*/ 426080 w 1005"/>
              <a:gd name="T67" fmla="*/ 379958 h 731"/>
              <a:gd name="T68" fmla="*/ 426080 w 1005"/>
              <a:gd name="T69" fmla="*/ 299041 h 731"/>
              <a:gd name="T70" fmla="*/ 426080 w 1005"/>
              <a:gd name="T71" fmla="*/ 298454 h 731"/>
              <a:gd name="T72" fmla="*/ 399268 w 1005"/>
              <a:gd name="T73" fmla="*/ 252719 h 731"/>
              <a:gd name="T74" fmla="*/ 451726 w 1005"/>
              <a:gd name="T75" fmla="*/ 199947 h 731"/>
              <a:gd name="T76" fmla="*/ 504768 w 1005"/>
              <a:gd name="T77" fmla="*/ 252719 h 731"/>
              <a:gd name="T78" fmla="*/ 561306 w 1005"/>
              <a:gd name="T79" fmla="*/ 404584 h 731"/>
              <a:gd name="T80" fmla="*/ 23898 w 1005"/>
              <a:gd name="T81" fmla="*/ 404584 h 731"/>
              <a:gd name="T82" fmla="*/ 23898 w 1005"/>
              <a:gd name="T83" fmla="*/ 24041 h 731"/>
              <a:gd name="T84" fmla="*/ 561306 w 1005"/>
              <a:gd name="T85" fmla="*/ 24041 h 731"/>
              <a:gd name="T86" fmla="*/ 561306 w 1005"/>
              <a:gd name="T87" fmla="*/ 404584 h 731"/>
              <a:gd name="T88" fmla="*/ 0 w 1005"/>
              <a:gd name="T89" fmla="*/ 428625 h 731"/>
              <a:gd name="T90" fmla="*/ 585787 w 1005"/>
              <a:gd name="T91" fmla="*/ 428625 h 731"/>
              <a:gd name="T92" fmla="*/ 585787 w 1005"/>
              <a:gd name="T93" fmla="*/ 0 h 731"/>
              <a:gd name="T94" fmla="*/ 0 w 1005"/>
              <a:gd name="T95" fmla="*/ 0 h 731"/>
              <a:gd name="T96" fmla="*/ 0 w 1005"/>
              <a:gd name="T97" fmla="*/ 428625 h 731"/>
              <a:gd name="T98" fmla="*/ 0 w 1005"/>
              <a:gd name="T99" fmla="*/ 0 h 731"/>
              <a:gd name="T100" fmla="*/ 0 w 1005"/>
              <a:gd name="T101" fmla="*/ 428625 h 7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05" h="731">
                <a:moveTo>
                  <a:pt x="549" y="545"/>
                </a:moveTo>
                <a:cubicBezTo>
                  <a:pt x="549" y="553"/>
                  <a:pt x="543" y="560"/>
                  <a:pt x="535" y="560"/>
                </a:cubicBezTo>
                <a:lnTo>
                  <a:pt x="217" y="560"/>
                </a:lnTo>
                <a:cubicBezTo>
                  <a:pt x="209" y="560"/>
                  <a:pt x="203" y="553"/>
                  <a:pt x="203" y="545"/>
                </a:cubicBezTo>
                <a:cubicBezTo>
                  <a:pt x="203" y="537"/>
                  <a:pt x="209" y="531"/>
                  <a:pt x="217" y="531"/>
                </a:cubicBezTo>
                <a:lnTo>
                  <a:pt x="535" y="531"/>
                </a:lnTo>
                <a:cubicBezTo>
                  <a:pt x="543" y="531"/>
                  <a:pt x="549" y="537"/>
                  <a:pt x="549" y="545"/>
                </a:cubicBezTo>
                <a:close/>
                <a:moveTo>
                  <a:pt x="549" y="440"/>
                </a:moveTo>
                <a:cubicBezTo>
                  <a:pt x="549" y="448"/>
                  <a:pt x="543" y="454"/>
                  <a:pt x="535" y="454"/>
                </a:cubicBezTo>
                <a:lnTo>
                  <a:pt x="217" y="454"/>
                </a:lnTo>
                <a:cubicBezTo>
                  <a:pt x="209" y="454"/>
                  <a:pt x="203" y="448"/>
                  <a:pt x="203" y="440"/>
                </a:cubicBezTo>
                <a:cubicBezTo>
                  <a:pt x="203" y="432"/>
                  <a:pt x="209" y="425"/>
                  <a:pt x="217" y="425"/>
                </a:cubicBezTo>
                <a:lnTo>
                  <a:pt x="535" y="425"/>
                </a:lnTo>
                <a:cubicBezTo>
                  <a:pt x="543" y="425"/>
                  <a:pt x="549" y="432"/>
                  <a:pt x="549" y="440"/>
                </a:cubicBezTo>
                <a:close/>
                <a:moveTo>
                  <a:pt x="750" y="274"/>
                </a:moveTo>
                <a:lnTo>
                  <a:pt x="194" y="274"/>
                </a:lnTo>
                <a:cubicBezTo>
                  <a:pt x="186" y="274"/>
                  <a:pt x="179" y="268"/>
                  <a:pt x="179" y="260"/>
                </a:cubicBezTo>
                <a:cubicBezTo>
                  <a:pt x="179" y="252"/>
                  <a:pt x="186" y="245"/>
                  <a:pt x="194" y="245"/>
                </a:cubicBezTo>
                <a:lnTo>
                  <a:pt x="750" y="245"/>
                </a:lnTo>
                <a:cubicBezTo>
                  <a:pt x="758" y="245"/>
                  <a:pt x="765" y="252"/>
                  <a:pt x="765" y="260"/>
                </a:cubicBezTo>
                <a:cubicBezTo>
                  <a:pt x="765" y="268"/>
                  <a:pt x="758" y="274"/>
                  <a:pt x="750" y="274"/>
                </a:cubicBezTo>
                <a:close/>
                <a:moveTo>
                  <a:pt x="112" y="152"/>
                </a:moveTo>
                <a:cubicBezTo>
                  <a:pt x="112" y="144"/>
                  <a:pt x="118" y="138"/>
                  <a:pt x="126" y="138"/>
                </a:cubicBezTo>
                <a:lnTo>
                  <a:pt x="857" y="138"/>
                </a:lnTo>
                <a:cubicBezTo>
                  <a:pt x="865" y="138"/>
                  <a:pt x="872" y="144"/>
                  <a:pt x="872" y="152"/>
                </a:cubicBezTo>
                <a:cubicBezTo>
                  <a:pt x="872" y="160"/>
                  <a:pt x="865" y="166"/>
                  <a:pt x="857" y="166"/>
                </a:cubicBezTo>
                <a:lnTo>
                  <a:pt x="126" y="166"/>
                </a:lnTo>
                <a:cubicBezTo>
                  <a:pt x="118" y="166"/>
                  <a:pt x="112" y="160"/>
                  <a:pt x="112" y="152"/>
                </a:cubicBezTo>
                <a:close/>
                <a:moveTo>
                  <a:pt x="866" y="431"/>
                </a:moveTo>
                <a:cubicBezTo>
                  <a:pt x="866" y="465"/>
                  <a:pt x="847" y="493"/>
                  <a:pt x="820" y="509"/>
                </a:cubicBezTo>
                <a:cubicBezTo>
                  <a:pt x="820" y="510"/>
                  <a:pt x="820" y="510"/>
                  <a:pt x="820" y="510"/>
                </a:cubicBezTo>
                <a:cubicBezTo>
                  <a:pt x="820" y="510"/>
                  <a:pt x="820" y="648"/>
                  <a:pt x="820" y="648"/>
                </a:cubicBezTo>
                <a:lnTo>
                  <a:pt x="775" y="588"/>
                </a:lnTo>
                <a:lnTo>
                  <a:pt x="731" y="648"/>
                </a:lnTo>
                <a:lnTo>
                  <a:pt x="731" y="510"/>
                </a:lnTo>
                <a:cubicBezTo>
                  <a:pt x="731" y="510"/>
                  <a:pt x="731" y="510"/>
                  <a:pt x="731" y="509"/>
                </a:cubicBezTo>
                <a:cubicBezTo>
                  <a:pt x="703" y="493"/>
                  <a:pt x="685" y="465"/>
                  <a:pt x="685" y="431"/>
                </a:cubicBezTo>
                <a:cubicBezTo>
                  <a:pt x="685" y="381"/>
                  <a:pt x="725" y="341"/>
                  <a:pt x="775" y="341"/>
                </a:cubicBezTo>
                <a:cubicBezTo>
                  <a:pt x="825" y="341"/>
                  <a:pt x="866" y="381"/>
                  <a:pt x="866" y="431"/>
                </a:cubicBezTo>
                <a:close/>
                <a:moveTo>
                  <a:pt x="963" y="690"/>
                </a:moveTo>
                <a:lnTo>
                  <a:pt x="41" y="690"/>
                </a:lnTo>
                <a:lnTo>
                  <a:pt x="41" y="41"/>
                </a:lnTo>
                <a:lnTo>
                  <a:pt x="963" y="41"/>
                </a:lnTo>
                <a:lnTo>
                  <a:pt x="963" y="690"/>
                </a:lnTo>
                <a:close/>
                <a:moveTo>
                  <a:pt x="0" y="731"/>
                </a:moveTo>
                <a:lnTo>
                  <a:pt x="1005" y="731"/>
                </a:lnTo>
                <a:lnTo>
                  <a:pt x="1005" y="0"/>
                </a:lnTo>
                <a:lnTo>
                  <a:pt x="0" y="0"/>
                </a:lnTo>
                <a:lnTo>
                  <a:pt x="0" y="731"/>
                </a:lnTo>
                <a:close/>
                <a:moveTo>
                  <a:pt x="0" y="0"/>
                </a:moveTo>
                <a:lnTo>
                  <a:pt x="0" y="731"/>
                </a:lnTo>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43" name="Freeform 21"/>
          <p:cNvSpPr>
            <a:spLocks noEditPoints="1"/>
          </p:cNvSpPr>
          <p:nvPr/>
        </p:nvSpPr>
        <p:spPr bwMode="auto">
          <a:xfrm>
            <a:off x="6394725" y="2657835"/>
            <a:ext cx="415342" cy="385382"/>
          </a:xfrm>
          <a:custGeom>
            <a:avLst/>
            <a:gdLst>
              <a:gd name="T0" fmla="*/ 266332 w 829"/>
              <a:gd name="T1" fmla="*/ 392594 h 769"/>
              <a:gd name="T2" fmla="*/ 199749 w 829"/>
              <a:gd name="T3" fmla="*/ 422389 h 769"/>
              <a:gd name="T4" fmla="*/ 135502 w 829"/>
              <a:gd name="T5" fmla="*/ 14605 h 769"/>
              <a:gd name="T6" fmla="*/ 150104 w 829"/>
              <a:gd name="T7" fmla="*/ 23953 h 769"/>
              <a:gd name="T8" fmla="*/ 244138 w 829"/>
              <a:gd name="T9" fmla="*/ 584 h 769"/>
              <a:gd name="T10" fmla="*/ 120901 w 829"/>
              <a:gd name="T11" fmla="*/ 18111 h 769"/>
              <a:gd name="T12" fmla="*/ 147768 w 829"/>
              <a:gd name="T13" fmla="*/ 43816 h 769"/>
              <a:gd name="T14" fmla="*/ 141927 w 829"/>
              <a:gd name="T15" fmla="*/ 242450 h 769"/>
              <a:gd name="T16" fmla="*/ 115060 w 829"/>
              <a:gd name="T17" fmla="*/ 216745 h 769"/>
              <a:gd name="T18" fmla="*/ 120901 w 829"/>
              <a:gd name="T19" fmla="*/ 18111 h 769"/>
              <a:gd name="T20" fmla="*/ 220191 w 829"/>
              <a:gd name="T21" fmla="*/ 85880 h 769"/>
              <a:gd name="T22" fmla="*/ 333499 w 829"/>
              <a:gd name="T23" fmla="*/ 73027 h 769"/>
              <a:gd name="T24" fmla="*/ 207926 w 829"/>
              <a:gd name="T25" fmla="*/ 77701 h 769"/>
              <a:gd name="T26" fmla="*/ 214351 w 829"/>
              <a:gd name="T27" fmla="*/ 94643 h 769"/>
              <a:gd name="T28" fmla="*/ 219607 w 829"/>
              <a:gd name="T29" fmla="*/ 300288 h 769"/>
              <a:gd name="T30" fmla="*/ 193324 w 829"/>
              <a:gd name="T31" fmla="*/ 292693 h 769"/>
              <a:gd name="T32" fmla="*/ 187484 w 829"/>
              <a:gd name="T33" fmla="*/ 86464 h 769"/>
              <a:gd name="T34" fmla="*/ 230120 w 829"/>
              <a:gd name="T35" fmla="*/ 102822 h 769"/>
              <a:gd name="T36" fmla="*/ 365038 w 829"/>
              <a:gd name="T37" fmla="*/ 103406 h 769"/>
              <a:gd name="T38" fmla="*/ 346348 w 829"/>
              <a:gd name="T39" fmla="*/ 289187 h 769"/>
              <a:gd name="T40" fmla="*/ 230120 w 829"/>
              <a:gd name="T41" fmla="*/ 102822 h 769"/>
              <a:gd name="T42" fmla="*/ 343428 w 829"/>
              <a:gd name="T43" fmla="*/ 118596 h 769"/>
              <a:gd name="T44" fmla="*/ 252315 w 829"/>
              <a:gd name="T45" fmla="*/ 171176 h 769"/>
              <a:gd name="T46" fmla="*/ 157697 w 829"/>
              <a:gd name="T47" fmla="*/ 39727 h 769"/>
              <a:gd name="T48" fmla="*/ 292615 w 829"/>
              <a:gd name="T49" fmla="*/ 39727 h 769"/>
              <a:gd name="T50" fmla="*/ 182227 w 829"/>
              <a:gd name="T51" fmla="*/ 59006 h 769"/>
              <a:gd name="T52" fmla="*/ 171714 w 829"/>
              <a:gd name="T53" fmla="*/ 238945 h 769"/>
              <a:gd name="T54" fmla="*/ 157697 w 829"/>
              <a:gd name="T55" fmla="*/ 39727 h 769"/>
              <a:gd name="T56" fmla="*/ 95786 w 829"/>
              <a:gd name="T57" fmla="*/ 134370 h 769"/>
              <a:gd name="T58" fmla="*/ 74176 w 829"/>
              <a:gd name="T59" fmla="*/ 96396 h 769"/>
              <a:gd name="T60" fmla="*/ 38548 w 829"/>
              <a:gd name="T61" fmla="*/ 333004 h 769"/>
              <a:gd name="T62" fmla="*/ 64831 w 829"/>
              <a:gd name="T63" fmla="*/ 366888 h 769"/>
              <a:gd name="T64" fmla="*/ 0 w 829"/>
              <a:gd name="T65" fmla="*/ 449263 h 769"/>
              <a:gd name="T66" fmla="*/ 484187 w 829"/>
              <a:gd name="T67" fmla="*/ 418299 h 769"/>
              <a:gd name="T68" fmla="*/ 443303 w 829"/>
              <a:gd name="T69" fmla="*/ 333004 h 769"/>
              <a:gd name="T70" fmla="*/ 407091 w 829"/>
              <a:gd name="T71" fmla="*/ 96396 h 769"/>
              <a:gd name="T72" fmla="*/ 386065 w 829"/>
              <a:gd name="T73" fmla="*/ 134370 h 769"/>
              <a:gd name="T74" fmla="*/ 408843 w 829"/>
              <a:gd name="T75" fmla="*/ 338262 h 769"/>
              <a:gd name="T76" fmla="*/ 72424 w 829"/>
              <a:gd name="T77" fmla="*/ 134370 h 7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29" h="769">
                <a:moveTo>
                  <a:pt x="368" y="672"/>
                </a:moveTo>
                <a:lnTo>
                  <a:pt x="456" y="672"/>
                </a:lnTo>
                <a:lnTo>
                  <a:pt x="487" y="723"/>
                </a:lnTo>
                <a:lnTo>
                  <a:pt x="342" y="723"/>
                </a:lnTo>
                <a:lnTo>
                  <a:pt x="368" y="672"/>
                </a:lnTo>
                <a:close/>
                <a:moveTo>
                  <a:pt x="232" y="25"/>
                </a:moveTo>
                <a:lnTo>
                  <a:pt x="254" y="39"/>
                </a:lnTo>
                <a:cubicBezTo>
                  <a:pt x="255" y="39"/>
                  <a:pt x="256" y="40"/>
                  <a:pt x="257" y="41"/>
                </a:cubicBezTo>
                <a:lnTo>
                  <a:pt x="447" y="17"/>
                </a:lnTo>
                <a:cubicBezTo>
                  <a:pt x="443" y="6"/>
                  <a:pt x="431" y="0"/>
                  <a:pt x="418" y="1"/>
                </a:cubicBezTo>
                <a:lnTo>
                  <a:pt x="232" y="25"/>
                </a:lnTo>
                <a:close/>
                <a:moveTo>
                  <a:pt x="207" y="31"/>
                </a:moveTo>
                <a:lnTo>
                  <a:pt x="243" y="54"/>
                </a:lnTo>
                <a:cubicBezTo>
                  <a:pt x="248" y="57"/>
                  <a:pt x="253" y="67"/>
                  <a:pt x="253" y="75"/>
                </a:cubicBezTo>
                <a:lnTo>
                  <a:pt x="253" y="406"/>
                </a:lnTo>
                <a:cubicBezTo>
                  <a:pt x="253" y="415"/>
                  <a:pt x="248" y="419"/>
                  <a:pt x="243" y="415"/>
                </a:cubicBezTo>
                <a:lnTo>
                  <a:pt x="207" y="392"/>
                </a:lnTo>
                <a:cubicBezTo>
                  <a:pt x="202" y="389"/>
                  <a:pt x="197" y="379"/>
                  <a:pt x="197" y="371"/>
                </a:cubicBezTo>
                <a:lnTo>
                  <a:pt x="197" y="40"/>
                </a:lnTo>
                <a:cubicBezTo>
                  <a:pt x="197" y="32"/>
                  <a:pt x="202" y="27"/>
                  <a:pt x="207" y="31"/>
                </a:cubicBezTo>
                <a:close/>
                <a:moveTo>
                  <a:pt x="356" y="133"/>
                </a:moveTo>
                <a:lnTo>
                  <a:pt x="377" y="147"/>
                </a:lnTo>
                <a:cubicBezTo>
                  <a:pt x="378" y="148"/>
                  <a:pt x="379" y="148"/>
                  <a:pt x="380" y="149"/>
                </a:cubicBezTo>
                <a:lnTo>
                  <a:pt x="571" y="125"/>
                </a:lnTo>
                <a:cubicBezTo>
                  <a:pt x="567" y="114"/>
                  <a:pt x="555" y="108"/>
                  <a:pt x="542" y="110"/>
                </a:cubicBezTo>
                <a:lnTo>
                  <a:pt x="356" y="133"/>
                </a:lnTo>
                <a:close/>
                <a:moveTo>
                  <a:pt x="331" y="139"/>
                </a:moveTo>
                <a:lnTo>
                  <a:pt x="367" y="162"/>
                </a:lnTo>
                <a:cubicBezTo>
                  <a:pt x="372" y="165"/>
                  <a:pt x="376" y="175"/>
                  <a:pt x="376" y="184"/>
                </a:cubicBezTo>
                <a:lnTo>
                  <a:pt x="376" y="514"/>
                </a:lnTo>
                <a:cubicBezTo>
                  <a:pt x="376" y="523"/>
                  <a:pt x="372" y="527"/>
                  <a:pt x="367" y="524"/>
                </a:cubicBezTo>
                <a:lnTo>
                  <a:pt x="331" y="501"/>
                </a:lnTo>
                <a:cubicBezTo>
                  <a:pt x="325" y="497"/>
                  <a:pt x="321" y="488"/>
                  <a:pt x="321" y="479"/>
                </a:cubicBezTo>
                <a:lnTo>
                  <a:pt x="321" y="148"/>
                </a:lnTo>
                <a:cubicBezTo>
                  <a:pt x="321" y="140"/>
                  <a:pt x="325" y="136"/>
                  <a:pt x="331" y="139"/>
                </a:cubicBezTo>
                <a:close/>
                <a:moveTo>
                  <a:pt x="394" y="176"/>
                </a:moveTo>
                <a:lnTo>
                  <a:pt x="593" y="151"/>
                </a:lnTo>
                <a:cubicBezTo>
                  <a:pt x="611" y="149"/>
                  <a:pt x="625" y="160"/>
                  <a:pt x="625" y="177"/>
                </a:cubicBezTo>
                <a:lnTo>
                  <a:pt x="625" y="461"/>
                </a:lnTo>
                <a:cubicBezTo>
                  <a:pt x="625" y="477"/>
                  <a:pt x="611" y="493"/>
                  <a:pt x="593" y="495"/>
                </a:cubicBezTo>
                <a:lnTo>
                  <a:pt x="394" y="520"/>
                </a:lnTo>
                <a:lnTo>
                  <a:pt x="394" y="176"/>
                </a:lnTo>
                <a:close/>
                <a:moveTo>
                  <a:pt x="432" y="223"/>
                </a:moveTo>
                <a:lnTo>
                  <a:pt x="588" y="203"/>
                </a:lnTo>
                <a:lnTo>
                  <a:pt x="588" y="273"/>
                </a:lnTo>
                <a:lnTo>
                  <a:pt x="432" y="293"/>
                </a:lnTo>
                <a:lnTo>
                  <a:pt x="432" y="223"/>
                </a:lnTo>
                <a:close/>
                <a:moveTo>
                  <a:pt x="270" y="68"/>
                </a:moveTo>
                <a:lnTo>
                  <a:pt x="470" y="43"/>
                </a:lnTo>
                <a:cubicBezTo>
                  <a:pt x="487" y="40"/>
                  <a:pt x="501" y="52"/>
                  <a:pt x="501" y="68"/>
                </a:cubicBezTo>
                <a:lnTo>
                  <a:pt x="501" y="76"/>
                </a:lnTo>
                <a:lnTo>
                  <a:pt x="312" y="101"/>
                </a:lnTo>
                <a:cubicBezTo>
                  <a:pt x="299" y="104"/>
                  <a:pt x="293" y="113"/>
                  <a:pt x="294" y="131"/>
                </a:cubicBezTo>
                <a:lnTo>
                  <a:pt x="294" y="409"/>
                </a:lnTo>
                <a:lnTo>
                  <a:pt x="270" y="412"/>
                </a:lnTo>
                <a:lnTo>
                  <a:pt x="270" y="68"/>
                </a:lnTo>
                <a:close/>
                <a:moveTo>
                  <a:pt x="124" y="230"/>
                </a:moveTo>
                <a:lnTo>
                  <a:pt x="164" y="230"/>
                </a:lnTo>
                <a:lnTo>
                  <a:pt x="164" y="165"/>
                </a:lnTo>
                <a:lnTo>
                  <a:pt x="127" y="165"/>
                </a:lnTo>
                <a:cubicBezTo>
                  <a:pt x="94" y="165"/>
                  <a:pt x="66" y="193"/>
                  <a:pt x="66" y="226"/>
                </a:cubicBezTo>
                <a:lnTo>
                  <a:pt x="66" y="570"/>
                </a:lnTo>
                <a:cubicBezTo>
                  <a:pt x="66" y="597"/>
                  <a:pt x="85" y="621"/>
                  <a:pt x="111" y="628"/>
                </a:cubicBezTo>
                <a:lnTo>
                  <a:pt x="0" y="716"/>
                </a:lnTo>
                <a:lnTo>
                  <a:pt x="0" y="769"/>
                </a:lnTo>
                <a:lnTo>
                  <a:pt x="829" y="769"/>
                </a:lnTo>
                <a:lnTo>
                  <a:pt x="829" y="716"/>
                </a:lnTo>
                <a:lnTo>
                  <a:pt x="711" y="629"/>
                </a:lnTo>
                <a:cubicBezTo>
                  <a:pt x="738" y="623"/>
                  <a:pt x="759" y="599"/>
                  <a:pt x="759" y="570"/>
                </a:cubicBezTo>
                <a:lnTo>
                  <a:pt x="759" y="226"/>
                </a:lnTo>
                <a:cubicBezTo>
                  <a:pt x="759" y="193"/>
                  <a:pt x="731" y="165"/>
                  <a:pt x="697" y="165"/>
                </a:cubicBezTo>
                <a:lnTo>
                  <a:pt x="661" y="165"/>
                </a:lnTo>
                <a:lnTo>
                  <a:pt x="661" y="230"/>
                </a:lnTo>
                <a:lnTo>
                  <a:pt x="700" y="230"/>
                </a:lnTo>
                <a:lnTo>
                  <a:pt x="700" y="579"/>
                </a:lnTo>
                <a:lnTo>
                  <a:pt x="124" y="579"/>
                </a:lnTo>
                <a:lnTo>
                  <a:pt x="124" y="230"/>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48" name="Freeform 7"/>
          <p:cNvSpPr>
            <a:spLocks noEditPoints="1"/>
          </p:cNvSpPr>
          <p:nvPr/>
        </p:nvSpPr>
        <p:spPr bwMode="auto">
          <a:xfrm>
            <a:off x="6336168" y="3346367"/>
            <a:ext cx="532455" cy="306400"/>
          </a:xfrm>
          <a:custGeom>
            <a:avLst/>
            <a:gdLst>
              <a:gd name="T0" fmla="*/ 460867 w 1064"/>
              <a:gd name="T1" fmla="*/ 200189 h 612"/>
              <a:gd name="T2" fmla="*/ 450950 w 1064"/>
              <a:gd name="T3" fmla="*/ 198438 h 612"/>
              <a:gd name="T4" fmla="*/ 298105 w 1064"/>
              <a:gd name="T5" fmla="*/ 249215 h 612"/>
              <a:gd name="T6" fmla="*/ 151094 w 1064"/>
              <a:gd name="T7" fmla="*/ 200772 h 612"/>
              <a:gd name="T8" fmla="*/ 141177 w 1064"/>
              <a:gd name="T9" fmla="*/ 201940 h 612"/>
              <a:gd name="T10" fmla="*/ 136510 w 1064"/>
              <a:gd name="T11" fmla="*/ 211278 h 612"/>
              <a:gd name="T12" fmla="*/ 136510 w 1064"/>
              <a:gd name="T13" fmla="*/ 333259 h 612"/>
              <a:gd name="T14" fmla="*/ 145844 w 1064"/>
              <a:gd name="T15" fmla="*/ 344348 h 612"/>
              <a:gd name="T16" fmla="*/ 301022 w 1064"/>
              <a:gd name="T17" fmla="*/ 357188 h 612"/>
              <a:gd name="T18" fmla="*/ 456783 w 1064"/>
              <a:gd name="T19" fmla="*/ 344348 h 612"/>
              <a:gd name="T20" fmla="*/ 465534 w 1064"/>
              <a:gd name="T21" fmla="*/ 333259 h 612"/>
              <a:gd name="T22" fmla="*/ 465534 w 1064"/>
              <a:gd name="T23" fmla="*/ 208943 h 612"/>
              <a:gd name="T24" fmla="*/ 460867 w 1064"/>
              <a:gd name="T25" fmla="*/ 200189 h 612"/>
              <a:gd name="T26" fmla="*/ 618962 w 1064"/>
              <a:gd name="T27" fmla="*/ 273727 h 612"/>
              <a:gd name="T28" fmla="*/ 610211 w 1064"/>
              <a:gd name="T29" fmla="*/ 240460 h 612"/>
              <a:gd name="T30" fmla="*/ 609044 w 1064"/>
              <a:gd name="T31" fmla="*/ 238125 h 612"/>
              <a:gd name="T32" fmla="*/ 611961 w 1064"/>
              <a:gd name="T33" fmla="*/ 224702 h 612"/>
              <a:gd name="T34" fmla="*/ 591543 w 1064"/>
              <a:gd name="T35" fmla="*/ 195520 h 612"/>
              <a:gd name="T36" fmla="*/ 591543 w 1064"/>
              <a:gd name="T37" fmla="*/ 121981 h 612"/>
              <a:gd name="T38" fmla="*/ 593293 w 1064"/>
              <a:gd name="T39" fmla="*/ 113810 h 612"/>
              <a:gd name="T40" fmla="*/ 578126 w 1064"/>
              <a:gd name="T41" fmla="*/ 92799 h 612"/>
              <a:gd name="T42" fmla="*/ 301605 w 1064"/>
              <a:gd name="T43" fmla="*/ 1167 h 612"/>
              <a:gd name="T44" fmla="*/ 294605 w 1064"/>
              <a:gd name="T45" fmla="*/ 0 h 612"/>
              <a:gd name="T46" fmla="*/ 287604 w 1064"/>
              <a:gd name="T47" fmla="*/ 1167 h 612"/>
              <a:gd name="T48" fmla="*/ 15168 w 1064"/>
              <a:gd name="T49" fmla="*/ 91632 h 612"/>
              <a:gd name="T50" fmla="*/ 0 w 1064"/>
              <a:gd name="T51" fmla="*/ 112643 h 612"/>
              <a:gd name="T52" fmla="*/ 15168 w 1064"/>
              <a:gd name="T53" fmla="*/ 133654 h 612"/>
              <a:gd name="T54" fmla="*/ 291688 w 1064"/>
              <a:gd name="T55" fmla="*/ 225285 h 612"/>
              <a:gd name="T56" fmla="*/ 298688 w 1064"/>
              <a:gd name="T57" fmla="*/ 226453 h 612"/>
              <a:gd name="T58" fmla="*/ 305689 w 1064"/>
              <a:gd name="T59" fmla="*/ 225285 h 612"/>
              <a:gd name="T60" fmla="*/ 569375 w 1064"/>
              <a:gd name="T61" fmla="*/ 137739 h 612"/>
              <a:gd name="T62" fmla="*/ 569375 w 1064"/>
              <a:gd name="T63" fmla="*/ 195520 h 612"/>
              <a:gd name="T64" fmla="*/ 548957 w 1064"/>
              <a:gd name="T65" fmla="*/ 224702 h 612"/>
              <a:gd name="T66" fmla="*/ 552457 w 1064"/>
              <a:gd name="T67" fmla="*/ 238709 h 612"/>
              <a:gd name="T68" fmla="*/ 551290 w 1064"/>
              <a:gd name="T69" fmla="*/ 240460 h 612"/>
              <a:gd name="T70" fmla="*/ 541956 w 1064"/>
              <a:gd name="T71" fmla="*/ 273727 h 612"/>
              <a:gd name="T72" fmla="*/ 549540 w 1064"/>
              <a:gd name="T73" fmla="*/ 287151 h 612"/>
              <a:gd name="T74" fmla="*/ 553040 w 1064"/>
              <a:gd name="T75" fmla="*/ 287735 h 612"/>
              <a:gd name="T76" fmla="*/ 563541 w 1064"/>
              <a:gd name="T77" fmla="*/ 279564 h 612"/>
              <a:gd name="T78" fmla="*/ 569375 w 1064"/>
              <a:gd name="T79" fmla="*/ 257385 h 612"/>
              <a:gd name="T80" fmla="*/ 569375 w 1064"/>
              <a:gd name="T81" fmla="*/ 276646 h 612"/>
              <a:gd name="T82" fmla="*/ 580459 w 1064"/>
              <a:gd name="T83" fmla="*/ 287735 h 612"/>
              <a:gd name="T84" fmla="*/ 591543 w 1064"/>
              <a:gd name="T85" fmla="*/ 276646 h 612"/>
              <a:gd name="T86" fmla="*/ 591543 w 1064"/>
              <a:gd name="T87" fmla="*/ 257385 h 612"/>
              <a:gd name="T88" fmla="*/ 597960 w 1064"/>
              <a:gd name="T89" fmla="*/ 279564 h 612"/>
              <a:gd name="T90" fmla="*/ 608461 w 1064"/>
              <a:gd name="T91" fmla="*/ 287735 h 612"/>
              <a:gd name="T92" fmla="*/ 611378 w 1064"/>
              <a:gd name="T93" fmla="*/ 287151 h 612"/>
              <a:gd name="T94" fmla="*/ 618962 w 1064"/>
              <a:gd name="T95" fmla="*/ 273727 h 6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64" h="612">
                <a:moveTo>
                  <a:pt x="790" y="343"/>
                </a:moveTo>
                <a:cubicBezTo>
                  <a:pt x="785" y="339"/>
                  <a:pt x="779" y="338"/>
                  <a:pt x="773" y="340"/>
                </a:cubicBezTo>
                <a:lnTo>
                  <a:pt x="511" y="427"/>
                </a:lnTo>
                <a:lnTo>
                  <a:pt x="259" y="344"/>
                </a:lnTo>
                <a:cubicBezTo>
                  <a:pt x="254" y="342"/>
                  <a:pt x="247" y="343"/>
                  <a:pt x="242" y="346"/>
                </a:cubicBezTo>
                <a:cubicBezTo>
                  <a:pt x="237" y="350"/>
                  <a:pt x="234" y="356"/>
                  <a:pt x="234" y="362"/>
                </a:cubicBezTo>
                <a:lnTo>
                  <a:pt x="234" y="571"/>
                </a:lnTo>
                <a:cubicBezTo>
                  <a:pt x="234" y="580"/>
                  <a:pt x="241" y="588"/>
                  <a:pt x="250" y="590"/>
                </a:cubicBezTo>
                <a:cubicBezTo>
                  <a:pt x="324" y="604"/>
                  <a:pt x="418" y="612"/>
                  <a:pt x="516" y="612"/>
                </a:cubicBezTo>
                <a:cubicBezTo>
                  <a:pt x="614" y="612"/>
                  <a:pt x="709" y="604"/>
                  <a:pt x="783" y="590"/>
                </a:cubicBezTo>
                <a:cubicBezTo>
                  <a:pt x="792" y="588"/>
                  <a:pt x="798" y="580"/>
                  <a:pt x="798" y="571"/>
                </a:cubicBezTo>
                <a:lnTo>
                  <a:pt x="798" y="358"/>
                </a:lnTo>
                <a:cubicBezTo>
                  <a:pt x="798" y="352"/>
                  <a:pt x="795" y="346"/>
                  <a:pt x="790" y="343"/>
                </a:cubicBezTo>
                <a:close/>
                <a:moveTo>
                  <a:pt x="1061" y="469"/>
                </a:moveTo>
                <a:lnTo>
                  <a:pt x="1046" y="412"/>
                </a:lnTo>
                <a:cubicBezTo>
                  <a:pt x="1045" y="410"/>
                  <a:pt x="1044" y="409"/>
                  <a:pt x="1044" y="408"/>
                </a:cubicBezTo>
                <a:cubicBezTo>
                  <a:pt x="1047" y="401"/>
                  <a:pt x="1049" y="394"/>
                  <a:pt x="1049" y="385"/>
                </a:cubicBezTo>
                <a:cubicBezTo>
                  <a:pt x="1049" y="362"/>
                  <a:pt x="1035" y="343"/>
                  <a:pt x="1014" y="335"/>
                </a:cubicBezTo>
                <a:lnTo>
                  <a:pt x="1014" y="209"/>
                </a:lnTo>
                <a:cubicBezTo>
                  <a:pt x="1016" y="204"/>
                  <a:pt x="1017" y="200"/>
                  <a:pt x="1017" y="195"/>
                </a:cubicBezTo>
                <a:cubicBezTo>
                  <a:pt x="1017" y="179"/>
                  <a:pt x="1006" y="164"/>
                  <a:pt x="991" y="159"/>
                </a:cubicBezTo>
                <a:lnTo>
                  <a:pt x="517" y="2"/>
                </a:lnTo>
                <a:cubicBezTo>
                  <a:pt x="513" y="1"/>
                  <a:pt x="509" y="0"/>
                  <a:pt x="505" y="0"/>
                </a:cubicBezTo>
                <a:cubicBezTo>
                  <a:pt x="501" y="0"/>
                  <a:pt x="497" y="1"/>
                  <a:pt x="493" y="2"/>
                </a:cubicBezTo>
                <a:lnTo>
                  <a:pt x="26" y="157"/>
                </a:lnTo>
                <a:cubicBezTo>
                  <a:pt x="10" y="162"/>
                  <a:pt x="0" y="176"/>
                  <a:pt x="0" y="193"/>
                </a:cubicBezTo>
                <a:cubicBezTo>
                  <a:pt x="0" y="209"/>
                  <a:pt x="10" y="224"/>
                  <a:pt x="26" y="229"/>
                </a:cubicBezTo>
                <a:lnTo>
                  <a:pt x="500" y="386"/>
                </a:lnTo>
                <a:cubicBezTo>
                  <a:pt x="504" y="388"/>
                  <a:pt x="508" y="388"/>
                  <a:pt x="512" y="388"/>
                </a:cubicBezTo>
                <a:cubicBezTo>
                  <a:pt x="516" y="388"/>
                  <a:pt x="520" y="388"/>
                  <a:pt x="524" y="386"/>
                </a:cubicBezTo>
                <a:lnTo>
                  <a:pt x="976" y="236"/>
                </a:lnTo>
                <a:lnTo>
                  <a:pt x="976" y="335"/>
                </a:lnTo>
                <a:cubicBezTo>
                  <a:pt x="956" y="343"/>
                  <a:pt x="941" y="362"/>
                  <a:pt x="941" y="385"/>
                </a:cubicBezTo>
                <a:cubicBezTo>
                  <a:pt x="941" y="394"/>
                  <a:pt x="943" y="401"/>
                  <a:pt x="947" y="409"/>
                </a:cubicBezTo>
                <a:cubicBezTo>
                  <a:pt x="946" y="410"/>
                  <a:pt x="945" y="410"/>
                  <a:pt x="945" y="412"/>
                </a:cubicBezTo>
                <a:lnTo>
                  <a:pt x="929" y="469"/>
                </a:lnTo>
                <a:cubicBezTo>
                  <a:pt x="926" y="479"/>
                  <a:pt x="932" y="489"/>
                  <a:pt x="942" y="492"/>
                </a:cubicBezTo>
                <a:cubicBezTo>
                  <a:pt x="944" y="492"/>
                  <a:pt x="946" y="493"/>
                  <a:pt x="948" y="493"/>
                </a:cubicBezTo>
                <a:cubicBezTo>
                  <a:pt x="956" y="493"/>
                  <a:pt x="964" y="487"/>
                  <a:pt x="966" y="479"/>
                </a:cubicBezTo>
                <a:lnTo>
                  <a:pt x="976" y="441"/>
                </a:lnTo>
                <a:lnTo>
                  <a:pt x="976" y="474"/>
                </a:lnTo>
                <a:cubicBezTo>
                  <a:pt x="976" y="484"/>
                  <a:pt x="985" y="493"/>
                  <a:pt x="995" y="493"/>
                </a:cubicBezTo>
                <a:cubicBezTo>
                  <a:pt x="1006" y="493"/>
                  <a:pt x="1014" y="484"/>
                  <a:pt x="1014" y="474"/>
                </a:cubicBezTo>
                <a:lnTo>
                  <a:pt x="1014" y="441"/>
                </a:lnTo>
                <a:lnTo>
                  <a:pt x="1025" y="479"/>
                </a:lnTo>
                <a:cubicBezTo>
                  <a:pt x="1027" y="487"/>
                  <a:pt x="1035" y="493"/>
                  <a:pt x="1043" y="493"/>
                </a:cubicBezTo>
                <a:cubicBezTo>
                  <a:pt x="1045" y="493"/>
                  <a:pt x="1046" y="492"/>
                  <a:pt x="1048" y="492"/>
                </a:cubicBezTo>
                <a:cubicBezTo>
                  <a:pt x="1058" y="489"/>
                  <a:pt x="1064" y="479"/>
                  <a:pt x="1061" y="469"/>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2" name="Freeform 27"/>
          <p:cNvSpPr>
            <a:spLocks noEditPoints="1"/>
          </p:cNvSpPr>
          <p:nvPr/>
        </p:nvSpPr>
        <p:spPr bwMode="auto">
          <a:xfrm>
            <a:off x="6336168" y="3955917"/>
            <a:ext cx="532455" cy="360318"/>
          </a:xfrm>
          <a:custGeom>
            <a:avLst/>
            <a:gdLst>
              <a:gd name="T0" fmla="*/ 520908 w 990"/>
              <a:gd name="T1" fmla="*/ 144125 h 672"/>
              <a:gd name="T2" fmla="*/ 499252 w 990"/>
              <a:gd name="T3" fmla="*/ 71771 h 672"/>
              <a:gd name="T4" fmla="*/ 443064 w 990"/>
              <a:gd name="T5" fmla="*/ 48431 h 672"/>
              <a:gd name="T6" fmla="*/ 386877 w 990"/>
              <a:gd name="T7" fmla="*/ 72354 h 672"/>
              <a:gd name="T8" fmla="*/ 365221 w 990"/>
              <a:gd name="T9" fmla="*/ 144708 h 672"/>
              <a:gd name="T10" fmla="*/ 387462 w 990"/>
              <a:gd name="T11" fmla="*/ 217062 h 672"/>
              <a:gd name="T12" fmla="*/ 443064 w 990"/>
              <a:gd name="T13" fmla="*/ 241569 h 672"/>
              <a:gd name="T14" fmla="*/ 498667 w 990"/>
              <a:gd name="T15" fmla="*/ 217062 h 672"/>
              <a:gd name="T16" fmla="*/ 520908 w 990"/>
              <a:gd name="T17" fmla="*/ 144125 h 672"/>
              <a:gd name="T18" fmla="*/ 579437 w 990"/>
              <a:gd name="T19" fmla="*/ 145292 h 672"/>
              <a:gd name="T20" fmla="*/ 542564 w 990"/>
              <a:gd name="T21" fmla="*/ 251489 h 672"/>
              <a:gd name="T22" fmla="*/ 443650 w 990"/>
              <a:gd name="T23" fmla="*/ 290000 h 672"/>
              <a:gd name="T24" fmla="*/ 343565 w 990"/>
              <a:gd name="T25" fmla="*/ 252072 h 672"/>
              <a:gd name="T26" fmla="*/ 306692 w 990"/>
              <a:gd name="T27" fmla="*/ 146459 h 672"/>
              <a:gd name="T28" fmla="*/ 319568 w 990"/>
              <a:gd name="T29" fmla="*/ 74688 h 672"/>
              <a:gd name="T30" fmla="*/ 345906 w 990"/>
              <a:gd name="T31" fmla="*/ 36177 h 672"/>
              <a:gd name="T32" fmla="*/ 382194 w 990"/>
              <a:gd name="T33" fmla="*/ 11087 h 672"/>
              <a:gd name="T34" fmla="*/ 442479 w 990"/>
              <a:gd name="T35" fmla="*/ 0 h 672"/>
              <a:gd name="T36" fmla="*/ 541978 w 990"/>
              <a:gd name="T37" fmla="*/ 38511 h 672"/>
              <a:gd name="T38" fmla="*/ 579437 w 990"/>
              <a:gd name="T39" fmla="*/ 145292 h 672"/>
              <a:gd name="T40" fmla="*/ 307862 w 990"/>
              <a:gd name="T41" fmla="*/ 339014 h 672"/>
              <a:gd name="T42" fmla="*/ 327177 w 990"/>
              <a:gd name="T43" fmla="*/ 318591 h 672"/>
              <a:gd name="T44" fmla="*/ 339468 w 990"/>
              <a:gd name="T45" fmla="*/ 298752 h 672"/>
              <a:gd name="T46" fmla="*/ 342980 w 990"/>
              <a:gd name="T47" fmla="*/ 278913 h 672"/>
              <a:gd name="T48" fmla="*/ 330104 w 990"/>
              <a:gd name="T49" fmla="*/ 247988 h 672"/>
              <a:gd name="T50" fmla="*/ 293816 w 990"/>
              <a:gd name="T51" fmla="*/ 235734 h 672"/>
              <a:gd name="T52" fmla="*/ 258698 w 990"/>
              <a:gd name="T53" fmla="*/ 246237 h 672"/>
              <a:gd name="T54" fmla="*/ 241725 w 990"/>
              <a:gd name="T55" fmla="*/ 281831 h 672"/>
              <a:gd name="T56" fmla="*/ 271575 w 990"/>
              <a:gd name="T57" fmla="*/ 284748 h 672"/>
              <a:gd name="T58" fmla="*/ 278013 w 990"/>
              <a:gd name="T59" fmla="*/ 266076 h 672"/>
              <a:gd name="T60" fmla="*/ 292645 w 990"/>
              <a:gd name="T61" fmla="*/ 260241 h 672"/>
              <a:gd name="T62" fmla="*/ 307862 w 990"/>
              <a:gd name="T63" fmla="*/ 265493 h 672"/>
              <a:gd name="T64" fmla="*/ 313130 w 990"/>
              <a:gd name="T65" fmla="*/ 281247 h 672"/>
              <a:gd name="T66" fmla="*/ 306692 w 990"/>
              <a:gd name="T67" fmla="*/ 299336 h 672"/>
              <a:gd name="T68" fmla="*/ 282110 w 990"/>
              <a:gd name="T69" fmla="*/ 325010 h 672"/>
              <a:gd name="T70" fmla="*/ 248748 w 990"/>
              <a:gd name="T71" fmla="*/ 362354 h 672"/>
              <a:gd name="T72" fmla="*/ 238213 w 990"/>
              <a:gd name="T73" fmla="*/ 392112 h 672"/>
              <a:gd name="T74" fmla="*/ 342980 w 990"/>
              <a:gd name="T75" fmla="*/ 392112 h 672"/>
              <a:gd name="T76" fmla="*/ 342980 w 990"/>
              <a:gd name="T77" fmla="*/ 364104 h 672"/>
              <a:gd name="T78" fmla="*/ 283866 w 990"/>
              <a:gd name="T79" fmla="*/ 364104 h 672"/>
              <a:gd name="T80" fmla="*/ 289719 w 990"/>
              <a:gd name="T81" fmla="*/ 355935 h 672"/>
              <a:gd name="T82" fmla="*/ 307862 w 990"/>
              <a:gd name="T83" fmla="*/ 339014 h 672"/>
              <a:gd name="T84" fmla="*/ 167978 w 990"/>
              <a:gd name="T85" fmla="*/ 4668 h 672"/>
              <a:gd name="T86" fmla="*/ 224751 w 990"/>
              <a:gd name="T87" fmla="*/ 4668 h 672"/>
              <a:gd name="T88" fmla="*/ 224751 w 990"/>
              <a:gd name="T89" fmla="*/ 285332 h 672"/>
              <a:gd name="T90" fmla="*/ 167978 w 990"/>
              <a:gd name="T91" fmla="*/ 285332 h 672"/>
              <a:gd name="T92" fmla="*/ 167978 w 990"/>
              <a:gd name="T93" fmla="*/ 162797 h 672"/>
              <a:gd name="T94" fmla="*/ 56773 w 990"/>
              <a:gd name="T95" fmla="*/ 162797 h 672"/>
              <a:gd name="T96" fmla="*/ 56773 w 990"/>
              <a:gd name="T97" fmla="*/ 285332 h 672"/>
              <a:gd name="T98" fmla="*/ 0 w 990"/>
              <a:gd name="T99" fmla="*/ 285332 h 672"/>
              <a:gd name="T100" fmla="*/ 0 w 990"/>
              <a:gd name="T101" fmla="*/ 4668 h 672"/>
              <a:gd name="T102" fmla="*/ 56773 w 990"/>
              <a:gd name="T103" fmla="*/ 4668 h 672"/>
              <a:gd name="T104" fmla="*/ 56773 w 990"/>
              <a:gd name="T105" fmla="*/ 114950 h 672"/>
              <a:gd name="T106" fmla="*/ 167978 w 990"/>
              <a:gd name="T107" fmla="*/ 114950 h 672"/>
              <a:gd name="T108" fmla="*/ 167978 w 990"/>
              <a:gd name="T109" fmla="*/ 4668 h 6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90" h="672">
                <a:moveTo>
                  <a:pt x="890" y="247"/>
                </a:moveTo>
                <a:cubicBezTo>
                  <a:pt x="890" y="192"/>
                  <a:pt x="877" y="151"/>
                  <a:pt x="853" y="123"/>
                </a:cubicBezTo>
                <a:cubicBezTo>
                  <a:pt x="829" y="96"/>
                  <a:pt x="797" y="83"/>
                  <a:pt x="757" y="83"/>
                </a:cubicBezTo>
                <a:cubicBezTo>
                  <a:pt x="717" y="83"/>
                  <a:pt x="685" y="97"/>
                  <a:pt x="661" y="124"/>
                </a:cubicBezTo>
                <a:cubicBezTo>
                  <a:pt x="636" y="151"/>
                  <a:pt x="624" y="193"/>
                  <a:pt x="624" y="248"/>
                </a:cubicBezTo>
                <a:cubicBezTo>
                  <a:pt x="624" y="303"/>
                  <a:pt x="636" y="344"/>
                  <a:pt x="662" y="372"/>
                </a:cubicBezTo>
                <a:cubicBezTo>
                  <a:pt x="687" y="400"/>
                  <a:pt x="719" y="414"/>
                  <a:pt x="757" y="414"/>
                </a:cubicBezTo>
                <a:cubicBezTo>
                  <a:pt x="796" y="414"/>
                  <a:pt x="828" y="400"/>
                  <a:pt x="852" y="372"/>
                </a:cubicBezTo>
                <a:cubicBezTo>
                  <a:pt x="877" y="344"/>
                  <a:pt x="890" y="303"/>
                  <a:pt x="890" y="247"/>
                </a:cubicBezTo>
                <a:close/>
                <a:moveTo>
                  <a:pt x="990" y="249"/>
                </a:moveTo>
                <a:cubicBezTo>
                  <a:pt x="990" y="327"/>
                  <a:pt x="969" y="387"/>
                  <a:pt x="927" y="431"/>
                </a:cubicBezTo>
                <a:cubicBezTo>
                  <a:pt x="884" y="475"/>
                  <a:pt x="828" y="497"/>
                  <a:pt x="758" y="497"/>
                </a:cubicBezTo>
                <a:cubicBezTo>
                  <a:pt x="686" y="497"/>
                  <a:pt x="629" y="475"/>
                  <a:pt x="587" y="432"/>
                </a:cubicBezTo>
                <a:cubicBezTo>
                  <a:pt x="545" y="388"/>
                  <a:pt x="524" y="328"/>
                  <a:pt x="524" y="251"/>
                </a:cubicBezTo>
                <a:cubicBezTo>
                  <a:pt x="524" y="202"/>
                  <a:pt x="531" y="161"/>
                  <a:pt x="546" y="128"/>
                </a:cubicBezTo>
                <a:cubicBezTo>
                  <a:pt x="557" y="104"/>
                  <a:pt x="572" y="82"/>
                  <a:pt x="591" y="62"/>
                </a:cubicBezTo>
                <a:cubicBezTo>
                  <a:pt x="609" y="43"/>
                  <a:pt x="630" y="28"/>
                  <a:pt x="653" y="19"/>
                </a:cubicBezTo>
                <a:cubicBezTo>
                  <a:pt x="683" y="6"/>
                  <a:pt x="717" y="0"/>
                  <a:pt x="756" y="0"/>
                </a:cubicBezTo>
                <a:cubicBezTo>
                  <a:pt x="827" y="0"/>
                  <a:pt x="884" y="22"/>
                  <a:pt x="926" y="66"/>
                </a:cubicBezTo>
                <a:cubicBezTo>
                  <a:pt x="968" y="110"/>
                  <a:pt x="990" y="171"/>
                  <a:pt x="990" y="249"/>
                </a:cubicBezTo>
                <a:close/>
                <a:moveTo>
                  <a:pt x="526" y="581"/>
                </a:moveTo>
                <a:cubicBezTo>
                  <a:pt x="542" y="566"/>
                  <a:pt x="553" y="554"/>
                  <a:pt x="559" y="546"/>
                </a:cubicBezTo>
                <a:cubicBezTo>
                  <a:pt x="569" y="535"/>
                  <a:pt x="576" y="523"/>
                  <a:pt x="580" y="512"/>
                </a:cubicBezTo>
                <a:cubicBezTo>
                  <a:pt x="584" y="501"/>
                  <a:pt x="586" y="490"/>
                  <a:pt x="586" y="478"/>
                </a:cubicBezTo>
                <a:cubicBezTo>
                  <a:pt x="586" y="457"/>
                  <a:pt x="579" y="439"/>
                  <a:pt x="564" y="425"/>
                </a:cubicBezTo>
                <a:cubicBezTo>
                  <a:pt x="549" y="411"/>
                  <a:pt x="528" y="404"/>
                  <a:pt x="502" y="404"/>
                </a:cubicBezTo>
                <a:cubicBezTo>
                  <a:pt x="478" y="404"/>
                  <a:pt x="458" y="410"/>
                  <a:pt x="442" y="422"/>
                </a:cubicBezTo>
                <a:cubicBezTo>
                  <a:pt x="426" y="434"/>
                  <a:pt x="416" y="455"/>
                  <a:pt x="413" y="483"/>
                </a:cubicBezTo>
                <a:lnTo>
                  <a:pt x="464" y="488"/>
                </a:lnTo>
                <a:cubicBezTo>
                  <a:pt x="465" y="473"/>
                  <a:pt x="469" y="462"/>
                  <a:pt x="475" y="456"/>
                </a:cubicBezTo>
                <a:cubicBezTo>
                  <a:pt x="481" y="449"/>
                  <a:pt x="490" y="446"/>
                  <a:pt x="500" y="446"/>
                </a:cubicBezTo>
                <a:cubicBezTo>
                  <a:pt x="511" y="446"/>
                  <a:pt x="520" y="449"/>
                  <a:pt x="526" y="455"/>
                </a:cubicBezTo>
                <a:cubicBezTo>
                  <a:pt x="532" y="461"/>
                  <a:pt x="535" y="470"/>
                  <a:pt x="535" y="482"/>
                </a:cubicBezTo>
                <a:cubicBezTo>
                  <a:pt x="535" y="492"/>
                  <a:pt x="532" y="502"/>
                  <a:pt x="524" y="513"/>
                </a:cubicBezTo>
                <a:cubicBezTo>
                  <a:pt x="519" y="521"/>
                  <a:pt x="505" y="535"/>
                  <a:pt x="482" y="557"/>
                </a:cubicBezTo>
                <a:cubicBezTo>
                  <a:pt x="453" y="583"/>
                  <a:pt x="434" y="605"/>
                  <a:pt x="425" y="621"/>
                </a:cubicBezTo>
                <a:cubicBezTo>
                  <a:pt x="415" y="637"/>
                  <a:pt x="409" y="654"/>
                  <a:pt x="407" y="672"/>
                </a:cubicBezTo>
                <a:lnTo>
                  <a:pt x="586" y="672"/>
                </a:lnTo>
                <a:lnTo>
                  <a:pt x="586" y="624"/>
                </a:lnTo>
                <a:lnTo>
                  <a:pt x="485" y="624"/>
                </a:lnTo>
                <a:cubicBezTo>
                  <a:pt x="487" y="620"/>
                  <a:pt x="491" y="615"/>
                  <a:pt x="495" y="610"/>
                </a:cubicBezTo>
                <a:cubicBezTo>
                  <a:pt x="500" y="605"/>
                  <a:pt x="510" y="595"/>
                  <a:pt x="526" y="581"/>
                </a:cubicBezTo>
                <a:close/>
                <a:moveTo>
                  <a:pt x="287" y="8"/>
                </a:moveTo>
                <a:lnTo>
                  <a:pt x="384" y="8"/>
                </a:lnTo>
                <a:lnTo>
                  <a:pt x="384" y="489"/>
                </a:lnTo>
                <a:lnTo>
                  <a:pt x="287" y="489"/>
                </a:lnTo>
                <a:lnTo>
                  <a:pt x="287" y="279"/>
                </a:lnTo>
                <a:lnTo>
                  <a:pt x="97" y="279"/>
                </a:lnTo>
                <a:lnTo>
                  <a:pt x="97" y="489"/>
                </a:lnTo>
                <a:lnTo>
                  <a:pt x="0" y="489"/>
                </a:lnTo>
                <a:lnTo>
                  <a:pt x="0" y="8"/>
                </a:lnTo>
                <a:lnTo>
                  <a:pt x="97" y="8"/>
                </a:lnTo>
                <a:lnTo>
                  <a:pt x="97" y="197"/>
                </a:lnTo>
                <a:lnTo>
                  <a:pt x="287" y="197"/>
                </a:lnTo>
                <a:lnTo>
                  <a:pt x="287" y="8"/>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4" name="Freeform 37"/>
          <p:cNvSpPr>
            <a:spLocks noEditPoints="1"/>
          </p:cNvSpPr>
          <p:nvPr/>
        </p:nvSpPr>
        <p:spPr bwMode="auto">
          <a:xfrm>
            <a:off x="6378473" y="4619385"/>
            <a:ext cx="447845" cy="478479"/>
          </a:xfrm>
          <a:custGeom>
            <a:avLst/>
            <a:gdLst>
              <a:gd name="T0" fmla="*/ 184660 w 834"/>
              <a:gd name="T1" fmla="*/ 323536 h 890"/>
              <a:gd name="T2" fmla="*/ 175894 w 834"/>
              <a:gd name="T3" fmla="*/ 294283 h 890"/>
              <a:gd name="T4" fmla="*/ 212710 w 834"/>
              <a:gd name="T5" fmla="*/ 141584 h 890"/>
              <a:gd name="T6" fmla="*/ 252447 w 834"/>
              <a:gd name="T7" fmla="*/ 265616 h 890"/>
              <a:gd name="T8" fmla="*/ 302118 w 834"/>
              <a:gd name="T9" fmla="*/ 122277 h 890"/>
              <a:gd name="T10" fmla="*/ 192841 w 834"/>
              <a:gd name="T11" fmla="*/ 242798 h 890"/>
              <a:gd name="T12" fmla="*/ 183491 w 834"/>
              <a:gd name="T13" fmla="*/ 259180 h 890"/>
              <a:gd name="T14" fmla="*/ 250109 w 834"/>
              <a:gd name="T15" fmla="*/ 298379 h 890"/>
              <a:gd name="T16" fmla="*/ 321402 w 834"/>
              <a:gd name="T17" fmla="*/ 103555 h 890"/>
              <a:gd name="T18" fmla="*/ 324908 w 834"/>
              <a:gd name="T19" fmla="*/ 66111 h 890"/>
              <a:gd name="T20" fmla="*/ 321402 w 834"/>
              <a:gd name="T21" fmla="*/ 103555 h 890"/>
              <a:gd name="T22" fmla="*/ 380423 w 834"/>
              <a:gd name="T23" fmla="*/ 122862 h 890"/>
              <a:gd name="T24" fmla="*/ 343023 w 834"/>
              <a:gd name="T25" fmla="*/ 125787 h 890"/>
              <a:gd name="T26" fmla="*/ 278159 w 834"/>
              <a:gd name="T27" fmla="*/ 87173 h 890"/>
              <a:gd name="T28" fmla="*/ 262381 w 834"/>
              <a:gd name="T29" fmla="*/ 53240 h 890"/>
              <a:gd name="T30" fmla="*/ 278159 w 834"/>
              <a:gd name="T31" fmla="*/ 87173 h 890"/>
              <a:gd name="T32" fmla="*/ 215047 w 834"/>
              <a:gd name="T33" fmla="*/ 64941 h 890"/>
              <a:gd name="T34" fmla="*/ 218553 w 834"/>
              <a:gd name="T35" fmla="*/ 102970 h 890"/>
              <a:gd name="T36" fmla="*/ 358217 w 834"/>
              <a:gd name="T37" fmla="*/ 185463 h 890"/>
              <a:gd name="T38" fmla="*/ 392695 w 834"/>
              <a:gd name="T39" fmla="*/ 169666 h 890"/>
              <a:gd name="T40" fmla="*/ 358217 w 834"/>
              <a:gd name="T41" fmla="*/ 185463 h 890"/>
              <a:gd name="T42" fmla="*/ 179401 w 834"/>
              <a:gd name="T43" fmla="*/ 266201 h 890"/>
              <a:gd name="T44" fmla="*/ 170051 w 834"/>
              <a:gd name="T45" fmla="*/ 282582 h 890"/>
              <a:gd name="T46" fmla="*/ 236669 w 834"/>
              <a:gd name="T47" fmla="*/ 321781 h 890"/>
              <a:gd name="T48" fmla="*/ 177648 w 834"/>
              <a:gd name="T49" fmla="*/ 520700 h 890"/>
              <a:gd name="T50" fmla="*/ 190504 w 834"/>
              <a:gd name="T51" fmla="*/ 30423 h 890"/>
              <a:gd name="T52" fmla="*/ 463403 w 834"/>
              <a:gd name="T53" fmla="*/ 148019 h 890"/>
              <a:gd name="T54" fmla="*/ 468078 w 834"/>
              <a:gd name="T55" fmla="*/ 226417 h 890"/>
              <a:gd name="T56" fmla="*/ 481518 w 834"/>
              <a:gd name="T57" fmla="*/ 325291 h 890"/>
              <a:gd name="T58" fmla="*/ 464572 w 834"/>
              <a:gd name="T59" fmla="*/ 408954 h 890"/>
              <a:gd name="T60" fmla="*/ 364061 w 834"/>
              <a:gd name="T61" fmla="*/ 431771 h 890"/>
              <a:gd name="T62" fmla="*/ 177648 w 834"/>
              <a:gd name="T63" fmla="*/ 520700 h 8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34" h="890">
                <a:moveTo>
                  <a:pt x="301" y="503"/>
                </a:moveTo>
                <a:cubicBezTo>
                  <a:pt x="292" y="521"/>
                  <a:pt x="298" y="543"/>
                  <a:pt x="316" y="553"/>
                </a:cubicBezTo>
                <a:cubicBezTo>
                  <a:pt x="331" y="562"/>
                  <a:pt x="349" y="559"/>
                  <a:pt x="361" y="549"/>
                </a:cubicBezTo>
                <a:lnTo>
                  <a:pt x="301" y="503"/>
                </a:lnTo>
                <a:close/>
                <a:moveTo>
                  <a:pt x="517" y="209"/>
                </a:moveTo>
                <a:cubicBezTo>
                  <a:pt x="462" y="177"/>
                  <a:pt x="393" y="192"/>
                  <a:pt x="364" y="242"/>
                </a:cubicBezTo>
                <a:cubicBezTo>
                  <a:pt x="335" y="294"/>
                  <a:pt x="373" y="351"/>
                  <a:pt x="346" y="404"/>
                </a:cubicBezTo>
                <a:lnTo>
                  <a:pt x="432" y="454"/>
                </a:lnTo>
                <a:cubicBezTo>
                  <a:pt x="465" y="404"/>
                  <a:pt x="534" y="409"/>
                  <a:pt x="564" y="358"/>
                </a:cubicBezTo>
                <a:cubicBezTo>
                  <a:pt x="593" y="307"/>
                  <a:pt x="572" y="241"/>
                  <a:pt x="517" y="209"/>
                </a:cubicBezTo>
                <a:close/>
                <a:moveTo>
                  <a:pt x="424" y="486"/>
                </a:moveTo>
                <a:lnTo>
                  <a:pt x="330" y="415"/>
                </a:lnTo>
                <a:cubicBezTo>
                  <a:pt x="323" y="410"/>
                  <a:pt x="313" y="411"/>
                  <a:pt x="309" y="419"/>
                </a:cubicBezTo>
                <a:cubicBezTo>
                  <a:pt x="305" y="427"/>
                  <a:pt x="307" y="437"/>
                  <a:pt x="314" y="443"/>
                </a:cubicBezTo>
                <a:lnTo>
                  <a:pt x="408" y="514"/>
                </a:lnTo>
                <a:cubicBezTo>
                  <a:pt x="415" y="519"/>
                  <a:pt x="424" y="517"/>
                  <a:pt x="428" y="510"/>
                </a:cubicBezTo>
                <a:cubicBezTo>
                  <a:pt x="433" y="502"/>
                  <a:pt x="431" y="491"/>
                  <a:pt x="424" y="486"/>
                </a:cubicBezTo>
                <a:close/>
                <a:moveTo>
                  <a:pt x="550" y="177"/>
                </a:moveTo>
                <a:lnTo>
                  <a:pt x="579" y="127"/>
                </a:lnTo>
                <a:lnTo>
                  <a:pt x="556" y="113"/>
                </a:lnTo>
                <a:lnTo>
                  <a:pt x="526" y="164"/>
                </a:lnTo>
                <a:lnTo>
                  <a:pt x="550" y="177"/>
                </a:lnTo>
                <a:close/>
                <a:moveTo>
                  <a:pt x="600" y="239"/>
                </a:moveTo>
                <a:lnTo>
                  <a:pt x="651" y="210"/>
                </a:lnTo>
                <a:lnTo>
                  <a:pt x="637" y="186"/>
                </a:lnTo>
                <a:lnTo>
                  <a:pt x="587" y="215"/>
                </a:lnTo>
                <a:lnTo>
                  <a:pt x="600" y="239"/>
                </a:lnTo>
                <a:close/>
                <a:moveTo>
                  <a:pt x="476" y="149"/>
                </a:moveTo>
                <a:lnTo>
                  <a:pt x="476" y="91"/>
                </a:lnTo>
                <a:lnTo>
                  <a:pt x="449" y="91"/>
                </a:lnTo>
                <a:lnTo>
                  <a:pt x="449" y="149"/>
                </a:lnTo>
                <a:lnTo>
                  <a:pt x="476" y="149"/>
                </a:lnTo>
                <a:close/>
                <a:moveTo>
                  <a:pt x="397" y="162"/>
                </a:moveTo>
                <a:lnTo>
                  <a:pt x="368" y="111"/>
                </a:lnTo>
                <a:lnTo>
                  <a:pt x="345" y="125"/>
                </a:lnTo>
                <a:lnTo>
                  <a:pt x="374" y="176"/>
                </a:lnTo>
                <a:lnTo>
                  <a:pt x="397" y="162"/>
                </a:lnTo>
                <a:close/>
                <a:moveTo>
                  <a:pt x="613" y="317"/>
                </a:moveTo>
                <a:lnTo>
                  <a:pt x="671" y="317"/>
                </a:lnTo>
                <a:lnTo>
                  <a:pt x="672" y="290"/>
                </a:lnTo>
                <a:lnTo>
                  <a:pt x="613" y="290"/>
                </a:lnTo>
                <a:lnTo>
                  <a:pt x="613" y="317"/>
                </a:lnTo>
                <a:close/>
                <a:moveTo>
                  <a:pt x="400" y="526"/>
                </a:moveTo>
                <a:lnTo>
                  <a:pt x="307" y="455"/>
                </a:lnTo>
                <a:cubicBezTo>
                  <a:pt x="300" y="450"/>
                  <a:pt x="290" y="452"/>
                  <a:pt x="286" y="459"/>
                </a:cubicBezTo>
                <a:cubicBezTo>
                  <a:pt x="281" y="467"/>
                  <a:pt x="284" y="478"/>
                  <a:pt x="291" y="483"/>
                </a:cubicBezTo>
                <a:lnTo>
                  <a:pt x="384" y="554"/>
                </a:lnTo>
                <a:cubicBezTo>
                  <a:pt x="391" y="559"/>
                  <a:pt x="401" y="557"/>
                  <a:pt x="405" y="550"/>
                </a:cubicBezTo>
                <a:cubicBezTo>
                  <a:pt x="410" y="542"/>
                  <a:pt x="407" y="531"/>
                  <a:pt x="400" y="526"/>
                </a:cubicBezTo>
                <a:close/>
                <a:moveTo>
                  <a:pt x="304" y="890"/>
                </a:moveTo>
                <a:cubicBezTo>
                  <a:pt x="314" y="819"/>
                  <a:pt x="314" y="745"/>
                  <a:pt x="295" y="679"/>
                </a:cubicBezTo>
                <a:cubicBezTo>
                  <a:pt x="0" y="513"/>
                  <a:pt x="78" y="129"/>
                  <a:pt x="326" y="52"/>
                </a:cubicBezTo>
                <a:cubicBezTo>
                  <a:pt x="456" y="0"/>
                  <a:pt x="634" y="31"/>
                  <a:pt x="750" y="147"/>
                </a:cubicBezTo>
                <a:cubicBezTo>
                  <a:pt x="834" y="231"/>
                  <a:pt x="793" y="253"/>
                  <a:pt x="793" y="253"/>
                </a:cubicBezTo>
                <a:lnTo>
                  <a:pt x="775" y="263"/>
                </a:lnTo>
                <a:cubicBezTo>
                  <a:pt x="785" y="303"/>
                  <a:pt x="803" y="377"/>
                  <a:pt x="801" y="387"/>
                </a:cubicBezTo>
                <a:cubicBezTo>
                  <a:pt x="798" y="401"/>
                  <a:pt x="782" y="415"/>
                  <a:pt x="782" y="415"/>
                </a:cubicBezTo>
                <a:lnTo>
                  <a:pt x="824" y="556"/>
                </a:lnTo>
                <a:lnTo>
                  <a:pt x="787" y="572"/>
                </a:lnTo>
                <a:cubicBezTo>
                  <a:pt x="795" y="617"/>
                  <a:pt x="800" y="654"/>
                  <a:pt x="795" y="699"/>
                </a:cubicBezTo>
                <a:cubicBezTo>
                  <a:pt x="795" y="707"/>
                  <a:pt x="769" y="729"/>
                  <a:pt x="749" y="730"/>
                </a:cubicBezTo>
                <a:lnTo>
                  <a:pt x="623" y="738"/>
                </a:lnTo>
                <a:lnTo>
                  <a:pt x="631" y="890"/>
                </a:lnTo>
                <a:lnTo>
                  <a:pt x="304" y="890"/>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123" name="沉淀先生"/>
          <p:cNvSpPr/>
          <p:nvPr/>
        </p:nvSpPr>
        <p:spPr bwMode="auto">
          <a:xfrm>
            <a:off x="6444898" y="5297381"/>
            <a:ext cx="355600" cy="511175"/>
          </a:xfrm>
          <a:custGeom>
            <a:avLst/>
            <a:gdLst>
              <a:gd name="T0" fmla="*/ 265468645 w 443"/>
              <a:gd name="T1" fmla="*/ 382891844 h 634"/>
              <a:gd name="T2" fmla="*/ 265468645 w 443"/>
              <a:gd name="T3" fmla="*/ 382891844 h 634"/>
              <a:gd name="T4" fmla="*/ 246782386 w 443"/>
              <a:gd name="T5" fmla="*/ 382891844 h 634"/>
              <a:gd name="T6" fmla="*/ 246782386 w 443"/>
              <a:gd name="T7" fmla="*/ 296432318 h 634"/>
              <a:gd name="T8" fmla="*/ 152064353 w 443"/>
              <a:gd name="T9" fmla="*/ 210622644 h 634"/>
              <a:gd name="T10" fmla="*/ 246782386 w 443"/>
              <a:gd name="T11" fmla="*/ 114412092 h 634"/>
              <a:gd name="T12" fmla="*/ 246782386 w 443"/>
              <a:gd name="T13" fmla="*/ 28603224 h 634"/>
              <a:gd name="T14" fmla="*/ 265468645 w 443"/>
              <a:gd name="T15" fmla="*/ 28603224 h 634"/>
              <a:gd name="T16" fmla="*/ 284798675 w 443"/>
              <a:gd name="T17" fmla="*/ 18852199 h 634"/>
              <a:gd name="T18" fmla="*/ 265468645 w 443"/>
              <a:gd name="T19" fmla="*/ 0 h 634"/>
              <a:gd name="T20" fmla="*/ 19330031 w 443"/>
              <a:gd name="T21" fmla="*/ 0 h 634"/>
              <a:gd name="T22" fmla="*/ 0 w 443"/>
              <a:gd name="T23" fmla="*/ 18852199 h 634"/>
              <a:gd name="T24" fmla="*/ 19330031 w 443"/>
              <a:gd name="T25" fmla="*/ 28603224 h 634"/>
              <a:gd name="T26" fmla="*/ 38016289 w 443"/>
              <a:gd name="T27" fmla="*/ 28603224 h 634"/>
              <a:gd name="T28" fmla="*/ 38016289 w 443"/>
              <a:gd name="T29" fmla="*/ 114412092 h 634"/>
              <a:gd name="T30" fmla="*/ 132734322 w 443"/>
              <a:gd name="T31" fmla="*/ 210622644 h 634"/>
              <a:gd name="T32" fmla="*/ 38016289 w 443"/>
              <a:gd name="T33" fmla="*/ 296432318 h 634"/>
              <a:gd name="T34" fmla="*/ 38016289 w 443"/>
              <a:gd name="T35" fmla="*/ 382891844 h 634"/>
              <a:gd name="T36" fmla="*/ 19330031 w 443"/>
              <a:gd name="T37" fmla="*/ 382891844 h 634"/>
              <a:gd name="T38" fmla="*/ 0 w 443"/>
              <a:gd name="T39" fmla="*/ 401744043 h 634"/>
              <a:gd name="T40" fmla="*/ 19330031 w 443"/>
              <a:gd name="T41" fmla="*/ 411495069 h 634"/>
              <a:gd name="T42" fmla="*/ 265468645 w 443"/>
              <a:gd name="T43" fmla="*/ 411495069 h 634"/>
              <a:gd name="T44" fmla="*/ 284798675 w 443"/>
              <a:gd name="T45" fmla="*/ 401744043 h 634"/>
              <a:gd name="T46" fmla="*/ 265468645 w 443"/>
              <a:gd name="T47" fmla="*/ 382891844 h 634"/>
              <a:gd name="T48" fmla="*/ 66367161 w 443"/>
              <a:gd name="T49" fmla="*/ 114412092 h 634"/>
              <a:gd name="T50" fmla="*/ 66367161 w 443"/>
              <a:gd name="T51" fmla="*/ 114412092 h 634"/>
              <a:gd name="T52" fmla="*/ 66367161 w 443"/>
              <a:gd name="T53" fmla="*/ 28603224 h 634"/>
              <a:gd name="T54" fmla="*/ 218431514 w 443"/>
              <a:gd name="T55" fmla="*/ 28603224 h 634"/>
              <a:gd name="T56" fmla="*/ 218431514 w 443"/>
              <a:gd name="T57" fmla="*/ 114412092 h 634"/>
              <a:gd name="T58" fmla="*/ 152064353 w 443"/>
              <a:gd name="T59" fmla="*/ 182020226 h 634"/>
              <a:gd name="T60" fmla="*/ 132734322 w 443"/>
              <a:gd name="T61" fmla="*/ 182020226 h 634"/>
              <a:gd name="T62" fmla="*/ 66367161 w 443"/>
              <a:gd name="T63" fmla="*/ 114412092 h 634"/>
              <a:gd name="T64" fmla="*/ 218431514 w 443"/>
              <a:gd name="T65" fmla="*/ 382891844 h 634"/>
              <a:gd name="T66" fmla="*/ 218431514 w 443"/>
              <a:gd name="T67" fmla="*/ 382891844 h 634"/>
              <a:gd name="T68" fmla="*/ 66367161 w 443"/>
              <a:gd name="T69" fmla="*/ 382891844 h 634"/>
              <a:gd name="T70" fmla="*/ 66367161 w 443"/>
              <a:gd name="T71" fmla="*/ 296432318 h 634"/>
              <a:gd name="T72" fmla="*/ 132734322 w 443"/>
              <a:gd name="T73" fmla="*/ 229474843 h 634"/>
              <a:gd name="T74" fmla="*/ 152064353 w 443"/>
              <a:gd name="T75" fmla="*/ 229474843 h 634"/>
              <a:gd name="T76" fmla="*/ 218431514 w 443"/>
              <a:gd name="T77" fmla="*/ 296432318 h 634"/>
              <a:gd name="T78" fmla="*/ 218431514 w 443"/>
              <a:gd name="T79" fmla="*/ 382891844 h 63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43" h="634">
                <a:moveTo>
                  <a:pt x="412" y="589"/>
                </a:moveTo>
                <a:lnTo>
                  <a:pt x="412" y="589"/>
                </a:lnTo>
                <a:cubicBezTo>
                  <a:pt x="383" y="589"/>
                  <a:pt x="383" y="589"/>
                  <a:pt x="383" y="589"/>
                </a:cubicBezTo>
                <a:cubicBezTo>
                  <a:pt x="383" y="456"/>
                  <a:pt x="383" y="456"/>
                  <a:pt x="383" y="456"/>
                </a:cubicBezTo>
                <a:cubicBezTo>
                  <a:pt x="383" y="383"/>
                  <a:pt x="310" y="324"/>
                  <a:pt x="236" y="324"/>
                </a:cubicBezTo>
                <a:cubicBezTo>
                  <a:pt x="310" y="324"/>
                  <a:pt x="383" y="250"/>
                  <a:pt x="383" y="176"/>
                </a:cubicBezTo>
                <a:cubicBezTo>
                  <a:pt x="383" y="44"/>
                  <a:pt x="383" y="44"/>
                  <a:pt x="383" y="44"/>
                </a:cubicBezTo>
                <a:cubicBezTo>
                  <a:pt x="412" y="44"/>
                  <a:pt x="412" y="44"/>
                  <a:pt x="412" y="44"/>
                </a:cubicBezTo>
                <a:cubicBezTo>
                  <a:pt x="427" y="44"/>
                  <a:pt x="442" y="29"/>
                  <a:pt x="442" y="29"/>
                </a:cubicBezTo>
                <a:cubicBezTo>
                  <a:pt x="442" y="15"/>
                  <a:pt x="427" y="0"/>
                  <a:pt x="412" y="0"/>
                </a:cubicBezTo>
                <a:cubicBezTo>
                  <a:pt x="30" y="0"/>
                  <a:pt x="30" y="0"/>
                  <a:pt x="30" y="0"/>
                </a:cubicBezTo>
                <a:cubicBezTo>
                  <a:pt x="15" y="0"/>
                  <a:pt x="0" y="15"/>
                  <a:pt x="0" y="29"/>
                </a:cubicBezTo>
                <a:cubicBezTo>
                  <a:pt x="0" y="29"/>
                  <a:pt x="15" y="44"/>
                  <a:pt x="30" y="44"/>
                </a:cubicBezTo>
                <a:cubicBezTo>
                  <a:pt x="59" y="44"/>
                  <a:pt x="59" y="44"/>
                  <a:pt x="59" y="44"/>
                </a:cubicBezTo>
                <a:cubicBezTo>
                  <a:pt x="59" y="176"/>
                  <a:pt x="59" y="176"/>
                  <a:pt x="59" y="176"/>
                </a:cubicBezTo>
                <a:cubicBezTo>
                  <a:pt x="59" y="250"/>
                  <a:pt x="133" y="324"/>
                  <a:pt x="206" y="324"/>
                </a:cubicBezTo>
                <a:cubicBezTo>
                  <a:pt x="133" y="324"/>
                  <a:pt x="59" y="383"/>
                  <a:pt x="59" y="456"/>
                </a:cubicBezTo>
                <a:cubicBezTo>
                  <a:pt x="59" y="589"/>
                  <a:pt x="59" y="589"/>
                  <a:pt x="59" y="589"/>
                </a:cubicBezTo>
                <a:cubicBezTo>
                  <a:pt x="30" y="589"/>
                  <a:pt x="30" y="589"/>
                  <a:pt x="30" y="589"/>
                </a:cubicBezTo>
                <a:cubicBezTo>
                  <a:pt x="15" y="589"/>
                  <a:pt x="0" y="604"/>
                  <a:pt x="0" y="618"/>
                </a:cubicBezTo>
                <a:cubicBezTo>
                  <a:pt x="0" y="618"/>
                  <a:pt x="15" y="633"/>
                  <a:pt x="30" y="633"/>
                </a:cubicBezTo>
                <a:cubicBezTo>
                  <a:pt x="412" y="633"/>
                  <a:pt x="412" y="633"/>
                  <a:pt x="412" y="633"/>
                </a:cubicBezTo>
                <a:cubicBezTo>
                  <a:pt x="427" y="633"/>
                  <a:pt x="442" y="618"/>
                  <a:pt x="442" y="618"/>
                </a:cubicBezTo>
                <a:cubicBezTo>
                  <a:pt x="442" y="604"/>
                  <a:pt x="427" y="589"/>
                  <a:pt x="412" y="589"/>
                </a:cubicBezTo>
                <a:close/>
                <a:moveTo>
                  <a:pt x="103" y="176"/>
                </a:moveTo>
                <a:lnTo>
                  <a:pt x="103" y="176"/>
                </a:lnTo>
                <a:cubicBezTo>
                  <a:pt x="103" y="147"/>
                  <a:pt x="103" y="44"/>
                  <a:pt x="103" y="44"/>
                </a:cubicBezTo>
                <a:cubicBezTo>
                  <a:pt x="339" y="44"/>
                  <a:pt x="339" y="44"/>
                  <a:pt x="339" y="44"/>
                </a:cubicBezTo>
                <a:cubicBezTo>
                  <a:pt x="339" y="44"/>
                  <a:pt x="339" y="147"/>
                  <a:pt x="339" y="176"/>
                </a:cubicBezTo>
                <a:cubicBezTo>
                  <a:pt x="339" y="235"/>
                  <a:pt x="295" y="280"/>
                  <a:pt x="236" y="280"/>
                </a:cubicBezTo>
                <a:cubicBezTo>
                  <a:pt x="206" y="280"/>
                  <a:pt x="206" y="280"/>
                  <a:pt x="206" y="280"/>
                </a:cubicBezTo>
                <a:cubicBezTo>
                  <a:pt x="148" y="280"/>
                  <a:pt x="103" y="235"/>
                  <a:pt x="103" y="176"/>
                </a:cubicBezTo>
                <a:close/>
                <a:moveTo>
                  <a:pt x="339" y="589"/>
                </a:moveTo>
                <a:lnTo>
                  <a:pt x="339" y="589"/>
                </a:lnTo>
                <a:cubicBezTo>
                  <a:pt x="103" y="589"/>
                  <a:pt x="103" y="589"/>
                  <a:pt x="103" y="589"/>
                </a:cubicBezTo>
                <a:cubicBezTo>
                  <a:pt x="103" y="589"/>
                  <a:pt x="103" y="486"/>
                  <a:pt x="103" y="456"/>
                </a:cubicBezTo>
                <a:cubicBezTo>
                  <a:pt x="103" y="397"/>
                  <a:pt x="148" y="353"/>
                  <a:pt x="206" y="353"/>
                </a:cubicBezTo>
                <a:cubicBezTo>
                  <a:pt x="236" y="353"/>
                  <a:pt x="236" y="353"/>
                  <a:pt x="236" y="353"/>
                </a:cubicBezTo>
                <a:cubicBezTo>
                  <a:pt x="295" y="353"/>
                  <a:pt x="339" y="397"/>
                  <a:pt x="339" y="456"/>
                </a:cubicBezTo>
                <a:cubicBezTo>
                  <a:pt x="339" y="486"/>
                  <a:pt x="339" y="589"/>
                  <a:pt x="339" y="589"/>
                </a:cubicBez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38" name="Freeform 12"/>
          <p:cNvSpPr>
            <a:spLocks noEditPoints="1"/>
          </p:cNvSpPr>
          <p:nvPr/>
        </p:nvSpPr>
        <p:spPr bwMode="auto">
          <a:xfrm>
            <a:off x="5512676" y="1932716"/>
            <a:ext cx="382659" cy="467089"/>
          </a:xfrm>
          <a:custGeom>
            <a:avLst/>
            <a:gdLst>
              <a:gd name="T0" fmla="*/ 355002 w 764"/>
              <a:gd name="T1" fmla="*/ 514685 h 931"/>
              <a:gd name="T2" fmla="*/ 227715 w 764"/>
              <a:gd name="T3" fmla="*/ 514100 h 931"/>
              <a:gd name="T4" fmla="*/ 223044 w 764"/>
              <a:gd name="T5" fmla="*/ 514100 h 931"/>
              <a:gd name="T6" fmla="*/ 218373 w 764"/>
              <a:gd name="T7" fmla="*/ 514100 h 931"/>
              <a:gd name="T8" fmla="*/ 91670 w 764"/>
              <a:gd name="T9" fmla="*/ 514685 h 931"/>
              <a:gd name="T10" fmla="*/ 52550 w 764"/>
              <a:gd name="T11" fmla="*/ 435143 h 931"/>
              <a:gd name="T12" fmla="*/ 173998 w 764"/>
              <a:gd name="T13" fmla="*/ 212892 h 931"/>
              <a:gd name="T14" fmla="*/ 220125 w 764"/>
              <a:gd name="T15" fmla="*/ 30413 h 931"/>
              <a:gd name="T16" fmla="*/ 272674 w 764"/>
              <a:gd name="T17" fmla="*/ 30413 h 931"/>
              <a:gd name="T18" fmla="*/ 274426 w 764"/>
              <a:gd name="T19" fmla="*/ 220496 h 931"/>
              <a:gd name="T20" fmla="*/ 406968 w 764"/>
              <a:gd name="T21" fmla="*/ 497139 h 931"/>
              <a:gd name="T22" fmla="*/ 302452 w 764"/>
              <a:gd name="T23" fmla="*/ 209383 h 931"/>
              <a:gd name="T24" fmla="*/ 287271 w 764"/>
              <a:gd name="T25" fmla="*/ 0 h 931"/>
              <a:gd name="T26" fmla="*/ 220125 w 764"/>
              <a:gd name="T27" fmla="*/ 0 h 931"/>
              <a:gd name="T28" fmla="*/ 143636 w 764"/>
              <a:gd name="T29" fmla="*/ 15207 h 931"/>
              <a:gd name="T30" fmla="*/ 26275 w 764"/>
              <a:gd name="T31" fmla="*/ 419936 h 931"/>
              <a:gd name="T32" fmla="*/ 91670 w 764"/>
              <a:gd name="T33" fmla="*/ 544513 h 931"/>
              <a:gd name="T34" fmla="*/ 355002 w 764"/>
              <a:gd name="T35" fmla="*/ 544513 h 931"/>
              <a:gd name="T36" fmla="*/ 419813 w 764"/>
              <a:gd name="T37" fmla="*/ 419936 h 931"/>
              <a:gd name="T38" fmla="*/ 251070 w 764"/>
              <a:gd name="T39" fmla="*/ 431048 h 931"/>
              <a:gd name="T40" fmla="*/ 290775 w 764"/>
              <a:gd name="T41" fmla="*/ 431048 h 931"/>
              <a:gd name="T42" fmla="*/ 192682 w 764"/>
              <a:gd name="T43" fmla="*/ 411163 h 931"/>
              <a:gd name="T44" fmla="*/ 192682 w 764"/>
              <a:gd name="T45" fmla="*/ 340979 h 931"/>
              <a:gd name="T46" fmla="*/ 192682 w 764"/>
              <a:gd name="T47" fmla="*/ 411163 h 931"/>
              <a:gd name="T48" fmla="*/ 250487 w 764"/>
              <a:gd name="T49" fmla="*/ 309981 h 931"/>
              <a:gd name="T50" fmla="*/ 152978 w 764"/>
              <a:gd name="T51" fmla="*/ 309981 h 931"/>
              <a:gd name="T52" fmla="*/ 69482 w 764"/>
              <a:gd name="T53" fmla="*/ 481347 h 931"/>
              <a:gd name="T54" fmla="*/ 223044 w 764"/>
              <a:gd name="T55" fmla="*/ 486611 h 931"/>
              <a:gd name="T56" fmla="*/ 376606 w 764"/>
              <a:gd name="T57" fmla="*/ 481347 h 931"/>
              <a:gd name="T58" fmla="*/ 293694 w 764"/>
              <a:gd name="T59" fmla="*/ 309981 h 931"/>
              <a:gd name="T60" fmla="*/ 270923 w 764"/>
              <a:gd name="T61" fmla="*/ 263191 h 931"/>
              <a:gd name="T62" fmla="*/ 206695 w 764"/>
              <a:gd name="T63" fmla="*/ 263191 h 9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64" h="931">
                <a:moveTo>
                  <a:pt x="697" y="850"/>
                </a:moveTo>
                <a:cubicBezTo>
                  <a:pt x="686" y="869"/>
                  <a:pt x="653" y="880"/>
                  <a:pt x="608" y="880"/>
                </a:cubicBezTo>
                <a:cubicBezTo>
                  <a:pt x="553" y="880"/>
                  <a:pt x="438" y="879"/>
                  <a:pt x="393" y="879"/>
                </a:cubicBezTo>
                <a:cubicBezTo>
                  <a:pt x="392" y="879"/>
                  <a:pt x="391" y="879"/>
                  <a:pt x="390" y="879"/>
                </a:cubicBezTo>
                <a:cubicBezTo>
                  <a:pt x="390" y="879"/>
                  <a:pt x="387" y="879"/>
                  <a:pt x="382" y="879"/>
                </a:cubicBezTo>
                <a:cubicBezTo>
                  <a:pt x="377" y="879"/>
                  <a:pt x="374" y="879"/>
                  <a:pt x="374" y="879"/>
                </a:cubicBezTo>
                <a:cubicBezTo>
                  <a:pt x="373" y="879"/>
                  <a:pt x="372" y="879"/>
                  <a:pt x="372" y="879"/>
                </a:cubicBezTo>
                <a:cubicBezTo>
                  <a:pt x="326" y="879"/>
                  <a:pt x="211" y="880"/>
                  <a:pt x="157" y="880"/>
                </a:cubicBezTo>
                <a:cubicBezTo>
                  <a:pt x="111" y="880"/>
                  <a:pt x="78" y="869"/>
                  <a:pt x="67" y="850"/>
                </a:cubicBezTo>
                <a:cubicBezTo>
                  <a:pt x="55" y="829"/>
                  <a:pt x="63" y="792"/>
                  <a:pt x="90" y="744"/>
                </a:cubicBezTo>
                <a:cubicBezTo>
                  <a:pt x="174" y="594"/>
                  <a:pt x="293" y="379"/>
                  <a:pt x="294" y="377"/>
                </a:cubicBezTo>
                <a:cubicBezTo>
                  <a:pt x="296" y="373"/>
                  <a:pt x="298" y="369"/>
                  <a:pt x="298" y="364"/>
                </a:cubicBezTo>
                <a:lnTo>
                  <a:pt x="298" y="52"/>
                </a:lnTo>
                <a:lnTo>
                  <a:pt x="377" y="52"/>
                </a:lnTo>
                <a:lnTo>
                  <a:pt x="387" y="52"/>
                </a:lnTo>
                <a:lnTo>
                  <a:pt x="467" y="52"/>
                </a:lnTo>
                <a:lnTo>
                  <a:pt x="467" y="364"/>
                </a:lnTo>
                <a:cubicBezTo>
                  <a:pt x="467" y="369"/>
                  <a:pt x="468" y="373"/>
                  <a:pt x="470" y="377"/>
                </a:cubicBezTo>
                <a:cubicBezTo>
                  <a:pt x="471" y="379"/>
                  <a:pt x="590" y="594"/>
                  <a:pt x="674" y="744"/>
                </a:cubicBezTo>
                <a:cubicBezTo>
                  <a:pt x="702" y="792"/>
                  <a:pt x="710" y="829"/>
                  <a:pt x="697" y="850"/>
                </a:cubicBezTo>
                <a:close/>
                <a:moveTo>
                  <a:pt x="719" y="718"/>
                </a:moveTo>
                <a:cubicBezTo>
                  <a:pt x="643" y="582"/>
                  <a:pt x="538" y="393"/>
                  <a:pt x="518" y="358"/>
                </a:cubicBezTo>
                <a:lnTo>
                  <a:pt x="518" y="26"/>
                </a:lnTo>
                <a:cubicBezTo>
                  <a:pt x="518" y="12"/>
                  <a:pt x="507" y="0"/>
                  <a:pt x="492" y="0"/>
                </a:cubicBezTo>
                <a:lnTo>
                  <a:pt x="387" y="0"/>
                </a:lnTo>
                <a:lnTo>
                  <a:pt x="377" y="0"/>
                </a:lnTo>
                <a:lnTo>
                  <a:pt x="272" y="0"/>
                </a:lnTo>
                <a:cubicBezTo>
                  <a:pt x="258" y="0"/>
                  <a:pt x="246" y="12"/>
                  <a:pt x="246" y="26"/>
                </a:cubicBezTo>
                <a:lnTo>
                  <a:pt x="246" y="358"/>
                </a:lnTo>
                <a:cubicBezTo>
                  <a:pt x="226" y="393"/>
                  <a:pt x="121" y="582"/>
                  <a:pt x="45" y="718"/>
                </a:cubicBezTo>
                <a:cubicBezTo>
                  <a:pt x="8" y="785"/>
                  <a:pt x="0" y="838"/>
                  <a:pt x="22" y="876"/>
                </a:cubicBezTo>
                <a:cubicBezTo>
                  <a:pt x="44" y="912"/>
                  <a:pt x="90" y="931"/>
                  <a:pt x="157" y="931"/>
                </a:cubicBezTo>
                <a:cubicBezTo>
                  <a:pt x="216" y="931"/>
                  <a:pt x="348" y="930"/>
                  <a:pt x="382" y="930"/>
                </a:cubicBezTo>
                <a:cubicBezTo>
                  <a:pt x="417" y="930"/>
                  <a:pt x="548" y="931"/>
                  <a:pt x="608" y="931"/>
                </a:cubicBezTo>
                <a:cubicBezTo>
                  <a:pt x="674" y="931"/>
                  <a:pt x="721" y="912"/>
                  <a:pt x="742" y="876"/>
                </a:cubicBezTo>
                <a:cubicBezTo>
                  <a:pt x="764" y="838"/>
                  <a:pt x="757" y="785"/>
                  <a:pt x="719" y="718"/>
                </a:cubicBezTo>
                <a:close/>
                <a:moveTo>
                  <a:pt x="464" y="771"/>
                </a:moveTo>
                <a:cubicBezTo>
                  <a:pt x="445" y="771"/>
                  <a:pt x="430" y="756"/>
                  <a:pt x="430" y="737"/>
                </a:cubicBezTo>
                <a:cubicBezTo>
                  <a:pt x="430" y="718"/>
                  <a:pt x="445" y="703"/>
                  <a:pt x="464" y="703"/>
                </a:cubicBezTo>
                <a:cubicBezTo>
                  <a:pt x="482" y="703"/>
                  <a:pt x="498" y="718"/>
                  <a:pt x="498" y="737"/>
                </a:cubicBezTo>
                <a:cubicBezTo>
                  <a:pt x="498" y="756"/>
                  <a:pt x="482" y="771"/>
                  <a:pt x="464" y="771"/>
                </a:cubicBezTo>
                <a:close/>
                <a:moveTo>
                  <a:pt x="330" y="703"/>
                </a:moveTo>
                <a:cubicBezTo>
                  <a:pt x="297" y="703"/>
                  <a:pt x="269" y="676"/>
                  <a:pt x="269" y="643"/>
                </a:cubicBezTo>
                <a:cubicBezTo>
                  <a:pt x="269" y="610"/>
                  <a:pt x="297" y="583"/>
                  <a:pt x="330" y="583"/>
                </a:cubicBezTo>
                <a:cubicBezTo>
                  <a:pt x="363" y="583"/>
                  <a:pt x="390" y="610"/>
                  <a:pt x="390" y="643"/>
                </a:cubicBezTo>
                <a:cubicBezTo>
                  <a:pt x="390" y="676"/>
                  <a:pt x="363" y="703"/>
                  <a:pt x="330" y="703"/>
                </a:cubicBezTo>
                <a:close/>
                <a:moveTo>
                  <a:pt x="503" y="530"/>
                </a:moveTo>
                <a:lnTo>
                  <a:pt x="429" y="530"/>
                </a:lnTo>
                <a:lnTo>
                  <a:pt x="335" y="530"/>
                </a:lnTo>
                <a:lnTo>
                  <a:pt x="262" y="530"/>
                </a:lnTo>
                <a:cubicBezTo>
                  <a:pt x="222" y="600"/>
                  <a:pt x="177" y="680"/>
                  <a:pt x="139" y="749"/>
                </a:cubicBezTo>
                <a:cubicBezTo>
                  <a:pt x="100" y="820"/>
                  <a:pt x="120" y="823"/>
                  <a:pt x="119" y="823"/>
                </a:cubicBezTo>
                <a:cubicBezTo>
                  <a:pt x="122" y="826"/>
                  <a:pt x="119" y="833"/>
                  <a:pt x="174" y="833"/>
                </a:cubicBezTo>
                <a:cubicBezTo>
                  <a:pt x="225" y="833"/>
                  <a:pt x="322" y="833"/>
                  <a:pt x="382" y="832"/>
                </a:cubicBezTo>
                <a:cubicBezTo>
                  <a:pt x="442" y="833"/>
                  <a:pt x="539" y="833"/>
                  <a:pt x="590" y="833"/>
                </a:cubicBezTo>
                <a:cubicBezTo>
                  <a:pt x="646" y="833"/>
                  <a:pt x="642" y="826"/>
                  <a:pt x="645" y="823"/>
                </a:cubicBezTo>
                <a:cubicBezTo>
                  <a:pt x="644" y="823"/>
                  <a:pt x="665" y="820"/>
                  <a:pt x="625" y="749"/>
                </a:cubicBezTo>
                <a:cubicBezTo>
                  <a:pt x="587" y="680"/>
                  <a:pt x="542" y="600"/>
                  <a:pt x="503" y="530"/>
                </a:cubicBezTo>
                <a:close/>
                <a:moveTo>
                  <a:pt x="409" y="505"/>
                </a:moveTo>
                <a:cubicBezTo>
                  <a:pt x="439" y="505"/>
                  <a:pt x="464" y="480"/>
                  <a:pt x="464" y="450"/>
                </a:cubicBezTo>
                <a:cubicBezTo>
                  <a:pt x="464" y="419"/>
                  <a:pt x="439" y="395"/>
                  <a:pt x="409" y="395"/>
                </a:cubicBezTo>
                <a:cubicBezTo>
                  <a:pt x="379" y="395"/>
                  <a:pt x="354" y="419"/>
                  <a:pt x="354" y="450"/>
                </a:cubicBezTo>
                <a:cubicBezTo>
                  <a:pt x="354" y="480"/>
                  <a:pt x="379" y="505"/>
                  <a:pt x="409" y="505"/>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45" name="Freeform 24"/>
          <p:cNvSpPr>
            <a:spLocks noEditPoints="1"/>
          </p:cNvSpPr>
          <p:nvPr/>
        </p:nvSpPr>
        <p:spPr bwMode="auto">
          <a:xfrm>
            <a:off x="5549444" y="2625411"/>
            <a:ext cx="309122" cy="472536"/>
          </a:xfrm>
          <a:custGeom>
            <a:avLst/>
            <a:gdLst>
              <a:gd name="T0" fmla="*/ 196243 w 617"/>
              <a:gd name="T1" fmla="*/ 473169 h 943"/>
              <a:gd name="T2" fmla="*/ 161199 w 617"/>
              <a:gd name="T3" fmla="*/ 473169 h 943"/>
              <a:gd name="T4" fmla="*/ 161199 w 617"/>
              <a:gd name="T5" fmla="*/ 508803 h 943"/>
              <a:gd name="T6" fmla="*/ 196243 w 617"/>
              <a:gd name="T7" fmla="*/ 508803 h 943"/>
              <a:gd name="T8" fmla="*/ 196243 w 617"/>
              <a:gd name="T9" fmla="*/ 473169 h 943"/>
              <a:gd name="T10" fmla="*/ 195658 w 617"/>
              <a:gd name="T11" fmla="*/ 102228 h 943"/>
              <a:gd name="T12" fmla="*/ 228950 w 617"/>
              <a:gd name="T13" fmla="*/ 214971 h 943"/>
              <a:gd name="T14" fmla="*/ 235374 w 617"/>
              <a:gd name="T15" fmla="*/ 220812 h 943"/>
              <a:gd name="T16" fmla="*/ 239463 w 617"/>
              <a:gd name="T17" fmla="*/ 220228 h 943"/>
              <a:gd name="T18" fmla="*/ 245303 w 617"/>
              <a:gd name="T19" fmla="*/ 209713 h 943"/>
              <a:gd name="T20" fmla="*/ 212012 w 617"/>
              <a:gd name="T21" fmla="*/ 97555 h 943"/>
              <a:gd name="T22" fmla="*/ 201499 w 617"/>
              <a:gd name="T23" fmla="*/ 91713 h 943"/>
              <a:gd name="T24" fmla="*/ 195658 w 617"/>
              <a:gd name="T25" fmla="*/ 102228 h 943"/>
              <a:gd name="T26" fmla="*/ 360362 w 617"/>
              <a:gd name="T27" fmla="*/ 391971 h 943"/>
              <a:gd name="T28" fmla="*/ 360362 w 617"/>
              <a:gd name="T29" fmla="*/ 403654 h 943"/>
              <a:gd name="T30" fmla="*/ 351017 w 617"/>
              <a:gd name="T31" fmla="*/ 413000 h 943"/>
              <a:gd name="T32" fmla="*/ 333495 w 617"/>
              <a:gd name="T33" fmla="*/ 413000 h 943"/>
              <a:gd name="T34" fmla="*/ 244135 w 617"/>
              <a:gd name="T35" fmla="*/ 483100 h 943"/>
              <a:gd name="T36" fmla="*/ 315974 w 617"/>
              <a:gd name="T37" fmla="*/ 532169 h 943"/>
              <a:gd name="T38" fmla="*/ 299620 w 617"/>
              <a:gd name="T39" fmla="*/ 550862 h 943"/>
              <a:gd name="T40" fmla="*/ 66582 w 617"/>
              <a:gd name="T41" fmla="*/ 550862 h 943"/>
              <a:gd name="T42" fmla="*/ 50813 w 617"/>
              <a:gd name="T43" fmla="*/ 532169 h 943"/>
              <a:gd name="T44" fmla="*/ 111555 w 617"/>
              <a:gd name="T45" fmla="*/ 487189 h 943"/>
              <a:gd name="T46" fmla="*/ 0 w 617"/>
              <a:gd name="T47" fmla="*/ 313109 h 943"/>
              <a:gd name="T48" fmla="*/ 151854 w 617"/>
              <a:gd name="T49" fmla="*/ 133188 h 943"/>
              <a:gd name="T50" fmla="*/ 133749 w 617"/>
              <a:gd name="T51" fmla="*/ 73020 h 943"/>
              <a:gd name="T52" fmla="*/ 144846 w 617"/>
              <a:gd name="T53" fmla="*/ 51990 h 943"/>
              <a:gd name="T54" fmla="*/ 198579 w 617"/>
              <a:gd name="T55" fmla="*/ 35050 h 943"/>
              <a:gd name="T56" fmla="*/ 219605 w 617"/>
              <a:gd name="T57" fmla="*/ 46149 h 943"/>
              <a:gd name="T58" fmla="*/ 284435 w 617"/>
              <a:gd name="T59" fmla="*/ 252357 h 943"/>
              <a:gd name="T60" fmla="*/ 273338 w 617"/>
              <a:gd name="T61" fmla="*/ 273386 h 943"/>
              <a:gd name="T62" fmla="*/ 219605 w 617"/>
              <a:gd name="T63" fmla="*/ 290327 h 943"/>
              <a:gd name="T64" fmla="*/ 197995 w 617"/>
              <a:gd name="T65" fmla="*/ 279228 h 943"/>
              <a:gd name="T66" fmla="*/ 172296 w 617"/>
              <a:gd name="T67" fmla="*/ 195109 h 943"/>
              <a:gd name="T68" fmla="*/ 65998 w 617"/>
              <a:gd name="T69" fmla="*/ 307268 h 943"/>
              <a:gd name="T70" fmla="*/ 164119 w 617"/>
              <a:gd name="T71" fmla="*/ 429357 h 943"/>
              <a:gd name="T72" fmla="*/ 217853 w 617"/>
              <a:gd name="T73" fmla="*/ 413000 h 943"/>
              <a:gd name="T74" fmla="*/ 199747 w 617"/>
              <a:gd name="T75" fmla="*/ 413000 h 943"/>
              <a:gd name="T76" fmla="*/ 190402 w 617"/>
              <a:gd name="T77" fmla="*/ 403654 h 943"/>
              <a:gd name="T78" fmla="*/ 190402 w 617"/>
              <a:gd name="T79" fmla="*/ 391971 h 943"/>
              <a:gd name="T80" fmla="*/ 199747 w 617"/>
              <a:gd name="T81" fmla="*/ 383208 h 943"/>
              <a:gd name="T82" fmla="*/ 351017 w 617"/>
              <a:gd name="T83" fmla="*/ 383208 h 943"/>
              <a:gd name="T84" fmla="*/ 360362 w 617"/>
              <a:gd name="T85" fmla="*/ 391971 h 943"/>
              <a:gd name="T86" fmla="*/ 223693 w 617"/>
              <a:gd name="T87" fmla="*/ 308436 h 943"/>
              <a:gd name="T88" fmla="*/ 211428 w 617"/>
              <a:gd name="T89" fmla="*/ 325377 h 943"/>
              <a:gd name="T90" fmla="*/ 231286 w 617"/>
              <a:gd name="T91" fmla="*/ 332387 h 943"/>
              <a:gd name="T92" fmla="*/ 285019 w 617"/>
              <a:gd name="T93" fmla="*/ 315446 h 943"/>
              <a:gd name="T94" fmla="*/ 297284 w 617"/>
              <a:gd name="T95" fmla="*/ 298505 h 943"/>
              <a:gd name="T96" fmla="*/ 277426 w 617"/>
              <a:gd name="T97" fmla="*/ 291495 h 943"/>
              <a:gd name="T98" fmla="*/ 223693 w 617"/>
              <a:gd name="T99" fmla="*/ 308436 h 943"/>
              <a:gd name="T100" fmla="*/ 137837 w 617"/>
              <a:gd name="T101" fmla="*/ 23366 h 943"/>
              <a:gd name="T102" fmla="*/ 144262 w 617"/>
              <a:gd name="T103" fmla="*/ 11099 h 943"/>
              <a:gd name="T104" fmla="*/ 174632 w 617"/>
              <a:gd name="T105" fmla="*/ 1752 h 943"/>
              <a:gd name="T106" fmla="*/ 186898 w 617"/>
              <a:gd name="T107" fmla="*/ 8178 h 943"/>
              <a:gd name="T108" fmla="*/ 189234 w 617"/>
              <a:gd name="T109" fmla="*/ 14020 h 943"/>
              <a:gd name="T110" fmla="*/ 182225 w 617"/>
              <a:gd name="T111" fmla="*/ 26871 h 943"/>
              <a:gd name="T112" fmla="*/ 152438 w 617"/>
              <a:gd name="T113" fmla="*/ 36218 h 943"/>
              <a:gd name="T114" fmla="*/ 139589 w 617"/>
              <a:gd name="T115" fmla="*/ 29792 h 943"/>
              <a:gd name="T116" fmla="*/ 137837 w 617"/>
              <a:gd name="T117" fmla="*/ 23366 h 94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7" h="943">
                <a:moveTo>
                  <a:pt x="336" y="810"/>
                </a:moveTo>
                <a:cubicBezTo>
                  <a:pt x="319" y="794"/>
                  <a:pt x="292" y="794"/>
                  <a:pt x="276" y="810"/>
                </a:cubicBezTo>
                <a:cubicBezTo>
                  <a:pt x="259" y="827"/>
                  <a:pt x="259" y="854"/>
                  <a:pt x="276" y="871"/>
                </a:cubicBezTo>
                <a:cubicBezTo>
                  <a:pt x="292" y="887"/>
                  <a:pt x="319" y="887"/>
                  <a:pt x="336" y="871"/>
                </a:cubicBezTo>
                <a:cubicBezTo>
                  <a:pt x="353" y="854"/>
                  <a:pt x="353" y="827"/>
                  <a:pt x="336" y="810"/>
                </a:cubicBezTo>
                <a:close/>
                <a:moveTo>
                  <a:pt x="335" y="175"/>
                </a:moveTo>
                <a:lnTo>
                  <a:pt x="392" y="368"/>
                </a:lnTo>
                <a:cubicBezTo>
                  <a:pt x="394" y="373"/>
                  <a:pt x="398" y="377"/>
                  <a:pt x="403" y="378"/>
                </a:cubicBezTo>
                <a:cubicBezTo>
                  <a:pt x="405" y="378"/>
                  <a:pt x="408" y="378"/>
                  <a:pt x="410" y="377"/>
                </a:cubicBezTo>
                <a:cubicBezTo>
                  <a:pt x="418" y="375"/>
                  <a:pt x="422" y="367"/>
                  <a:pt x="420" y="359"/>
                </a:cubicBezTo>
                <a:lnTo>
                  <a:pt x="363" y="167"/>
                </a:lnTo>
                <a:cubicBezTo>
                  <a:pt x="360" y="159"/>
                  <a:pt x="352" y="155"/>
                  <a:pt x="345" y="157"/>
                </a:cubicBezTo>
                <a:cubicBezTo>
                  <a:pt x="337" y="159"/>
                  <a:pt x="333" y="167"/>
                  <a:pt x="335" y="175"/>
                </a:cubicBezTo>
                <a:close/>
                <a:moveTo>
                  <a:pt x="617" y="671"/>
                </a:moveTo>
                <a:lnTo>
                  <a:pt x="617" y="691"/>
                </a:lnTo>
                <a:cubicBezTo>
                  <a:pt x="617" y="699"/>
                  <a:pt x="609" y="707"/>
                  <a:pt x="601" y="707"/>
                </a:cubicBezTo>
                <a:lnTo>
                  <a:pt x="571" y="707"/>
                </a:lnTo>
                <a:cubicBezTo>
                  <a:pt x="539" y="751"/>
                  <a:pt x="475" y="801"/>
                  <a:pt x="418" y="827"/>
                </a:cubicBezTo>
                <a:cubicBezTo>
                  <a:pt x="482" y="844"/>
                  <a:pt x="541" y="886"/>
                  <a:pt x="541" y="911"/>
                </a:cubicBezTo>
                <a:cubicBezTo>
                  <a:pt x="541" y="930"/>
                  <a:pt x="525" y="943"/>
                  <a:pt x="513" y="943"/>
                </a:cubicBezTo>
                <a:lnTo>
                  <a:pt x="114" y="943"/>
                </a:lnTo>
                <a:cubicBezTo>
                  <a:pt x="99" y="943"/>
                  <a:pt x="87" y="929"/>
                  <a:pt x="87" y="911"/>
                </a:cubicBezTo>
                <a:cubicBezTo>
                  <a:pt x="87" y="886"/>
                  <a:pt x="133" y="855"/>
                  <a:pt x="191" y="834"/>
                </a:cubicBezTo>
                <a:cubicBezTo>
                  <a:pt x="46" y="752"/>
                  <a:pt x="0" y="662"/>
                  <a:pt x="0" y="536"/>
                </a:cubicBezTo>
                <a:cubicBezTo>
                  <a:pt x="0" y="398"/>
                  <a:pt x="94" y="271"/>
                  <a:pt x="260" y="228"/>
                </a:cubicBezTo>
                <a:lnTo>
                  <a:pt x="229" y="125"/>
                </a:lnTo>
                <a:cubicBezTo>
                  <a:pt x="224" y="110"/>
                  <a:pt x="233" y="94"/>
                  <a:pt x="248" y="89"/>
                </a:cubicBezTo>
                <a:lnTo>
                  <a:pt x="340" y="60"/>
                </a:lnTo>
                <a:cubicBezTo>
                  <a:pt x="355" y="56"/>
                  <a:pt x="372" y="64"/>
                  <a:pt x="376" y="79"/>
                </a:cubicBezTo>
                <a:lnTo>
                  <a:pt x="487" y="432"/>
                </a:lnTo>
                <a:cubicBezTo>
                  <a:pt x="491" y="447"/>
                  <a:pt x="483" y="464"/>
                  <a:pt x="468" y="468"/>
                </a:cubicBezTo>
                <a:lnTo>
                  <a:pt x="376" y="497"/>
                </a:lnTo>
                <a:cubicBezTo>
                  <a:pt x="360" y="502"/>
                  <a:pt x="344" y="493"/>
                  <a:pt x="339" y="478"/>
                </a:cubicBezTo>
                <a:lnTo>
                  <a:pt x="295" y="334"/>
                </a:lnTo>
                <a:cubicBezTo>
                  <a:pt x="212" y="344"/>
                  <a:pt x="113" y="422"/>
                  <a:pt x="113" y="526"/>
                </a:cubicBezTo>
                <a:cubicBezTo>
                  <a:pt x="113" y="634"/>
                  <a:pt x="193" y="735"/>
                  <a:pt x="281" y="735"/>
                </a:cubicBezTo>
                <a:cubicBezTo>
                  <a:pt x="323" y="735"/>
                  <a:pt x="353" y="722"/>
                  <a:pt x="373" y="707"/>
                </a:cubicBezTo>
                <a:lnTo>
                  <a:pt x="342" y="707"/>
                </a:lnTo>
                <a:cubicBezTo>
                  <a:pt x="334" y="707"/>
                  <a:pt x="326" y="699"/>
                  <a:pt x="326" y="691"/>
                </a:cubicBezTo>
                <a:lnTo>
                  <a:pt x="326" y="671"/>
                </a:lnTo>
                <a:cubicBezTo>
                  <a:pt x="326" y="663"/>
                  <a:pt x="334" y="656"/>
                  <a:pt x="342" y="656"/>
                </a:cubicBezTo>
                <a:lnTo>
                  <a:pt x="601" y="656"/>
                </a:lnTo>
                <a:cubicBezTo>
                  <a:pt x="609" y="656"/>
                  <a:pt x="617" y="663"/>
                  <a:pt x="617" y="671"/>
                </a:cubicBezTo>
                <a:close/>
                <a:moveTo>
                  <a:pt x="383" y="528"/>
                </a:moveTo>
                <a:cubicBezTo>
                  <a:pt x="368" y="532"/>
                  <a:pt x="358" y="546"/>
                  <a:pt x="362" y="557"/>
                </a:cubicBezTo>
                <a:cubicBezTo>
                  <a:pt x="365" y="568"/>
                  <a:pt x="380" y="573"/>
                  <a:pt x="396" y="569"/>
                </a:cubicBezTo>
                <a:lnTo>
                  <a:pt x="488" y="540"/>
                </a:lnTo>
                <a:cubicBezTo>
                  <a:pt x="503" y="535"/>
                  <a:pt x="513" y="522"/>
                  <a:pt x="509" y="511"/>
                </a:cubicBezTo>
                <a:cubicBezTo>
                  <a:pt x="506" y="500"/>
                  <a:pt x="490" y="494"/>
                  <a:pt x="475" y="499"/>
                </a:cubicBezTo>
                <a:lnTo>
                  <a:pt x="383" y="528"/>
                </a:lnTo>
                <a:close/>
                <a:moveTo>
                  <a:pt x="236" y="40"/>
                </a:moveTo>
                <a:cubicBezTo>
                  <a:pt x="233" y="31"/>
                  <a:pt x="238" y="22"/>
                  <a:pt x="247" y="19"/>
                </a:cubicBezTo>
                <a:lnTo>
                  <a:pt x="299" y="3"/>
                </a:lnTo>
                <a:cubicBezTo>
                  <a:pt x="308" y="0"/>
                  <a:pt x="317" y="5"/>
                  <a:pt x="320" y="14"/>
                </a:cubicBezTo>
                <a:lnTo>
                  <a:pt x="324" y="24"/>
                </a:lnTo>
                <a:cubicBezTo>
                  <a:pt x="326" y="33"/>
                  <a:pt x="321" y="43"/>
                  <a:pt x="312" y="46"/>
                </a:cubicBezTo>
                <a:lnTo>
                  <a:pt x="261" y="62"/>
                </a:lnTo>
                <a:cubicBezTo>
                  <a:pt x="252" y="65"/>
                  <a:pt x="242" y="60"/>
                  <a:pt x="239" y="51"/>
                </a:cubicBezTo>
                <a:lnTo>
                  <a:pt x="236" y="40"/>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46" name="Freeform 5"/>
          <p:cNvSpPr>
            <a:spLocks noEditPoints="1"/>
          </p:cNvSpPr>
          <p:nvPr/>
        </p:nvSpPr>
        <p:spPr bwMode="auto">
          <a:xfrm>
            <a:off x="5443906" y="3323552"/>
            <a:ext cx="520199" cy="422151"/>
          </a:xfrm>
          <a:custGeom>
            <a:avLst/>
            <a:gdLst>
              <a:gd name="T0" fmla="*/ 366893 w 1038"/>
              <a:gd name="T1" fmla="*/ 64876 h 842"/>
              <a:gd name="T2" fmla="*/ 236027 w 1038"/>
              <a:gd name="T3" fmla="*/ 64876 h 842"/>
              <a:gd name="T4" fmla="*/ 158325 w 1038"/>
              <a:gd name="T5" fmla="*/ 130337 h 842"/>
              <a:gd name="T6" fmla="*/ 158325 w 1038"/>
              <a:gd name="T7" fmla="*/ 0 h 842"/>
              <a:gd name="T8" fmla="*/ 158325 w 1038"/>
              <a:gd name="T9" fmla="*/ 130337 h 842"/>
              <a:gd name="T10" fmla="*/ 512365 w 1038"/>
              <a:gd name="T11" fmla="*/ 64876 h 842"/>
              <a:gd name="T12" fmla="*/ 381499 w 1038"/>
              <a:gd name="T13" fmla="*/ 64876 h 842"/>
              <a:gd name="T14" fmla="*/ 321323 w 1038"/>
              <a:gd name="T15" fmla="*/ 144364 h 842"/>
              <a:gd name="T16" fmla="*/ 238364 w 1038"/>
              <a:gd name="T17" fmla="*/ 192876 h 842"/>
              <a:gd name="T18" fmla="*/ 238364 w 1038"/>
              <a:gd name="T19" fmla="*/ 337240 h 842"/>
              <a:gd name="T20" fmla="*/ 262901 w 1038"/>
              <a:gd name="T21" fmla="*/ 492125 h 842"/>
              <a:gd name="T22" fmla="*/ 288023 w 1038"/>
              <a:gd name="T23" fmla="*/ 337240 h 842"/>
              <a:gd name="T24" fmla="*/ 314897 w 1038"/>
              <a:gd name="T25" fmla="*/ 466993 h 842"/>
              <a:gd name="T26" fmla="*/ 364556 w 1038"/>
              <a:gd name="T27" fmla="*/ 466993 h 842"/>
              <a:gd name="T28" fmla="*/ 364556 w 1038"/>
              <a:gd name="T29" fmla="*/ 313861 h 842"/>
              <a:gd name="T30" fmla="*/ 321323 w 1038"/>
              <a:gd name="T31" fmla="*/ 144364 h 842"/>
              <a:gd name="T32" fmla="*/ 139045 w 1038"/>
              <a:gd name="T33" fmla="*/ 144364 h 842"/>
              <a:gd name="T34" fmla="*/ 112755 w 1038"/>
              <a:gd name="T35" fmla="*/ 151963 h 842"/>
              <a:gd name="T36" fmla="*/ 8763 w 1038"/>
              <a:gd name="T37" fmla="*/ 287560 h 842"/>
              <a:gd name="T38" fmla="*/ 95813 w 1038"/>
              <a:gd name="T39" fmla="*/ 231451 h 842"/>
              <a:gd name="T40" fmla="*/ 95813 w 1038"/>
              <a:gd name="T41" fmla="*/ 337240 h 842"/>
              <a:gd name="T42" fmla="*/ 120934 w 1038"/>
              <a:gd name="T43" fmla="*/ 492125 h 842"/>
              <a:gd name="T44" fmla="*/ 146056 w 1038"/>
              <a:gd name="T45" fmla="*/ 337240 h 842"/>
              <a:gd name="T46" fmla="*/ 172346 w 1038"/>
              <a:gd name="T47" fmla="*/ 466993 h 842"/>
              <a:gd name="T48" fmla="*/ 222590 w 1038"/>
              <a:gd name="T49" fmla="*/ 466993 h 842"/>
              <a:gd name="T50" fmla="*/ 222590 w 1038"/>
              <a:gd name="T51" fmla="*/ 313861 h 842"/>
              <a:gd name="T52" fmla="*/ 179357 w 1038"/>
              <a:gd name="T53" fmla="*/ 144364 h 842"/>
              <a:gd name="T54" fmla="*/ 499512 w 1038"/>
              <a:gd name="T55" fmla="*/ 160145 h 842"/>
              <a:gd name="T56" fmla="*/ 427068 w 1038"/>
              <a:gd name="T57" fmla="*/ 144364 h 842"/>
              <a:gd name="T58" fmla="*/ 383835 w 1038"/>
              <a:gd name="T59" fmla="*/ 313861 h 842"/>
              <a:gd name="T60" fmla="*/ 383835 w 1038"/>
              <a:gd name="T61" fmla="*/ 466993 h 842"/>
              <a:gd name="T62" fmla="*/ 434079 w 1038"/>
              <a:gd name="T63" fmla="*/ 466993 h 842"/>
              <a:gd name="T64" fmla="*/ 460369 w 1038"/>
              <a:gd name="T65" fmla="*/ 337240 h 842"/>
              <a:gd name="T66" fmla="*/ 485491 w 1038"/>
              <a:gd name="T67" fmla="*/ 492125 h 842"/>
              <a:gd name="T68" fmla="*/ 510612 w 1038"/>
              <a:gd name="T69" fmla="*/ 337240 h 842"/>
              <a:gd name="T70" fmla="*/ 510612 w 1038"/>
              <a:gd name="T71" fmla="*/ 233789 h 842"/>
              <a:gd name="T72" fmla="*/ 597662 w 1038"/>
              <a:gd name="T73" fmla="*/ 290482 h 8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38" h="842">
                <a:moveTo>
                  <a:pt x="516" y="223"/>
                </a:moveTo>
                <a:cubicBezTo>
                  <a:pt x="578" y="223"/>
                  <a:pt x="628" y="173"/>
                  <a:pt x="628" y="111"/>
                </a:cubicBezTo>
                <a:cubicBezTo>
                  <a:pt x="628" y="50"/>
                  <a:pt x="578" y="0"/>
                  <a:pt x="516" y="0"/>
                </a:cubicBezTo>
                <a:cubicBezTo>
                  <a:pt x="454" y="0"/>
                  <a:pt x="404" y="50"/>
                  <a:pt x="404" y="111"/>
                </a:cubicBezTo>
                <a:cubicBezTo>
                  <a:pt x="404" y="173"/>
                  <a:pt x="454" y="223"/>
                  <a:pt x="516" y="223"/>
                </a:cubicBezTo>
                <a:close/>
                <a:moveTo>
                  <a:pt x="271" y="223"/>
                </a:moveTo>
                <a:cubicBezTo>
                  <a:pt x="332" y="223"/>
                  <a:pt x="382" y="173"/>
                  <a:pt x="382" y="111"/>
                </a:cubicBezTo>
                <a:cubicBezTo>
                  <a:pt x="382" y="50"/>
                  <a:pt x="332" y="0"/>
                  <a:pt x="271" y="0"/>
                </a:cubicBezTo>
                <a:cubicBezTo>
                  <a:pt x="209" y="0"/>
                  <a:pt x="159" y="50"/>
                  <a:pt x="159" y="111"/>
                </a:cubicBezTo>
                <a:cubicBezTo>
                  <a:pt x="159" y="173"/>
                  <a:pt x="209" y="223"/>
                  <a:pt x="271" y="223"/>
                </a:cubicBezTo>
                <a:close/>
                <a:moveTo>
                  <a:pt x="765" y="223"/>
                </a:moveTo>
                <a:cubicBezTo>
                  <a:pt x="827" y="223"/>
                  <a:pt x="877" y="173"/>
                  <a:pt x="877" y="111"/>
                </a:cubicBezTo>
                <a:cubicBezTo>
                  <a:pt x="877" y="50"/>
                  <a:pt x="827" y="0"/>
                  <a:pt x="765" y="0"/>
                </a:cubicBezTo>
                <a:cubicBezTo>
                  <a:pt x="703" y="0"/>
                  <a:pt x="653" y="50"/>
                  <a:pt x="653" y="111"/>
                </a:cubicBezTo>
                <a:cubicBezTo>
                  <a:pt x="653" y="173"/>
                  <a:pt x="703" y="223"/>
                  <a:pt x="765" y="223"/>
                </a:cubicBezTo>
                <a:close/>
                <a:moveTo>
                  <a:pt x="550" y="247"/>
                </a:moveTo>
                <a:lnTo>
                  <a:pt x="481" y="247"/>
                </a:lnTo>
                <a:cubicBezTo>
                  <a:pt x="440" y="247"/>
                  <a:pt x="408" y="284"/>
                  <a:pt x="408" y="330"/>
                </a:cubicBezTo>
                <a:lnTo>
                  <a:pt x="408" y="537"/>
                </a:lnTo>
                <a:lnTo>
                  <a:pt x="408" y="577"/>
                </a:lnTo>
                <a:lnTo>
                  <a:pt x="408" y="799"/>
                </a:lnTo>
                <a:cubicBezTo>
                  <a:pt x="408" y="823"/>
                  <a:pt x="427" y="842"/>
                  <a:pt x="450" y="842"/>
                </a:cubicBezTo>
                <a:cubicBezTo>
                  <a:pt x="474" y="842"/>
                  <a:pt x="493" y="823"/>
                  <a:pt x="493" y="799"/>
                </a:cubicBezTo>
                <a:lnTo>
                  <a:pt x="493" y="577"/>
                </a:lnTo>
                <a:lnTo>
                  <a:pt x="539" y="577"/>
                </a:lnTo>
                <a:lnTo>
                  <a:pt x="539" y="799"/>
                </a:lnTo>
                <a:cubicBezTo>
                  <a:pt x="539" y="823"/>
                  <a:pt x="558" y="842"/>
                  <a:pt x="581" y="842"/>
                </a:cubicBezTo>
                <a:cubicBezTo>
                  <a:pt x="605" y="842"/>
                  <a:pt x="624" y="823"/>
                  <a:pt x="624" y="799"/>
                </a:cubicBezTo>
                <a:lnTo>
                  <a:pt x="624" y="577"/>
                </a:lnTo>
                <a:lnTo>
                  <a:pt x="624" y="537"/>
                </a:lnTo>
                <a:lnTo>
                  <a:pt x="624" y="330"/>
                </a:lnTo>
                <a:cubicBezTo>
                  <a:pt x="624" y="284"/>
                  <a:pt x="591" y="247"/>
                  <a:pt x="550" y="247"/>
                </a:cubicBezTo>
                <a:close/>
                <a:moveTo>
                  <a:pt x="307" y="247"/>
                </a:moveTo>
                <a:lnTo>
                  <a:pt x="238" y="247"/>
                </a:lnTo>
                <a:cubicBezTo>
                  <a:pt x="232" y="247"/>
                  <a:pt x="227" y="247"/>
                  <a:pt x="221" y="249"/>
                </a:cubicBezTo>
                <a:cubicBezTo>
                  <a:pt x="211" y="248"/>
                  <a:pt x="201" y="252"/>
                  <a:pt x="193" y="260"/>
                </a:cubicBezTo>
                <a:lnTo>
                  <a:pt x="15" y="439"/>
                </a:lnTo>
                <a:cubicBezTo>
                  <a:pt x="0" y="454"/>
                  <a:pt x="0" y="478"/>
                  <a:pt x="15" y="492"/>
                </a:cubicBezTo>
                <a:cubicBezTo>
                  <a:pt x="29" y="507"/>
                  <a:pt x="53" y="507"/>
                  <a:pt x="68" y="492"/>
                </a:cubicBezTo>
                <a:lnTo>
                  <a:pt x="164" y="396"/>
                </a:lnTo>
                <a:lnTo>
                  <a:pt x="164" y="537"/>
                </a:lnTo>
                <a:lnTo>
                  <a:pt x="164" y="577"/>
                </a:lnTo>
                <a:lnTo>
                  <a:pt x="164" y="799"/>
                </a:lnTo>
                <a:cubicBezTo>
                  <a:pt x="164" y="823"/>
                  <a:pt x="183" y="842"/>
                  <a:pt x="207" y="842"/>
                </a:cubicBezTo>
                <a:cubicBezTo>
                  <a:pt x="231" y="842"/>
                  <a:pt x="250" y="823"/>
                  <a:pt x="250" y="799"/>
                </a:cubicBezTo>
                <a:lnTo>
                  <a:pt x="250" y="577"/>
                </a:lnTo>
                <a:lnTo>
                  <a:pt x="295" y="577"/>
                </a:lnTo>
                <a:lnTo>
                  <a:pt x="295" y="799"/>
                </a:lnTo>
                <a:cubicBezTo>
                  <a:pt x="295" y="823"/>
                  <a:pt x="314" y="842"/>
                  <a:pt x="338" y="842"/>
                </a:cubicBezTo>
                <a:cubicBezTo>
                  <a:pt x="362" y="842"/>
                  <a:pt x="381" y="823"/>
                  <a:pt x="381" y="799"/>
                </a:cubicBezTo>
                <a:lnTo>
                  <a:pt x="381" y="577"/>
                </a:lnTo>
                <a:lnTo>
                  <a:pt x="381" y="537"/>
                </a:lnTo>
                <a:lnTo>
                  <a:pt x="381" y="330"/>
                </a:lnTo>
                <a:cubicBezTo>
                  <a:pt x="381" y="284"/>
                  <a:pt x="348" y="247"/>
                  <a:pt x="307" y="247"/>
                </a:cubicBezTo>
                <a:close/>
                <a:moveTo>
                  <a:pt x="1023" y="443"/>
                </a:moveTo>
                <a:lnTo>
                  <a:pt x="855" y="274"/>
                </a:lnTo>
                <a:cubicBezTo>
                  <a:pt x="841" y="257"/>
                  <a:pt x="822" y="247"/>
                  <a:pt x="800" y="247"/>
                </a:cubicBezTo>
                <a:lnTo>
                  <a:pt x="731" y="247"/>
                </a:lnTo>
                <a:cubicBezTo>
                  <a:pt x="690" y="247"/>
                  <a:pt x="657" y="284"/>
                  <a:pt x="657" y="330"/>
                </a:cubicBezTo>
                <a:lnTo>
                  <a:pt x="657" y="537"/>
                </a:lnTo>
                <a:lnTo>
                  <a:pt x="657" y="577"/>
                </a:lnTo>
                <a:lnTo>
                  <a:pt x="657" y="799"/>
                </a:lnTo>
                <a:cubicBezTo>
                  <a:pt x="657" y="823"/>
                  <a:pt x="676" y="842"/>
                  <a:pt x="700" y="842"/>
                </a:cubicBezTo>
                <a:cubicBezTo>
                  <a:pt x="723" y="842"/>
                  <a:pt x="743" y="823"/>
                  <a:pt x="743" y="799"/>
                </a:cubicBezTo>
                <a:lnTo>
                  <a:pt x="743" y="577"/>
                </a:lnTo>
                <a:lnTo>
                  <a:pt x="788" y="577"/>
                </a:lnTo>
                <a:lnTo>
                  <a:pt x="788" y="799"/>
                </a:lnTo>
                <a:cubicBezTo>
                  <a:pt x="788" y="823"/>
                  <a:pt x="807" y="842"/>
                  <a:pt x="831" y="842"/>
                </a:cubicBezTo>
                <a:cubicBezTo>
                  <a:pt x="855" y="842"/>
                  <a:pt x="874" y="823"/>
                  <a:pt x="874" y="799"/>
                </a:cubicBezTo>
                <a:lnTo>
                  <a:pt x="874" y="577"/>
                </a:lnTo>
                <a:lnTo>
                  <a:pt x="874" y="537"/>
                </a:lnTo>
                <a:lnTo>
                  <a:pt x="874" y="400"/>
                </a:lnTo>
                <a:lnTo>
                  <a:pt x="970" y="497"/>
                </a:lnTo>
                <a:cubicBezTo>
                  <a:pt x="985" y="511"/>
                  <a:pt x="1008" y="511"/>
                  <a:pt x="1023" y="497"/>
                </a:cubicBezTo>
                <a:cubicBezTo>
                  <a:pt x="1038" y="482"/>
                  <a:pt x="1038" y="458"/>
                  <a:pt x="1023" y="443"/>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1" name="Freeform 26"/>
          <p:cNvSpPr>
            <a:spLocks noEditPoints="1"/>
          </p:cNvSpPr>
          <p:nvPr/>
        </p:nvSpPr>
        <p:spPr bwMode="auto">
          <a:xfrm>
            <a:off x="5374321" y="3971307"/>
            <a:ext cx="659368" cy="369071"/>
          </a:xfrm>
          <a:custGeom>
            <a:avLst/>
            <a:gdLst>
              <a:gd name="T0" fmla="*/ 689957 w 889"/>
              <a:gd name="T1" fmla="*/ 160989 h 389"/>
              <a:gd name="T2" fmla="*/ 629364 w 889"/>
              <a:gd name="T3" fmla="*/ 93910 h 389"/>
              <a:gd name="T4" fmla="*/ 577657 w 889"/>
              <a:gd name="T5" fmla="*/ 124870 h 389"/>
              <a:gd name="T6" fmla="*/ 601895 w 889"/>
              <a:gd name="T7" fmla="*/ 170277 h 389"/>
              <a:gd name="T8" fmla="*/ 627748 w 889"/>
              <a:gd name="T9" fmla="*/ 135189 h 389"/>
              <a:gd name="T10" fmla="*/ 650369 w 889"/>
              <a:gd name="T11" fmla="*/ 164085 h 389"/>
              <a:gd name="T12" fmla="*/ 618053 w 889"/>
              <a:gd name="T13" fmla="*/ 198140 h 389"/>
              <a:gd name="T14" fmla="*/ 631787 w 889"/>
              <a:gd name="T15" fmla="*/ 235291 h 389"/>
              <a:gd name="T16" fmla="*/ 659256 w 889"/>
              <a:gd name="T17" fmla="*/ 276570 h 389"/>
              <a:gd name="T18" fmla="*/ 630172 w 889"/>
              <a:gd name="T19" fmla="*/ 319914 h 389"/>
              <a:gd name="T20" fmla="*/ 601087 w 889"/>
              <a:gd name="T21" fmla="*/ 281730 h 389"/>
              <a:gd name="T22" fmla="*/ 584121 w 889"/>
              <a:gd name="T23" fmla="*/ 341585 h 389"/>
              <a:gd name="T24" fmla="*/ 679454 w 889"/>
              <a:gd name="T25" fmla="*/ 337457 h 389"/>
              <a:gd name="T26" fmla="*/ 688341 w 889"/>
              <a:gd name="T27" fmla="*/ 238387 h 389"/>
              <a:gd name="T28" fmla="*/ 290041 w 889"/>
              <a:gd name="T29" fmla="*/ 136221 h 389"/>
              <a:gd name="T30" fmla="*/ 256916 w 889"/>
              <a:gd name="T31" fmla="*/ 206396 h 389"/>
              <a:gd name="T32" fmla="*/ 307007 w 889"/>
              <a:gd name="T33" fmla="*/ 357065 h 389"/>
              <a:gd name="T34" fmla="*/ 346594 w 889"/>
              <a:gd name="T35" fmla="*/ 93910 h 389"/>
              <a:gd name="T36" fmla="*/ 290041 w 889"/>
              <a:gd name="T37" fmla="*/ 136221 h 389"/>
              <a:gd name="T38" fmla="*/ 517064 w 889"/>
              <a:gd name="T39" fmla="*/ 234259 h 389"/>
              <a:gd name="T40" fmla="*/ 538070 w 889"/>
              <a:gd name="T41" fmla="*/ 167181 h 389"/>
              <a:gd name="T42" fmla="*/ 472629 w 889"/>
              <a:gd name="T43" fmla="*/ 93910 h 389"/>
              <a:gd name="T44" fmla="*/ 404764 w 889"/>
              <a:gd name="T45" fmla="*/ 172341 h 389"/>
              <a:gd name="T46" fmla="*/ 452431 w 889"/>
              <a:gd name="T47" fmla="*/ 145509 h 389"/>
              <a:gd name="T48" fmla="*/ 491211 w 889"/>
              <a:gd name="T49" fmla="*/ 144477 h 389"/>
              <a:gd name="T50" fmla="*/ 490403 w 889"/>
              <a:gd name="T51" fmla="*/ 201236 h 389"/>
              <a:gd name="T52" fmla="*/ 413651 w 889"/>
              <a:gd name="T53" fmla="*/ 307530 h 389"/>
              <a:gd name="T54" fmla="*/ 538070 w 889"/>
              <a:gd name="T55" fmla="*/ 357065 h 389"/>
              <a:gd name="T56" fmla="*/ 459702 w 889"/>
              <a:gd name="T57" fmla="*/ 310626 h 389"/>
              <a:gd name="T58" fmla="*/ 491211 w 889"/>
              <a:gd name="T59" fmla="*/ 268315 h 389"/>
              <a:gd name="T60" fmla="*/ 243990 w 889"/>
              <a:gd name="T61" fmla="*/ 0 h 389"/>
              <a:gd name="T62" fmla="*/ 144616 w 889"/>
              <a:gd name="T63" fmla="*/ 329201 h 389"/>
              <a:gd name="T64" fmla="*/ 67865 w 889"/>
              <a:gd name="T65" fmla="*/ 173373 h 389"/>
              <a:gd name="T66" fmla="*/ 0 w 889"/>
              <a:gd name="T67" fmla="*/ 194012 h 389"/>
              <a:gd name="T68" fmla="*/ 58170 w 889"/>
              <a:gd name="T69" fmla="*/ 214652 h 389"/>
              <a:gd name="T70" fmla="*/ 147848 w 889"/>
              <a:gd name="T71" fmla="*/ 401440 h 389"/>
              <a:gd name="T72" fmla="*/ 163198 w 889"/>
              <a:gd name="T73" fmla="*/ 386992 h 389"/>
              <a:gd name="T74" fmla="*/ 702076 w 889"/>
              <a:gd name="T75" fmla="*/ 42311 h 389"/>
              <a:gd name="T76" fmla="*/ 702076 w 889"/>
              <a:gd name="T77" fmla="*/ 1032 h 3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89" h="389">
                <a:moveTo>
                  <a:pt x="818" y="210"/>
                </a:moveTo>
                <a:cubicBezTo>
                  <a:pt x="842" y="197"/>
                  <a:pt x="854" y="179"/>
                  <a:pt x="854" y="156"/>
                </a:cubicBezTo>
                <a:cubicBezTo>
                  <a:pt x="854" y="141"/>
                  <a:pt x="848" y="127"/>
                  <a:pt x="836" y="114"/>
                </a:cubicBezTo>
                <a:cubicBezTo>
                  <a:pt x="822" y="99"/>
                  <a:pt x="803" y="91"/>
                  <a:pt x="779" y="91"/>
                </a:cubicBezTo>
                <a:cubicBezTo>
                  <a:pt x="765" y="91"/>
                  <a:pt x="752" y="94"/>
                  <a:pt x="741" y="99"/>
                </a:cubicBezTo>
                <a:cubicBezTo>
                  <a:pt x="730" y="105"/>
                  <a:pt x="721" y="112"/>
                  <a:pt x="715" y="121"/>
                </a:cubicBezTo>
                <a:cubicBezTo>
                  <a:pt x="708" y="130"/>
                  <a:pt x="704" y="142"/>
                  <a:pt x="701" y="158"/>
                </a:cubicBezTo>
                <a:lnTo>
                  <a:pt x="745" y="165"/>
                </a:lnTo>
                <a:cubicBezTo>
                  <a:pt x="747" y="154"/>
                  <a:pt x="750" y="146"/>
                  <a:pt x="756" y="140"/>
                </a:cubicBezTo>
                <a:cubicBezTo>
                  <a:pt x="762" y="134"/>
                  <a:pt x="769" y="131"/>
                  <a:pt x="777" y="131"/>
                </a:cubicBezTo>
                <a:cubicBezTo>
                  <a:pt x="786" y="131"/>
                  <a:pt x="793" y="134"/>
                  <a:pt x="798" y="139"/>
                </a:cubicBezTo>
                <a:cubicBezTo>
                  <a:pt x="803" y="144"/>
                  <a:pt x="805" y="151"/>
                  <a:pt x="805" y="159"/>
                </a:cubicBezTo>
                <a:cubicBezTo>
                  <a:pt x="805" y="170"/>
                  <a:pt x="802" y="178"/>
                  <a:pt x="795" y="184"/>
                </a:cubicBezTo>
                <a:cubicBezTo>
                  <a:pt x="788" y="190"/>
                  <a:pt x="778" y="193"/>
                  <a:pt x="765" y="192"/>
                </a:cubicBezTo>
                <a:lnTo>
                  <a:pt x="759" y="232"/>
                </a:lnTo>
                <a:cubicBezTo>
                  <a:pt x="768" y="229"/>
                  <a:pt x="775" y="228"/>
                  <a:pt x="782" y="228"/>
                </a:cubicBezTo>
                <a:cubicBezTo>
                  <a:pt x="791" y="228"/>
                  <a:pt x="799" y="232"/>
                  <a:pt x="806" y="239"/>
                </a:cubicBezTo>
                <a:cubicBezTo>
                  <a:pt x="812" y="246"/>
                  <a:pt x="816" y="256"/>
                  <a:pt x="816" y="268"/>
                </a:cubicBezTo>
                <a:cubicBezTo>
                  <a:pt x="816" y="281"/>
                  <a:pt x="812" y="291"/>
                  <a:pt x="805" y="299"/>
                </a:cubicBezTo>
                <a:cubicBezTo>
                  <a:pt x="798" y="306"/>
                  <a:pt x="790" y="310"/>
                  <a:pt x="780" y="310"/>
                </a:cubicBezTo>
                <a:cubicBezTo>
                  <a:pt x="771" y="310"/>
                  <a:pt x="763" y="307"/>
                  <a:pt x="756" y="301"/>
                </a:cubicBezTo>
                <a:cubicBezTo>
                  <a:pt x="750" y="294"/>
                  <a:pt x="745" y="285"/>
                  <a:pt x="744" y="273"/>
                </a:cubicBezTo>
                <a:lnTo>
                  <a:pt x="697" y="279"/>
                </a:lnTo>
                <a:cubicBezTo>
                  <a:pt x="699" y="300"/>
                  <a:pt x="708" y="318"/>
                  <a:pt x="723" y="331"/>
                </a:cubicBezTo>
                <a:cubicBezTo>
                  <a:pt x="738" y="344"/>
                  <a:pt x="757" y="351"/>
                  <a:pt x="780" y="351"/>
                </a:cubicBezTo>
                <a:cubicBezTo>
                  <a:pt x="805" y="351"/>
                  <a:pt x="825" y="343"/>
                  <a:pt x="841" y="327"/>
                </a:cubicBezTo>
                <a:cubicBezTo>
                  <a:pt x="857" y="311"/>
                  <a:pt x="865" y="292"/>
                  <a:pt x="865" y="270"/>
                </a:cubicBezTo>
                <a:cubicBezTo>
                  <a:pt x="865" y="255"/>
                  <a:pt x="861" y="242"/>
                  <a:pt x="852" y="231"/>
                </a:cubicBezTo>
                <a:cubicBezTo>
                  <a:pt x="844" y="220"/>
                  <a:pt x="832" y="213"/>
                  <a:pt x="818" y="210"/>
                </a:cubicBezTo>
                <a:close/>
                <a:moveTo>
                  <a:pt x="359" y="132"/>
                </a:moveTo>
                <a:cubicBezTo>
                  <a:pt x="344" y="144"/>
                  <a:pt x="330" y="151"/>
                  <a:pt x="318" y="156"/>
                </a:cubicBezTo>
                <a:lnTo>
                  <a:pt x="318" y="200"/>
                </a:lnTo>
                <a:cubicBezTo>
                  <a:pt x="342" y="192"/>
                  <a:pt x="363" y="180"/>
                  <a:pt x="380" y="163"/>
                </a:cubicBezTo>
                <a:lnTo>
                  <a:pt x="380" y="346"/>
                </a:lnTo>
                <a:lnTo>
                  <a:pt x="429" y="346"/>
                </a:lnTo>
                <a:lnTo>
                  <a:pt x="429" y="91"/>
                </a:lnTo>
                <a:lnTo>
                  <a:pt x="389" y="91"/>
                </a:lnTo>
                <a:cubicBezTo>
                  <a:pt x="384" y="107"/>
                  <a:pt x="374" y="120"/>
                  <a:pt x="359" y="132"/>
                </a:cubicBezTo>
                <a:close/>
                <a:moveTo>
                  <a:pt x="608" y="260"/>
                </a:moveTo>
                <a:cubicBezTo>
                  <a:pt x="624" y="245"/>
                  <a:pt x="634" y="235"/>
                  <a:pt x="640" y="227"/>
                </a:cubicBezTo>
                <a:cubicBezTo>
                  <a:pt x="649" y="216"/>
                  <a:pt x="656" y="205"/>
                  <a:pt x="660" y="195"/>
                </a:cubicBezTo>
                <a:cubicBezTo>
                  <a:pt x="664" y="184"/>
                  <a:pt x="666" y="173"/>
                  <a:pt x="666" y="162"/>
                </a:cubicBezTo>
                <a:cubicBezTo>
                  <a:pt x="666" y="142"/>
                  <a:pt x="659" y="125"/>
                  <a:pt x="644" y="112"/>
                </a:cubicBezTo>
                <a:cubicBezTo>
                  <a:pt x="630" y="98"/>
                  <a:pt x="610" y="91"/>
                  <a:pt x="585" y="91"/>
                </a:cubicBezTo>
                <a:cubicBezTo>
                  <a:pt x="563" y="91"/>
                  <a:pt x="543" y="97"/>
                  <a:pt x="528" y="109"/>
                </a:cubicBezTo>
                <a:cubicBezTo>
                  <a:pt x="513" y="121"/>
                  <a:pt x="504" y="140"/>
                  <a:pt x="501" y="167"/>
                </a:cubicBezTo>
                <a:lnTo>
                  <a:pt x="550" y="171"/>
                </a:lnTo>
                <a:cubicBezTo>
                  <a:pt x="550" y="157"/>
                  <a:pt x="554" y="147"/>
                  <a:pt x="560" y="141"/>
                </a:cubicBezTo>
                <a:cubicBezTo>
                  <a:pt x="566" y="135"/>
                  <a:pt x="574" y="132"/>
                  <a:pt x="584" y="132"/>
                </a:cubicBezTo>
                <a:cubicBezTo>
                  <a:pt x="594" y="132"/>
                  <a:pt x="602" y="135"/>
                  <a:pt x="608" y="140"/>
                </a:cubicBezTo>
                <a:cubicBezTo>
                  <a:pt x="614" y="146"/>
                  <a:pt x="617" y="155"/>
                  <a:pt x="617" y="166"/>
                </a:cubicBezTo>
                <a:cubicBezTo>
                  <a:pt x="617" y="175"/>
                  <a:pt x="614" y="185"/>
                  <a:pt x="607" y="195"/>
                </a:cubicBezTo>
                <a:cubicBezTo>
                  <a:pt x="602" y="203"/>
                  <a:pt x="589" y="216"/>
                  <a:pt x="567" y="237"/>
                </a:cubicBezTo>
                <a:cubicBezTo>
                  <a:pt x="539" y="262"/>
                  <a:pt x="521" y="282"/>
                  <a:pt x="512" y="298"/>
                </a:cubicBezTo>
                <a:cubicBezTo>
                  <a:pt x="503" y="313"/>
                  <a:pt x="497" y="329"/>
                  <a:pt x="495" y="346"/>
                </a:cubicBezTo>
                <a:lnTo>
                  <a:pt x="666" y="346"/>
                </a:lnTo>
                <a:lnTo>
                  <a:pt x="666" y="301"/>
                </a:lnTo>
                <a:lnTo>
                  <a:pt x="569" y="301"/>
                </a:lnTo>
                <a:cubicBezTo>
                  <a:pt x="572" y="297"/>
                  <a:pt x="575" y="292"/>
                  <a:pt x="579" y="288"/>
                </a:cubicBezTo>
                <a:cubicBezTo>
                  <a:pt x="583" y="283"/>
                  <a:pt x="593" y="274"/>
                  <a:pt x="608" y="260"/>
                </a:cubicBezTo>
                <a:close/>
                <a:moveTo>
                  <a:pt x="869" y="1"/>
                </a:moveTo>
                <a:lnTo>
                  <a:pt x="302" y="0"/>
                </a:lnTo>
                <a:cubicBezTo>
                  <a:pt x="294" y="0"/>
                  <a:pt x="286" y="6"/>
                  <a:pt x="283" y="14"/>
                </a:cubicBezTo>
                <a:lnTo>
                  <a:pt x="179" y="319"/>
                </a:lnTo>
                <a:lnTo>
                  <a:pt x="101" y="178"/>
                </a:lnTo>
                <a:cubicBezTo>
                  <a:pt x="98" y="172"/>
                  <a:pt x="91" y="168"/>
                  <a:pt x="84" y="168"/>
                </a:cubicBezTo>
                <a:lnTo>
                  <a:pt x="20" y="168"/>
                </a:lnTo>
                <a:cubicBezTo>
                  <a:pt x="9" y="168"/>
                  <a:pt x="0" y="177"/>
                  <a:pt x="0" y="188"/>
                </a:cubicBezTo>
                <a:cubicBezTo>
                  <a:pt x="0" y="199"/>
                  <a:pt x="9" y="208"/>
                  <a:pt x="20" y="208"/>
                </a:cubicBezTo>
                <a:lnTo>
                  <a:pt x="72" y="208"/>
                </a:lnTo>
                <a:lnTo>
                  <a:pt x="166" y="378"/>
                </a:lnTo>
                <a:cubicBezTo>
                  <a:pt x="169" y="385"/>
                  <a:pt x="176" y="389"/>
                  <a:pt x="183" y="389"/>
                </a:cubicBezTo>
                <a:cubicBezTo>
                  <a:pt x="184" y="389"/>
                  <a:pt x="184" y="389"/>
                  <a:pt x="185" y="389"/>
                </a:cubicBezTo>
                <a:cubicBezTo>
                  <a:pt x="193" y="388"/>
                  <a:pt x="199" y="383"/>
                  <a:pt x="202" y="375"/>
                </a:cubicBezTo>
                <a:lnTo>
                  <a:pt x="316" y="40"/>
                </a:lnTo>
                <a:lnTo>
                  <a:pt x="869" y="41"/>
                </a:lnTo>
                <a:cubicBezTo>
                  <a:pt x="880" y="41"/>
                  <a:pt x="889" y="32"/>
                  <a:pt x="889" y="21"/>
                </a:cubicBezTo>
                <a:cubicBezTo>
                  <a:pt x="889" y="10"/>
                  <a:pt x="880" y="1"/>
                  <a:pt x="869" y="1"/>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5" name="Freeform 40"/>
          <p:cNvSpPr>
            <a:spLocks noEditPoints="1"/>
          </p:cNvSpPr>
          <p:nvPr/>
        </p:nvSpPr>
        <p:spPr bwMode="auto">
          <a:xfrm>
            <a:off x="5548645" y="4565982"/>
            <a:ext cx="310719" cy="460974"/>
          </a:xfrm>
          <a:custGeom>
            <a:avLst/>
            <a:gdLst>
              <a:gd name="T0" fmla="*/ 101032 w 579"/>
              <a:gd name="T1" fmla="*/ 478821 h 857"/>
              <a:gd name="T2" fmla="*/ 321785 w 579"/>
              <a:gd name="T3" fmla="*/ 478821 h 857"/>
              <a:gd name="T4" fmla="*/ 333465 w 579"/>
              <a:gd name="T5" fmla="*/ 490528 h 857"/>
              <a:gd name="T6" fmla="*/ 321785 w 579"/>
              <a:gd name="T7" fmla="*/ 501650 h 857"/>
              <a:gd name="T8" fmla="*/ 101032 w 579"/>
              <a:gd name="T9" fmla="*/ 501650 h 857"/>
              <a:gd name="T10" fmla="*/ 89352 w 579"/>
              <a:gd name="T11" fmla="*/ 490528 h 857"/>
              <a:gd name="T12" fmla="*/ 101032 w 579"/>
              <a:gd name="T13" fmla="*/ 478821 h 857"/>
              <a:gd name="T14" fmla="*/ 105704 w 579"/>
              <a:gd name="T15" fmla="*/ 369945 h 857"/>
              <a:gd name="T16" fmla="*/ 227177 w 579"/>
              <a:gd name="T17" fmla="*/ 169753 h 857"/>
              <a:gd name="T18" fmla="*/ 269809 w 579"/>
              <a:gd name="T19" fmla="*/ 195509 h 857"/>
              <a:gd name="T20" fmla="*/ 148920 w 579"/>
              <a:gd name="T21" fmla="*/ 395701 h 857"/>
              <a:gd name="T22" fmla="*/ 105704 w 579"/>
              <a:gd name="T23" fmla="*/ 369945 h 857"/>
              <a:gd name="T24" fmla="*/ 20440 w 579"/>
              <a:gd name="T25" fmla="*/ 317848 h 857"/>
              <a:gd name="T26" fmla="*/ 141912 w 579"/>
              <a:gd name="T27" fmla="*/ 117657 h 857"/>
              <a:gd name="T28" fmla="*/ 184545 w 579"/>
              <a:gd name="T29" fmla="*/ 143412 h 857"/>
              <a:gd name="T30" fmla="*/ 63072 w 579"/>
              <a:gd name="T31" fmla="*/ 343604 h 857"/>
              <a:gd name="T32" fmla="*/ 20440 w 579"/>
              <a:gd name="T33" fmla="*/ 317848 h 857"/>
              <a:gd name="T34" fmla="*/ 1168 w 579"/>
              <a:gd name="T35" fmla="*/ 479992 h 857"/>
              <a:gd name="T36" fmla="*/ 12848 w 579"/>
              <a:gd name="T37" fmla="*/ 380481 h 857"/>
              <a:gd name="T38" fmla="*/ 96360 w 579"/>
              <a:gd name="T39" fmla="*/ 430822 h 857"/>
              <a:gd name="T40" fmla="*/ 14016 w 579"/>
              <a:gd name="T41" fmla="*/ 487601 h 857"/>
              <a:gd name="T42" fmla="*/ 1168 w 579"/>
              <a:gd name="T43" fmla="*/ 479992 h 857"/>
              <a:gd name="T44" fmla="*/ 174617 w 579"/>
              <a:gd name="T45" fmla="*/ 62048 h 857"/>
              <a:gd name="T46" fmla="*/ 157096 w 579"/>
              <a:gd name="T47" fmla="*/ 91316 h 857"/>
              <a:gd name="T48" fmla="*/ 284993 w 579"/>
              <a:gd name="T49" fmla="*/ 169168 h 857"/>
              <a:gd name="T50" fmla="*/ 303097 w 579"/>
              <a:gd name="T51" fmla="*/ 139900 h 857"/>
              <a:gd name="T52" fmla="*/ 174617 w 579"/>
              <a:gd name="T53" fmla="*/ 62048 h 857"/>
              <a:gd name="T54" fmla="*/ 202065 w 579"/>
              <a:gd name="T55" fmla="*/ 17561 h 857"/>
              <a:gd name="T56" fmla="*/ 240609 w 579"/>
              <a:gd name="T57" fmla="*/ 8195 h 857"/>
              <a:gd name="T58" fmla="*/ 320617 w 579"/>
              <a:gd name="T59" fmla="*/ 56780 h 857"/>
              <a:gd name="T60" fmla="*/ 330545 w 579"/>
              <a:gd name="T61" fmla="*/ 95413 h 857"/>
              <a:gd name="T62" fmla="*/ 319449 w 579"/>
              <a:gd name="T63" fmla="*/ 113559 h 857"/>
              <a:gd name="T64" fmla="*/ 190969 w 579"/>
              <a:gd name="T65" fmla="*/ 35707 h 857"/>
              <a:gd name="T66" fmla="*/ 202065 w 579"/>
              <a:gd name="T67" fmla="*/ 17561 h 8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79" h="857">
                <a:moveTo>
                  <a:pt x="173" y="818"/>
                </a:moveTo>
                <a:lnTo>
                  <a:pt x="551" y="818"/>
                </a:lnTo>
                <a:cubicBezTo>
                  <a:pt x="562" y="818"/>
                  <a:pt x="571" y="827"/>
                  <a:pt x="571" y="838"/>
                </a:cubicBezTo>
                <a:cubicBezTo>
                  <a:pt x="571" y="849"/>
                  <a:pt x="562" y="857"/>
                  <a:pt x="551" y="857"/>
                </a:cubicBezTo>
                <a:lnTo>
                  <a:pt x="173" y="857"/>
                </a:lnTo>
                <a:cubicBezTo>
                  <a:pt x="162" y="857"/>
                  <a:pt x="153" y="849"/>
                  <a:pt x="153" y="838"/>
                </a:cubicBezTo>
                <a:cubicBezTo>
                  <a:pt x="153" y="827"/>
                  <a:pt x="162" y="818"/>
                  <a:pt x="173" y="818"/>
                </a:cubicBezTo>
                <a:close/>
                <a:moveTo>
                  <a:pt x="181" y="632"/>
                </a:moveTo>
                <a:lnTo>
                  <a:pt x="389" y="290"/>
                </a:lnTo>
                <a:lnTo>
                  <a:pt x="462" y="334"/>
                </a:lnTo>
                <a:lnTo>
                  <a:pt x="255" y="676"/>
                </a:lnTo>
                <a:lnTo>
                  <a:pt x="181" y="632"/>
                </a:lnTo>
                <a:close/>
                <a:moveTo>
                  <a:pt x="35" y="543"/>
                </a:moveTo>
                <a:lnTo>
                  <a:pt x="243" y="201"/>
                </a:lnTo>
                <a:lnTo>
                  <a:pt x="316" y="245"/>
                </a:lnTo>
                <a:lnTo>
                  <a:pt x="108" y="587"/>
                </a:lnTo>
                <a:lnTo>
                  <a:pt x="35" y="543"/>
                </a:lnTo>
                <a:close/>
                <a:moveTo>
                  <a:pt x="2" y="820"/>
                </a:moveTo>
                <a:lnTo>
                  <a:pt x="22" y="650"/>
                </a:lnTo>
                <a:lnTo>
                  <a:pt x="165" y="736"/>
                </a:lnTo>
                <a:lnTo>
                  <a:pt x="24" y="833"/>
                </a:lnTo>
                <a:cubicBezTo>
                  <a:pt x="9" y="844"/>
                  <a:pt x="0" y="838"/>
                  <a:pt x="2" y="820"/>
                </a:cubicBezTo>
                <a:close/>
                <a:moveTo>
                  <a:pt x="299" y="106"/>
                </a:moveTo>
                <a:lnTo>
                  <a:pt x="269" y="156"/>
                </a:lnTo>
                <a:lnTo>
                  <a:pt x="488" y="289"/>
                </a:lnTo>
                <a:lnTo>
                  <a:pt x="519" y="239"/>
                </a:lnTo>
                <a:lnTo>
                  <a:pt x="299" y="106"/>
                </a:lnTo>
                <a:close/>
                <a:moveTo>
                  <a:pt x="346" y="30"/>
                </a:moveTo>
                <a:cubicBezTo>
                  <a:pt x="360" y="7"/>
                  <a:pt x="390" y="0"/>
                  <a:pt x="412" y="14"/>
                </a:cubicBezTo>
                <a:lnTo>
                  <a:pt x="549" y="97"/>
                </a:lnTo>
                <a:cubicBezTo>
                  <a:pt x="572" y="110"/>
                  <a:pt x="579" y="140"/>
                  <a:pt x="566" y="163"/>
                </a:cubicBezTo>
                <a:lnTo>
                  <a:pt x="547" y="194"/>
                </a:lnTo>
                <a:lnTo>
                  <a:pt x="327" y="61"/>
                </a:lnTo>
                <a:lnTo>
                  <a:pt x="346" y="30"/>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124" name="沉淀先生"/>
          <p:cNvSpPr/>
          <p:nvPr/>
        </p:nvSpPr>
        <p:spPr bwMode="auto">
          <a:xfrm>
            <a:off x="5471989" y="5322781"/>
            <a:ext cx="415925" cy="474662"/>
          </a:xfrm>
          <a:custGeom>
            <a:avLst/>
            <a:gdLst>
              <a:gd name="T0" fmla="*/ 181220212 w 517"/>
              <a:gd name="T1" fmla="*/ 47895809 h 590"/>
              <a:gd name="T2" fmla="*/ 181220212 w 517"/>
              <a:gd name="T3" fmla="*/ 47895809 h 590"/>
              <a:gd name="T4" fmla="*/ 181220212 w 517"/>
              <a:gd name="T5" fmla="*/ 19416894 h 590"/>
              <a:gd name="T6" fmla="*/ 228466718 w 517"/>
              <a:gd name="T7" fmla="*/ 19416894 h 590"/>
              <a:gd name="T8" fmla="*/ 247883255 w 517"/>
              <a:gd name="T9" fmla="*/ 9708849 h 590"/>
              <a:gd name="T10" fmla="*/ 228466718 w 517"/>
              <a:gd name="T11" fmla="*/ 0 h 590"/>
              <a:gd name="T12" fmla="*/ 104849302 w 517"/>
              <a:gd name="T13" fmla="*/ 0 h 590"/>
              <a:gd name="T14" fmla="*/ 95788252 w 517"/>
              <a:gd name="T15" fmla="*/ 9708849 h 590"/>
              <a:gd name="T16" fmla="*/ 104849302 w 517"/>
              <a:gd name="T17" fmla="*/ 19416894 h 590"/>
              <a:gd name="T18" fmla="*/ 152742624 w 517"/>
              <a:gd name="T19" fmla="*/ 19416894 h 590"/>
              <a:gd name="T20" fmla="*/ 152742624 w 517"/>
              <a:gd name="T21" fmla="*/ 47895809 h 590"/>
              <a:gd name="T22" fmla="*/ 0 w 517"/>
              <a:gd name="T23" fmla="*/ 209705672 h 590"/>
              <a:gd name="T24" fmla="*/ 171512345 w 517"/>
              <a:gd name="T25" fmla="*/ 381223579 h 590"/>
              <a:gd name="T26" fmla="*/ 333963640 w 517"/>
              <a:gd name="T27" fmla="*/ 209705672 h 590"/>
              <a:gd name="T28" fmla="*/ 181220212 w 517"/>
              <a:gd name="T29" fmla="*/ 47895809 h 590"/>
              <a:gd name="T30" fmla="*/ 171512345 w 517"/>
              <a:gd name="T31" fmla="*/ 352745468 h 590"/>
              <a:gd name="T32" fmla="*/ 171512345 w 517"/>
              <a:gd name="T33" fmla="*/ 352745468 h 590"/>
              <a:gd name="T34" fmla="*/ 28477588 w 517"/>
              <a:gd name="T35" fmla="*/ 209705672 h 590"/>
              <a:gd name="T36" fmla="*/ 171512345 w 517"/>
              <a:gd name="T37" fmla="*/ 76373920 h 590"/>
              <a:gd name="T38" fmla="*/ 304838432 w 517"/>
              <a:gd name="T39" fmla="*/ 209705672 h 590"/>
              <a:gd name="T40" fmla="*/ 171512345 w 517"/>
              <a:gd name="T41" fmla="*/ 352745468 h 590"/>
              <a:gd name="T42" fmla="*/ 181220212 w 517"/>
              <a:gd name="T43" fmla="*/ 181226756 h 590"/>
              <a:gd name="T44" fmla="*/ 181220212 w 517"/>
              <a:gd name="T45" fmla="*/ 181226756 h 590"/>
              <a:gd name="T46" fmla="*/ 181220212 w 517"/>
              <a:gd name="T47" fmla="*/ 114561685 h 590"/>
              <a:gd name="T48" fmla="*/ 171512345 w 517"/>
              <a:gd name="T49" fmla="*/ 95143987 h 590"/>
              <a:gd name="T50" fmla="*/ 152742624 w 517"/>
              <a:gd name="T51" fmla="*/ 114561685 h 590"/>
              <a:gd name="T52" fmla="*/ 152742624 w 517"/>
              <a:gd name="T53" fmla="*/ 181226756 h 590"/>
              <a:gd name="T54" fmla="*/ 133973706 w 517"/>
              <a:gd name="T55" fmla="*/ 209705672 h 590"/>
              <a:gd name="T56" fmla="*/ 171512345 w 517"/>
              <a:gd name="T57" fmla="*/ 247892632 h 590"/>
              <a:gd name="T58" fmla="*/ 209697800 w 517"/>
              <a:gd name="T59" fmla="*/ 209705672 h 590"/>
              <a:gd name="T60" fmla="*/ 181220212 w 517"/>
              <a:gd name="T61" fmla="*/ 181226756 h 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7" h="590">
                <a:moveTo>
                  <a:pt x="280" y="74"/>
                </a:moveTo>
                <a:lnTo>
                  <a:pt x="280" y="74"/>
                </a:lnTo>
                <a:cubicBezTo>
                  <a:pt x="280" y="30"/>
                  <a:pt x="280" y="30"/>
                  <a:pt x="280" y="30"/>
                </a:cubicBezTo>
                <a:cubicBezTo>
                  <a:pt x="353" y="30"/>
                  <a:pt x="353" y="30"/>
                  <a:pt x="353" y="30"/>
                </a:cubicBezTo>
                <a:cubicBezTo>
                  <a:pt x="369" y="30"/>
                  <a:pt x="383" y="30"/>
                  <a:pt x="383" y="15"/>
                </a:cubicBezTo>
                <a:cubicBezTo>
                  <a:pt x="383" y="0"/>
                  <a:pt x="369" y="0"/>
                  <a:pt x="353" y="0"/>
                </a:cubicBezTo>
                <a:cubicBezTo>
                  <a:pt x="162" y="0"/>
                  <a:pt x="162" y="0"/>
                  <a:pt x="162" y="0"/>
                </a:cubicBezTo>
                <a:cubicBezTo>
                  <a:pt x="148" y="0"/>
                  <a:pt x="148" y="0"/>
                  <a:pt x="148" y="15"/>
                </a:cubicBezTo>
                <a:cubicBezTo>
                  <a:pt x="148" y="30"/>
                  <a:pt x="148" y="30"/>
                  <a:pt x="162" y="30"/>
                </a:cubicBezTo>
                <a:cubicBezTo>
                  <a:pt x="236" y="30"/>
                  <a:pt x="236" y="30"/>
                  <a:pt x="236" y="30"/>
                </a:cubicBezTo>
                <a:cubicBezTo>
                  <a:pt x="236" y="74"/>
                  <a:pt x="236" y="74"/>
                  <a:pt x="236" y="74"/>
                </a:cubicBezTo>
                <a:cubicBezTo>
                  <a:pt x="103" y="89"/>
                  <a:pt x="0" y="192"/>
                  <a:pt x="0" y="324"/>
                </a:cubicBezTo>
                <a:cubicBezTo>
                  <a:pt x="0" y="472"/>
                  <a:pt x="118" y="589"/>
                  <a:pt x="265" y="589"/>
                </a:cubicBezTo>
                <a:cubicBezTo>
                  <a:pt x="398" y="589"/>
                  <a:pt x="516" y="472"/>
                  <a:pt x="516" y="324"/>
                </a:cubicBezTo>
                <a:cubicBezTo>
                  <a:pt x="516" y="192"/>
                  <a:pt x="412" y="89"/>
                  <a:pt x="280" y="74"/>
                </a:cubicBezTo>
                <a:close/>
                <a:moveTo>
                  <a:pt x="265" y="545"/>
                </a:moveTo>
                <a:lnTo>
                  <a:pt x="265" y="545"/>
                </a:lnTo>
                <a:cubicBezTo>
                  <a:pt x="148" y="545"/>
                  <a:pt x="44" y="442"/>
                  <a:pt x="44" y="324"/>
                </a:cubicBezTo>
                <a:cubicBezTo>
                  <a:pt x="44" y="206"/>
                  <a:pt x="148" y="118"/>
                  <a:pt x="265" y="118"/>
                </a:cubicBezTo>
                <a:cubicBezTo>
                  <a:pt x="383" y="118"/>
                  <a:pt x="471" y="206"/>
                  <a:pt x="471" y="324"/>
                </a:cubicBezTo>
                <a:cubicBezTo>
                  <a:pt x="471" y="442"/>
                  <a:pt x="383" y="545"/>
                  <a:pt x="265" y="545"/>
                </a:cubicBezTo>
                <a:close/>
                <a:moveTo>
                  <a:pt x="280" y="280"/>
                </a:moveTo>
                <a:lnTo>
                  <a:pt x="280" y="280"/>
                </a:lnTo>
                <a:cubicBezTo>
                  <a:pt x="280" y="177"/>
                  <a:pt x="280" y="177"/>
                  <a:pt x="280" y="177"/>
                </a:cubicBezTo>
                <a:cubicBezTo>
                  <a:pt x="280" y="163"/>
                  <a:pt x="265" y="147"/>
                  <a:pt x="265" y="147"/>
                </a:cubicBezTo>
                <a:cubicBezTo>
                  <a:pt x="251" y="147"/>
                  <a:pt x="236" y="163"/>
                  <a:pt x="236" y="177"/>
                </a:cubicBezTo>
                <a:cubicBezTo>
                  <a:pt x="236" y="280"/>
                  <a:pt x="236" y="280"/>
                  <a:pt x="236" y="280"/>
                </a:cubicBezTo>
                <a:cubicBezTo>
                  <a:pt x="221" y="280"/>
                  <a:pt x="207" y="309"/>
                  <a:pt x="207" y="324"/>
                </a:cubicBezTo>
                <a:cubicBezTo>
                  <a:pt x="207" y="368"/>
                  <a:pt x="221" y="383"/>
                  <a:pt x="265" y="383"/>
                </a:cubicBezTo>
                <a:cubicBezTo>
                  <a:pt x="295" y="383"/>
                  <a:pt x="324" y="368"/>
                  <a:pt x="324" y="324"/>
                </a:cubicBezTo>
                <a:cubicBezTo>
                  <a:pt x="324" y="309"/>
                  <a:pt x="310" y="280"/>
                  <a:pt x="280" y="280"/>
                </a:cubicBez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39" name="Freeform 16"/>
          <p:cNvSpPr>
            <a:spLocks noEditPoints="1"/>
          </p:cNvSpPr>
          <p:nvPr/>
        </p:nvSpPr>
        <p:spPr bwMode="auto">
          <a:xfrm>
            <a:off x="4560496" y="1953508"/>
            <a:ext cx="510666" cy="450748"/>
          </a:xfrm>
          <a:custGeom>
            <a:avLst/>
            <a:gdLst>
              <a:gd name="T0" fmla="*/ 248047 w 1020"/>
              <a:gd name="T1" fmla="*/ 333320 h 897"/>
              <a:gd name="T2" fmla="*/ 518856 w 1020"/>
              <a:gd name="T3" fmla="*/ 343279 h 897"/>
              <a:gd name="T4" fmla="*/ 513020 w 1020"/>
              <a:gd name="T5" fmla="*/ 314575 h 897"/>
              <a:gd name="T6" fmla="*/ 248631 w 1020"/>
              <a:gd name="T7" fmla="*/ 324533 h 897"/>
              <a:gd name="T8" fmla="*/ 513020 w 1020"/>
              <a:gd name="T9" fmla="*/ 314575 h 897"/>
              <a:gd name="T10" fmla="*/ 245713 w 1020"/>
              <a:gd name="T11" fmla="*/ 295243 h 897"/>
              <a:gd name="T12" fmla="*/ 514771 w 1020"/>
              <a:gd name="T13" fmla="*/ 305202 h 897"/>
              <a:gd name="T14" fmla="*/ 234623 w 1020"/>
              <a:gd name="T15" fmla="*/ 283527 h 897"/>
              <a:gd name="T16" fmla="*/ 528778 w 1020"/>
              <a:gd name="T17" fmla="*/ 356167 h 897"/>
              <a:gd name="T18" fmla="*/ 227620 w 1020"/>
              <a:gd name="T19" fmla="*/ 377841 h 897"/>
              <a:gd name="T20" fmla="*/ 210694 w 1020"/>
              <a:gd name="T21" fmla="*/ 276498 h 897"/>
              <a:gd name="T22" fmla="*/ 528778 w 1020"/>
              <a:gd name="T23" fmla="*/ 262439 h 897"/>
              <a:gd name="T24" fmla="*/ 234623 w 1020"/>
              <a:gd name="T25" fmla="*/ 283527 h 897"/>
              <a:gd name="T26" fmla="*/ 300575 w 1020"/>
              <a:gd name="T27" fmla="*/ 34562 h 897"/>
              <a:gd name="T28" fmla="*/ 292404 w 1020"/>
              <a:gd name="T29" fmla="*/ 2343 h 897"/>
              <a:gd name="T30" fmla="*/ 305244 w 1020"/>
              <a:gd name="T31" fmla="*/ 586 h 897"/>
              <a:gd name="T32" fmla="*/ 358355 w 1020"/>
              <a:gd name="T33" fmla="*/ 33976 h 897"/>
              <a:gd name="T34" fmla="*/ 319835 w 1020"/>
              <a:gd name="T35" fmla="*/ 49207 h 897"/>
              <a:gd name="T36" fmla="*/ 318668 w 1020"/>
              <a:gd name="T37" fmla="*/ 91385 h 897"/>
              <a:gd name="T38" fmla="*/ 307578 w 1020"/>
              <a:gd name="T39" fmla="*/ 190385 h 897"/>
              <a:gd name="T40" fmla="*/ 331508 w 1020"/>
              <a:gd name="T41" fmla="*/ 93728 h 897"/>
              <a:gd name="T42" fmla="*/ 424306 w 1020"/>
              <a:gd name="T43" fmla="*/ 76154 h 897"/>
              <a:gd name="T44" fmla="*/ 384619 w 1020"/>
              <a:gd name="T45" fmla="*/ 248965 h 897"/>
              <a:gd name="T46" fmla="*/ 354270 w 1020"/>
              <a:gd name="T47" fmla="*/ 248965 h 897"/>
              <a:gd name="T48" fmla="*/ 314582 w 1020"/>
              <a:gd name="T49" fmla="*/ 76154 h 897"/>
              <a:gd name="T50" fmla="*/ 374113 w 1020"/>
              <a:gd name="T51" fmla="*/ 26361 h 897"/>
              <a:gd name="T52" fmla="*/ 374113 w 1020"/>
              <a:gd name="T53" fmla="*/ 76740 h 897"/>
              <a:gd name="T54" fmla="*/ 206609 w 1020"/>
              <a:gd name="T55" fmla="*/ 472155 h 897"/>
              <a:gd name="T56" fmla="*/ 555625 w 1020"/>
              <a:gd name="T57" fmla="*/ 483871 h 897"/>
              <a:gd name="T58" fmla="*/ 206609 w 1020"/>
              <a:gd name="T59" fmla="*/ 472155 h 897"/>
              <a:gd name="T60" fmla="*/ 552124 w 1020"/>
              <a:gd name="T61" fmla="*/ 450481 h 897"/>
              <a:gd name="T62" fmla="*/ 208943 w 1020"/>
              <a:gd name="T63" fmla="*/ 462197 h 897"/>
              <a:gd name="T64" fmla="*/ 201940 w 1020"/>
              <a:gd name="T65" fmla="*/ 429392 h 897"/>
              <a:gd name="T66" fmla="*/ 553291 w 1020"/>
              <a:gd name="T67" fmla="*/ 440522 h 897"/>
              <a:gd name="T68" fmla="*/ 201940 w 1020"/>
              <a:gd name="T69" fmla="*/ 429392 h 897"/>
              <a:gd name="T70" fmla="*/ 568466 w 1020"/>
              <a:gd name="T71" fmla="*/ 499102 h 897"/>
              <a:gd name="T72" fmla="*/ 190850 w 1020"/>
              <a:gd name="T73" fmla="*/ 523120 h 897"/>
              <a:gd name="T74" fmla="*/ 595313 w 1020"/>
              <a:gd name="T75" fmla="*/ 507303 h 897"/>
              <a:gd name="T76" fmla="*/ 576637 w 1020"/>
              <a:gd name="T77" fmla="*/ 390729 h 897"/>
              <a:gd name="T78" fmla="*/ 190850 w 1020"/>
              <a:gd name="T79" fmla="*/ 415333 h 897"/>
              <a:gd name="T80" fmla="*/ 194936 w 1020"/>
              <a:gd name="T81" fmla="*/ 165196 h 897"/>
              <a:gd name="T82" fmla="*/ 89881 w 1020"/>
              <a:gd name="T83" fmla="*/ 480356 h 897"/>
              <a:gd name="T84" fmla="*/ 194936 w 1020"/>
              <a:gd name="T85" fmla="*/ 165196 h 897"/>
              <a:gd name="T86" fmla="*/ 62450 w 1020"/>
              <a:gd name="T87" fmla="*/ 467469 h 897"/>
              <a:gd name="T88" fmla="*/ 185598 w 1020"/>
              <a:gd name="T89" fmla="*/ 163438 h 897"/>
              <a:gd name="T90" fmla="*/ 159334 w 1020"/>
              <a:gd name="T91" fmla="*/ 147036 h 897"/>
              <a:gd name="T92" fmla="*/ 53695 w 1020"/>
              <a:gd name="T93" fmla="*/ 464540 h 897"/>
              <a:gd name="T94" fmla="*/ 159334 w 1020"/>
              <a:gd name="T95" fmla="*/ 147036 h 897"/>
              <a:gd name="T96" fmla="*/ 99219 w 1020"/>
              <a:gd name="T97" fmla="*/ 496759 h 897"/>
              <a:gd name="T98" fmla="*/ 243962 w 1020"/>
              <a:gd name="T99" fmla="*/ 167539 h 897"/>
              <a:gd name="T100" fmla="*/ 97468 w 1020"/>
              <a:gd name="T101" fmla="*/ 522534 h 897"/>
              <a:gd name="T102" fmla="*/ 3502 w 1020"/>
              <a:gd name="T103" fmla="*/ 469226 h 897"/>
              <a:gd name="T104" fmla="*/ 150579 w 1020"/>
              <a:gd name="T105" fmla="*/ 132977 h 8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20" h="897">
                <a:moveTo>
                  <a:pt x="882" y="569"/>
                </a:moveTo>
                <a:lnTo>
                  <a:pt x="425" y="569"/>
                </a:lnTo>
                <a:cubicBezTo>
                  <a:pt x="424" y="575"/>
                  <a:pt x="423" y="580"/>
                  <a:pt x="421" y="586"/>
                </a:cubicBezTo>
                <a:lnTo>
                  <a:pt x="889" y="586"/>
                </a:lnTo>
                <a:cubicBezTo>
                  <a:pt x="886" y="580"/>
                  <a:pt x="884" y="575"/>
                  <a:pt x="882" y="569"/>
                </a:cubicBezTo>
                <a:close/>
                <a:moveTo>
                  <a:pt x="879" y="537"/>
                </a:moveTo>
                <a:lnTo>
                  <a:pt x="426" y="537"/>
                </a:lnTo>
                <a:cubicBezTo>
                  <a:pt x="426" y="542"/>
                  <a:pt x="426" y="548"/>
                  <a:pt x="426" y="554"/>
                </a:cubicBezTo>
                <a:lnTo>
                  <a:pt x="879" y="554"/>
                </a:lnTo>
                <a:cubicBezTo>
                  <a:pt x="878" y="548"/>
                  <a:pt x="878" y="542"/>
                  <a:pt x="879" y="537"/>
                </a:cubicBezTo>
                <a:close/>
                <a:moveTo>
                  <a:pt x="889" y="504"/>
                </a:moveTo>
                <a:lnTo>
                  <a:pt x="421" y="504"/>
                </a:lnTo>
                <a:cubicBezTo>
                  <a:pt x="423" y="510"/>
                  <a:pt x="424" y="516"/>
                  <a:pt x="425" y="521"/>
                </a:cubicBezTo>
                <a:lnTo>
                  <a:pt x="882" y="521"/>
                </a:lnTo>
                <a:cubicBezTo>
                  <a:pt x="884" y="515"/>
                  <a:pt x="886" y="510"/>
                  <a:pt x="889" y="504"/>
                </a:cubicBezTo>
                <a:close/>
                <a:moveTo>
                  <a:pt x="402" y="484"/>
                </a:moveTo>
                <a:lnTo>
                  <a:pt x="402" y="608"/>
                </a:lnTo>
                <a:lnTo>
                  <a:pt x="906" y="608"/>
                </a:lnTo>
                <a:lnTo>
                  <a:pt x="906" y="645"/>
                </a:lnTo>
                <a:lnTo>
                  <a:pt x="390" y="645"/>
                </a:lnTo>
                <a:cubicBezTo>
                  <a:pt x="374" y="645"/>
                  <a:pt x="361" y="634"/>
                  <a:pt x="361" y="621"/>
                </a:cubicBezTo>
                <a:lnTo>
                  <a:pt x="361" y="472"/>
                </a:lnTo>
                <a:cubicBezTo>
                  <a:pt x="361" y="458"/>
                  <a:pt x="374" y="448"/>
                  <a:pt x="390" y="448"/>
                </a:cubicBezTo>
                <a:lnTo>
                  <a:pt x="906" y="448"/>
                </a:lnTo>
                <a:lnTo>
                  <a:pt x="906" y="484"/>
                </a:lnTo>
                <a:lnTo>
                  <a:pt x="402" y="484"/>
                </a:lnTo>
                <a:close/>
                <a:moveTo>
                  <a:pt x="548" y="84"/>
                </a:moveTo>
                <a:cubicBezTo>
                  <a:pt x="529" y="82"/>
                  <a:pt x="520" y="72"/>
                  <a:pt x="515" y="59"/>
                </a:cubicBezTo>
                <a:cubicBezTo>
                  <a:pt x="511" y="47"/>
                  <a:pt x="512" y="39"/>
                  <a:pt x="512" y="27"/>
                </a:cubicBezTo>
                <a:cubicBezTo>
                  <a:pt x="511" y="11"/>
                  <a:pt x="501" y="7"/>
                  <a:pt x="501" y="4"/>
                </a:cubicBezTo>
                <a:cubicBezTo>
                  <a:pt x="501" y="2"/>
                  <a:pt x="504" y="1"/>
                  <a:pt x="509" y="1"/>
                </a:cubicBezTo>
                <a:cubicBezTo>
                  <a:pt x="514" y="1"/>
                  <a:pt x="518" y="0"/>
                  <a:pt x="523" y="1"/>
                </a:cubicBezTo>
                <a:cubicBezTo>
                  <a:pt x="532" y="1"/>
                  <a:pt x="545" y="2"/>
                  <a:pt x="547" y="3"/>
                </a:cubicBezTo>
                <a:cubicBezTo>
                  <a:pt x="575" y="8"/>
                  <a:pt x="610" y="24"/>
                  <a:pt x="614" y="58"/>
                </a:cubicBezTo>
                <a:cubicBezTo>
                  <a:pt x="616" y="73"/>
                  <a:pt x="616" y="91"/>
                  <a:pt x="600" y="97"/>
                </a:cubicBezTo>
                <a:cubicBezTo>
                  <a:pt x="590" y="82"/>
                  <a:pt x="564" y="86"/>
                  <a:pt x="548" y="84"/>
                </a:cubicBezTo>
                <a:close/>
                <a:moveTo>
                  <a:pt x="588" y="153"/>
                </a:moveTo>
                <a:cubicBezTo>
                  <a:pt x="575" y="148"/>
                  <a:pt x="565" y="147"/>
                  <a:pt x="546" y="156"/>
                </a:cubicBezTo>
                <a:cubicBezTo>
                  <a:pt x="510" y="173"/>
                  <a:pt x="495" y="215"/>
                  <a:pt x="497" y="252"/>
                </a:cubicBezTo>
                <a:cubicBezTo>
                  <a:pt x="499" y="278"/>
                  <a:pt x="510" y="305"/>
                  <a:pt x="527" y="325"/>
                </a:cubicBezTo>
                <a:cubicBezTo>
                  <a:pt x="520" y="309"/>
                  <a:pt x="516" y="291"/>
                  <a:pt x="515" y="274"/>
                </a:cubicBezTo>
                <a:cubicBezTo>
                  <a:pt x="513" y="229"/>
                  <a:pt x="529" y="180"/>
                  <a:pt x="568" y="160"/>
                </a:cubicBezTo>
                <a:cubicBezTo>
                  <a:pt x="576" y="156"/>
                  <a:pt x="582" y="154"/>
                  <a:pt x="588" y="153"/>
                </a:cubicBezTo>
                <a:close/>
                <a:moveTo>
                  <a:pt x="727" y="130"/>
                </a:moveTo>
                <a:cubicBezTo>
                  <a:pt x="774" y="152"/>
                  <a:pt x="806" y="207"/>
                  <a:pt x="801" y="272"/>
                </a:cubicBezTo>
                <a:cubicBezTo>
                  <a:pt x="796" y="357"/>
                  <a:pt x="732" y="425"/>
                  <a:pt x="659" y="425"/>
                </a:cubicBezTo>
                <a:cubicBezTo>
                  <a:pt x="650" y="425"/>
                  <a:pt x="641" y="418"/>
                  <a:pt x="633" y="416"/>
                </a:cubicBezTo>
                <a:cubicBezTo>
                  <a:pt x="624" y="418"/>
                  <a:pt x="616" y="425"/>
                  <a:pt x="607" y="425"/>
                </a:cubicBezTo>
                <a:cubicBezTo>
                  <a:pt x="534" y="425"/>
                  <a:pt x="470" y="357"/>
                  <a:pt x="464" y="272"/>
                </a:cubicBezTo>
                <a:cubicBezTo>
                  <a:pt x="460" y="207"/>
                  <a:pt x="491" y="152"/>
                  <a:pt x="539" y="130"/>
                </a:cubicBezTo>
                <a:cubicBezTo>
                  <a:pt x="575" y="112"/>
                  <a:pt x="592" y="118"/>
                  <a:pt x="623" y="131"/>
                </a:cubicBezTo>
                <a:cubicBezTo>
                  <a:pt x="619" y="108"/>
                  <a:pt x="618" y="71"/>
                  <a:pt x="641" y="45"/>
                </a:cubicBezTo>
                <a:cubicBezTo>
                  <a:pt x="648" y="41"/>
                  <a:pt x="662" y="48"/>
                  <a:pt x="661" y="59"/>
                </a:cubicBezTo>
                <a:cubicBezTo>
                  <a:pt x="642" y="81"/>
                  <a:pt x="640" y="113"/>
                  <a:pt x="641" y="131"/>
                </a:cubicBezTo>
                <a:cubicBezTo>
                  <a:pt x="672" y="118"/>
                  <a:pt x="689" y="112"/>
                  <a:pt x="727" y="130"/>
                </a:cubicBezTo>
                <a:close/>
                <a:moveTo>
                  <a:pt x="354" y="806"/>
                </a:moveTo>
                <a:lnTo>
                  <a:pt x="948" y="806"/>
                </a:lnTo>
                <a:cubicBezTo>
                  <a:pt x="949" y="813"/>
                  <a:pt x="950" y="819"/>
                  <a:pt x="952" y="826"/>
                </a:cubicBezTo>
                <a:lnTo>
                  <a:pt x="346" y="826"/>
                </a:lnTo>
                <a:cubicBezTo>
                  <a:pt x="349" y="820"/>
                  <a:pt x="352" y="813"/>
                  <a:pt x="354" y="806"/>
                </a:cubicBezTo>
                <a:close/>
                <a:moveTo>
                  <a:pt x="358" y="769"/>
                </a:moveTo>
                <a:lnTo>
                  <a:pt x="946" y="769"/>
                </a:lnTo>
                <a:cubicBezTo>
                  <a:pt x="946" y="776"/>
                  <a:pt x="946" y="782"/>
                  <a:pt x="946" y="789"/>
                </a:cubicBezTo>
                <a:lnTo>
                  <a:pt x="358" y="789"/>
                </a:lnTo>
                <a:cubicBezTo>
                  <a:pt x="358" y="782"/>
                  <a:pt x="358" y="776"/>
                  <a:pt x="358" y="769"/>
                </a:cubicBezTo>
                <a:close/>
                <a:moveTo>
                  <a:pt x="346" y="733"/>
                </a:moveTo>
                <a:lnTo>
                  <a:pt x="952" y="733"/>
                </a:lnTo>
                <a:cubicBezTo>
                  <a:pt x="950" y="739"/>
                  <a:pt x="949" y="745"/>
                  <a:pt x="948" y="752"/>
                </a:cubicBezTo>
                <a:lnTo>
                  <a:pt x="354" y="752"/>
                </a:lnTo>
                <a:cubicBezTo>
                  <a:pt x="352" y="745"/>
                  <a:pt x="349" y="739"/>
                  <a:pt x="346" y="733"/>
                </a:cubicBezTo>
                <a:close/>
                <a:moveTo>
                  <a:pt x="974" y="709"/>
                </a:moveTo>
                <a:lnTo>
                  <a:pt x="974" y="852"/>
                </a:lnTo>
                <a:lnTo>
                  <a:pt x="327" y="852"/>
                </a:lnTo>
                <a:lnTo>
                  <a:pt x="327" y="893"/>
                </a:lnTo>
                <a:lnTo>
                  <a:pt x="988" y="893"/>
                </a:lnTo>
                <a:cubicBezTo>
                  <a:pt x="1006" y="893"/>
                  <a:pt x="1020" y="881"/>
                  <a:pt x="1020" y="866"/>
                </a:cubicBezTo>
                <a:lnTo>
                  <a:pt x="1020" y="695"/>
                </a:lnTo>
                <a:cubicBezTo>
                  <a:pt x="1020" y="680"/>
                  <a:pt x="1006" y="667"/>
                  <a:pt x="988" y="667"/>
                </a:cubicBezTo>
                <a:lnTo>
                  <a:pt x="327" y="667"/>
                </a:lnTo>
                <a:lnTo>
                  <a:pt x="327" y="709"/>
                </a:lnTo>
                <a:lnTo>
                  <a:pt x="974" y="709"/>
                </a:lnTo>
                <a:close/>
                <a:moveTo>
                  <a:pt x="334" y="282"/>
                </a:moveTo>
                <a:lnTo>
                  <a:pt x="139" y="811"/>
                </a:lnTo>
                <a:cubicBezTo>
                  <a:pt x="144" y="814"/>
                  <a:pt x="149" y="817"/>
                  <a:pt x="154" y="820"/>
                </a:cubicBezTo>
                <a:lnTo>
                  <a:pt x="353" y="281"/>
                </a:lnTo>
                <a:cubicBezTo>
                  <a:pt x="347" y="282"/>
                  <a:pt x="340" y="282"/>
                  <a:pt x="334" y="282"/>
                </a:cubicBezTo>
                <a:close/>
                <a:moveTo>
                  <a:pt x="301" y="273"/>
                </a:moveTo>
                <a:lnTo>
                  <a:pt x="107" y="798"/>
                </a:lnTo>
                <a:cubicBezTo>
                  <a:pt x="113" y="799"/>
                  <a:pt x="119" y="802"/>
                  <a:pt x="124" y="804"/>
                </a:cubicBezTo>
                <a:lnTo>
                  <a:pt x="318" y="279"/>
                </a:lnTo>
                <a:cubicBezTo>
                  <a:pt x="312" y="278"/>
                  <a:pt x="306" y="276"/>
                  <a:pt x="301" y="273"/>
                </a:cubicBezTo>
                <a:close/>
                <a:moveTo>
                  <a:pt x="273" y="251"/>
                </a:moveTo>
                <a:lnTo>
                  <a:pt x="74" y="790"/>
                </a:lnTo>
                <a:cubicBezTo>
                  <a:pt x="80" y="791"/>
                  <a:pt x="86" y="792"/>
                  <a:pt x="92" y="793"/>
                </a:cubicBezTo>
                <a:lnTo>
                  <a:pt x="287" y="265"/>
                </a:lnTo>
                <a:cubicBezTo>
                  <a:pt x="282" y="261"/>
                  <a:pt x="277" y="256"/>
                  <a:pt x="273" y="251"/>
                </a:cubicBezTo>
                <a:close/>
                <a:moveTo>
                  <a:pt x="46" y="803"/>
                </a:moveTo>
                <a:lnTo>
                  <a:pt x="170" y="848"/>
                </a:lnTo>
                <a:lnTo>
                  <a:pt x="382" y="273"/>
                </a:lnTo>
                <a:lnTo>
                  <a:pt x="418" y="286"/>
                </a:lnTo>
                <a:lnTo>
                  <a:pt x="201" y="873"/>
                </a:lnTo>
                <a:cubicBezTo>
                  <a:pt x="195" y="888"/>
                  <a:pt x="180" y="897"/>
                  <a:pt x="167" y="892"/>
                </a:cubicBezTo>
                <a:lnTo>
                  <a:pt x="20" y="838"/>
                </a:lnTo>
                <a:cubicBezTo>
                  <a:pt x="7" y="833"/>
                  <a:pt x="0" y="816"/>
                  <a:pt x="6" y="801"/>
                </a:cubicBezTo>
                <a:lnTo>
                  <a:pt x="223" y="214"/>
                </a:lnTo>
                <a:lnTo>
                  <a:pt x="258" y="227"/>
                </a:lnTo>
                <a:lnTo>
                  <a:pt x="46" y="803"/>
                </a:ln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42" name="Freeform 20"/>
          <p:cNvSpPr>
            <a:spLocks noEditPoints="1"/>
          </p:cNvSpPr>
          <p:nvPr/>
        </p:nvSpPr>
        <p:spPr bwMode="auto">
          <a:xfrm>
            <a:off x="4559814" y="2618371"/>
            <a:ext cx="512028" cy="483431"/>
          </a:xfrm>
          <a:custGeom>
            <a:avLst/>
            <a:gdLst>
              <a:gd name="T0" fmla="*/ 488639 w 1020"/>
              <a:gd name="T1" fmla="*/ 54953 h 964"/>
              <a:gd name="T2" fmla="*/ 486883 w 1020"/>
              <a:gd name="T3" fmla="*/ 173629 h 964"/>
              <a:gd name="T4" fmla="*/ 280894 w 1020"/>
              <a:gd name="T5" fmla="*/ 173629 h 964"/>
              <a:gd name="T6" fmla="*/ 279139 w 1020"/>
              <a:gd name="T7" fmla="*/ 120429 h 964"/>
              <a:gd name="T8" fmla="*/ 279139 w 1020"/>
              <a:gd name="T9" fmla="*/ 111075 h 964"/>
              <a:gd name="T10" fmla="*/ 280894 w 1020"/>
              <a:gd name="T11" fmla="*/ 50861 h 964"/>
              <a:gd name="T12" fmla="*/ 285576 w 1020"/>
              <a:gd name="T13" fmla="*/ 24554 h 964"/>
              <a:gd name="T14" fmla="*/ 254560 w 1020"/>
              <a:gd name="T15" fmla="*/ 54953 h 964"/>
              <a:gd name="T16" fmla="*/ 245197 w 1020"/>
              <a:gd name="T17" fmla="*/ 105229 h 964"/>
              <a:gd name="T18" fmla="*/ 104165 w 1020"/>
              <a:gd name="T19" fmla="*/ 87107 h 964"/>
              <a:gd name="T20" fmla="*/ 104165 w 1020"/>
              <a:gd name="T21" fmla="*/ 193505 h 964"/>
              <a:gd name="T22" fmla="*/ 108846 w 1020"/>
              <a:gd name="T23" fmla="*/ 193505 h 964"/>
              <a:gd name="T24" fmla="*/ 138106 w 1020"/>
              <a:gd name="T25" fmla="*/ 316273 h 964"/>
              <a:gd name="T26" fmla="*/ 144543 w 1020"/>
              <a:gd name="T27" fmla="*/ 316273 h 964"/>
              <a:gd name="T28" fmla="*/ 173218 w 1020"/>
              <a:gd name="T29" fmla="*/ 208705 h 964"/>
              <a:gd name="T30" fmla="*/ 173218 w 1020"/>
              <a:gd name="T31" fmla="*/ 118091 h 964"/>
              <a:gd name="T32" fmla="*/ 245197 w 1020"/>
              <a:gd name="T33" fmla="*/ 127445 h 964"/>
              <a:gd name="T34" fmla="*/ 263923 w 1020"/>
              <a:gd name="T35" fmla="*/ 190582 h 964"/>
              <a:gd name="T36" fmla="*/ 285576 w 1020"/>
              <a:gd name="T37" fmla="*/ 199936 h 964"/>
              <a:gd name="T38" fmla="*/ 503854 w 1020"/>
              <a:gd name="T39" fmla="*/ 190582 h 964"/>
              <a:gd name="T40" fmla="*/ 503854 w 1020"/>
              <a:gd name="T41" fmla="*/ 33323 h 964"/>
              <a:gd name="T42" fmla="*/ 486883 w 1020"/>
              <a:gd name="T43" fmla="*/ 206367 h 964"/>
              <a:gd name="T44" fmla="*/ 489224 w 1020"/>
              <a:gd name="T45" fmla="*/ 318611 h 964"/>
              <a:gd name="T46" fmla="*/ 343510 w 1020"/>
              <a:gd name="T47" fmla="*/ 233259 h 964"/>
              <a:gd name="T48" fmla="*/ 311910 w 1020"/>
              <a:gd name="T49" fmla="*/ 233259 h 964"/>
              <a:gd name="T50" fmla="*/ 486883 w 1020"/>
              <a:gd name="T51" fmla="*/ 206367 h 964"/>
              <a:gd name="T52" fmla="*/ 147469 w 1020"/>
              <a:gd name="T53" fmla="*/ 409226 h 964"/>
              <a:gd name="T54" fmla="*/ 105335 w 1020"/>
              <a:gd name="T55" fmla="*/ 348426 h 964"/>
              <a:gd name="T56" fmla="*/ 337658 w 1020"/>
              <a:gd name="T57" fmla="*/ 409226 h 964"/>
              <a:gd name="T58" fmla="*/ 295524 w 1020"/>
              <a:gd name="T59" fmla="*/ 348426 h 964"/>
              <a:gd name="T60" fmla="*/ 530188 w 1020"/>
              <a:gd name="T61" fmla="*/ 409226 h 964"/>
              <a:gd name="T62" fmla="*/ 488054 w 1020"/>
              <a:gd name="T63" fmla="*/ 348426 h 964"/>
              <a:gd name="T64" fmla="*/ 186678 w 1020"/>
              <a:gd name="T65" fmla="*/ 454825 h 964"/>
              <a:gd name="T66" fmla="*/ 206574 w 1020"/>
              <a:gd name="T67" fmla="*/ 492824 h 964"/>
              <a:gd name="T68" fmla="*/ 248123 w 1020"/>
              <a:gd name="T69" fmla="*/ 419164 h 964"/>
              <a:gd name="T70" fmla="*/ 376281 w 1020"/>
              <a:gd name="T71" fmla="*/ 492824 h 964"/>
              <a:gd name="T72" fmla="*/ 404956 w 1020"/>
              <a:gd name="T73" fmla="*/ 492824 h 964"/>
              <a:gd name="T74" fmla="*/ 533114 w 1020"/>
              <a:gd name="T75" fmla="*/ 419164 h 964"/>
              <a:gd name="T76" fmla="*/ 574663 w 1020"/>
              <a:gd name="T77" fmla="*/ 492824 h 964"/>
              <a:gd name="T78" fmla="*/ 596900 w 1020"/>
              <a:gd name="T79" fmla="*/ 513286 h 964"/>
              <a:gd name="T80" fmla="*/ 569396 w 1020"/>
              <a:gd name="T81" fmla="*/ 513286 h 964"/>
              <a:gd name="T82" fmla="*/ 404956 w 1020"/>
              <a:gd name="T83" fmla="*/ 513286 h 964"/>
              <a:gd name="T84" fmla="*/ 376281 w 1020"/>
              <a:gd name="T85" fmla="*/ 513286 h 964"/>
              <a:gd name="T86" fmla="*/ 211841 w 1020"/>
              <a:gd name="T87" fmla="*/ 513286 h 964"/>
              <a:gd name="T88" fmla="*/ 186678 w 1020"/>
              <a:gd name="T89" fmla="*/ 513286 h 964"/>
              <a:gd name="T90" fmla="*/ 22237 w 1020"/>
              <a:gd name="T91" fmla="*/ 513286 h 964"/>
              <a:gd name="T92" fmla="*/ 22237 w 1020"/>
              <a:gd name="T93" fmla="*/ 492824 h 964"/>
              <a:gd name="T94" fmla="*/ 141617 w 1020"/>
              <a:gd name="T95" fmla="*/ 0 h 964"/>
              <a:gd name="T96" fmla="*/ 100654 w 1020"/>
              <a:gd name="T97" fmla="*/ 40923 h 9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0" h="964">
                <a:moveTo>
                  <a:pt x="824" y="83"/>
                </a:moveTo>
                <a:cubicBezTo>
                  <a:pt x="827" y="83"/>
                  <a:pt x="830" y="85"/>
                  <a:pt x="832" y="87"/>
                </a:cubicBezTo>
                <a:cubicBezTo>
                  <a:pt x="834" y="89"/>
                  <a:pt x="835" y="91"/>
                  <a:pt x="835" y="94"/>
                </a:cubicBezTo>
                <a:lnTo>
                  <a:pt x="835" y="289"/>
                </a:lnTo>
                <a:cubicBezTo>
                  <a:pt x="835" y="292"/>
                  <a:pt x="834" y="295"/>
                  <a:pt x="832" y="297"/>
                </a:cubicBezTo>
                <a:cubicBezTo>
                  <a:pt x="830" y="299"/>
                  <a:pt x="827" y="300"/>
                  <a:pt x="824" y="300"/>
                </a:cubicBezTo>
                <a:lnTo>
                  <a:pt x="488" y="300"/>
                </a:lnTo>
                <a:cubicBezTo>
                  <a:pt x="485" y="300"/>
                  <a:pt x="482" y="299"/>
                  <a:pt x="480" y="297"/>
                </a:cubicBezTo>
                <a:cubicBezTo>
                  <a:pt x="478" y="295"/>
                  <a:pt x="477" y="292"/>
                  <a:pt x="477" y="289"/>
                </a:cubicBezTo>
                <a:lnTo>
                  <a:pt x="477" y="206"/>
                </a:lnTo>
                <a:lnTo>
                  <a:pt x="644" y="171"/>
                </a:lnTo>
                <a:lnTo>
                  <a:pt x="644" y="168"/>
                </a:lnTo>
                <a:lnTo>
                  <a:pt x="477" y="190"/>
                </a:lnTo>
                <a:lnTo>
                  <a:pt x="477" y="94"/>
                </a:lnTo>
                <a:cubicBezTo>
                  <a:pt x="477" y="91"/>
                  <a:pt x="478" y="89"/>
                  <a:pt x="480" y="87"/>
                </a:cubicBezTo>
                <a:cubicBezTo>
                  <a:pt x="482" y="85"/>
                  <a:pt x="485" y="83"/>
                  <a:pt x="488" y="83"/>
                </a:cubicBezTo>
                <a:lnTo>
                  <a:pt x="824" y="83"/>
                </a:lnTo>
                <a:close/>
                <a:moveTo>
                  <a:pt x="488" y="42"/>
                </a:moveTo>
                <a:cubicBezTo>
                  <a:pt x="473" y="42"/>
                  <a:pt x="460" y="48"/>
                  <a:pt x="451" y="57"/>
                </a:cubicBezTo>
                <a:cubicBezTo>
                  <a:pt x="441" y="67"/>
                  <a:pt x="435" y="80"/>
                  <a:pt x="435" y="94"/>
                </a:cubicBezTo>
                <a:lnTo>
                  <a:pt x="435" y="195"/>
                </a:lnTo>
                <a:lnTo>
                  <a:pt x="419" y="198"/>
                </a:lnTo>
                <a:lnTo>
                  <a:pt x="419" y="180"/>
                </a:lnTo>
                <a:lnTo>
                  <a:pt x="347" y="180"/>
                </a:lnTo>
                <a:lnTo>
                  <a:pt x="296" y="149"/>
                </a:lnTo>
                <a:lnTo>
                  <a:pt x="178" y="149"/>
                </a:lnTo>
                <a:cubicBezTo>
                  <a:pt x="153" y="149"/>
                  <a:pt x="134" y="169"/>
                  <a:pt x="134" y="193"/>
                </a:cubicBezTo>
                <a:lnTo>
                  <a:pt x="134" y="331"/>
                </a:lnTo>
                <a:lnTo>
                  <a:pt x="178" y="331"/>
                </a:lnTo>
                <a:lnTo>
                  <a:pt x="178" y="230"/>
                </a:lnTo>
                <a:lnTo>
                  <a:pt x="186" y="230"/>
                </a:lnTo>
                <a:lnTo>
                  <a:pt x="186" y="331"/>
                </a:lnTo>
                <a:lnTo>
                  <a:pt x="186" y="357"/>
                </a:lnTo>
                <a:lnTo>
                  <a:pt x="186" y="541"/>
                </a:lnTo>
                <a:lnTo>
                  <a:pt x="236" y="541"/>
                </a:lnTo>
                <a:lnTo>
                  <a:pt x="236" y="388"/>
                </a:lnTo>
                <a:lnTo>
                  <a:pt x="247" y="388"/>
                </a:lnTo>
                <a:lnTo>
                  <a:pt x="247" y="541"/>
                </a:lnTo>
                <a:lnTo>
                  <a:pt x="296" y="541"/>
                </a:lnTo>
                <a:lnTo>
                  <a:pt x="296" y="514"/>
                </a:lnTo>
                <a:lnTo>
                  <a:pt x="296" y="357"/>
                </a:lnTo>
                <a:lnTo>
                  <a:pt x="296" y="331"/>
                </a:lnTo>
                <a:lnTo>
                  <a:pt x="296" y="230"/>
                </a:lnTo>
                <a:lnTo>
                  <a:pt x="296" y="202"/>
                </a:lnTo>
                <a:lnTo>
                  <a:pt x="347" y="230"/>
                </a:lnTo>
                <a:lnTo>
                  <a:pt x="419" y="230"/>
                </a:lnTo>
                <a:lnTo>
                  <a:pt x="419" y="218"/>
                </a:lnTo>
                <a:lnTo>
                  <a:pt x="435" y="214"/>
                </a:lnTo>
                <a:lnTo>
                  <a:pt x="435" y="289"/>
                </a:lnTo>
                <a:cubicBezTo>
                  <a:pt x="435" y="304"/>
                  <a:pt x="441" y="317"/>
                  <a:pt x="451" y="326"/>
                </a:cubicBezTo>
                <a:cubicBezTo>
                  <a:pt x="460" y="336"/>
                  <a:pt x="473" y="342"/>
                  <a:pt x="488" y="342"/>
                </a:cubicBezTo>
                <a:lnTo>
                  <a:pt x="824" y="342"/>
                </a:lnTo>
                <a:cubicBezTo>
                  <a:pt x="839" y="342"/>
                  <a:pt x="852" y="336"/>
                  <a:pt x="861" y="326"/>
                </a:cubicBezTo>
                <a:cubicBezTo>
                  <a:pt x="871" y="317"/>
                  <a:pt x="877" y="304"/>
                  <a:pt x="877" y="289"/>
                </a:cubicBezTo>
                <a:lnTo>
                  <a:pt x="877" y="94"/>
                </a:lnTo>
                <a:cubicBezTo>
                  <a:pt x="877" y="80"/>
                  <a:pt x="871" y="67"/>
                  <a:pt x="861" y="57"/>
                </a:cubicBezTo>
                <a:cubicBezTo>
                  <a:pt x="852" y="48"/>
                  <a:pt x="839" y="42"/>
                  <a:pt x="824" y="42"/>
                </a:cubicBezTo>
                <a:lnTo>
                  <a:pt x="488" y="42"/>
                </a:lnTo>
                <a:close/>
                <a:moveTo>
                  <a:pt x="832" y="353"/>
                </a:moveTo>
                <a:lnTo>
                  <a:pt x="832" y="399"/>
                </a:lnTo>
                <a:lnTo>
                  <a:pt x="795" y="399"/>
                </a:lnTo>
                <a:lnTo>
                  <a:pt x="836" y="545"/>
                </a:lnTo>
                <a:lnTo>
                  <a:pt x="783" y="545"/>
                </a:lnTo>
                <a:lnTo>
                  <a:pt x="741" y="399"/>
                </a:lnTo>
                <a:lnTo>
                  <a:pt x="587" y="399"/>
                </a:lnTo>
                <a:lnTo>
                  <a:pt x="545" y="545"/>
                </a:lnTo>
                <a:lnTo>
                  <a:pt x="492" y="545"/>
                </a:lnTo>
                <a:lnTo>
                  <a:pt x="533" y="399"/>
                </a:lnTo>
                <a:lnTo>
                  <a:pt x="489" y="399"/>
                </a:lnTo>
                <a:lnTo>
                  <a:pt x="489" y="353"/>
                </a:lnTo>
                <a:lnTo>
                  <a:pt x="832" y="353"/>
                </a:lnTo>
                <a:close/>
                <a:moveTo>
                  <a:pt x="180" y="596"/>
                </a:moveTo>
                <a:cubicBezTo>
                  <a:pt x="222" y="596"/>
                  <a:pt x="257" y="630"/>
                  <a:pt x="257" y="673"/>
                </a:cubicBezTo>
                <a:cubicBezTo>
                  <a:pt x="257" y="682"/>
                  <a:pt x="255" y="692"/>
                  <a:pt x="252" y="700"/>
                </a:cubicBezTo>
                <a:lnTo>
                  <a:pt x="108" y="700"/>
                </a:lnTo>
                <a:cubicBezTo>
                  <a:pt x="105" y="692"/>
                  <a:pt x="103" y="682"/>
                  <a:pt x="103" y="673"/>
                </a:cubicBezTo>
                <a:cubicBezTo>
                  <a:pt x="103" y="630"/>
                  <a:pt x="138" y="596"/>
                  <a:pt x="180" y="596"/>
                </a:cubicBezTo>
                <a:close/>
                <a:moveTo>
                  <a:pt x="505" y="596"/>
                </a:moveTo>
                <a:cubicBezTo>
                  <a:pt x="547" y="596"/>
                  <a:pt x="582" y="630"/>
                  <a:pt x="582" y="673"/>
                </a:cubicBezTo>
                <a:cubicBezTo>
                  <a:pt x="582" y="682"/>
                  <a:pt x="580" y="692"/>
                  <a:pt x="577" y="700"/>
                </a:cubicBezTo>
                <a:lnTo>
                  <a:pt x="433" y="700"/>
                </a:lnTo>
                <a:cubicBezTo>
                  <a:pt x="430" y="692"/>
                  <a:pt x="428" y="682"/>
                  <a:pt x="428" y="673"/>
                </a:cubicBezTo>
                <a:cubicBezTo>
                  <a:pt x="428" y="630"/>
                  <a:pt x="462" y="596"/>
                  <a:pt x="505" y="596"/>
                </a:cubicBezTo>
                <a:close/>
                <a:moveTo>
                  <a:pt x="834" y="596"/>
                </a:moveTo>
                <a:cubicBezTo>
                  <a:pt x="876" y="596"/>
                  <a:pt x="911" y="630"/>
                  <a:pt x="911" y="673"/>
                </a:cubicBezTo>
                <a:cubicBezTo>
                  <a:pt x="911" y="682"/>
                  <a:pt x="909" y="692"/>
                  <a:pt x="906" y="700"/>
                </a:cubicBezTo>
                <a:lnTo>
                  <a:pt x="762" y="700"/>
                </a:lnTo>
                <a:cubicBezTo>
                  <a:pt x="759" y="692"/>
                  <a:pt x="757" y="682"/>
                  <a:pt x="757" y="673"/>
                </a:cubicBezTo>
                <a:cubicBezTo>
                  <a:pt x="757" y="630"/>
                  <a:pt x="792" y="596"/>
                  <a:pt x="834" y="596"/>
                </a:cubicBezTo>
                <a:close/>
                <a:moveTo>
                  <a:pt x="99" y="717"/>
                </a:moveTo>
                <a:lnTo>
                  <a:pt x="257" y="717"/>
                </a:lnTo>
                <a:cubicBezTo>
                  <a:pt x="291" y="717"/>
                  <a:pt x="319" y="744"/>
                  <a:pt x="319" y="778"/>
                </a:cubicBezTo>
                <a:lnTo>
                  <a:pt x="319" y="843"/>
                </a:lnTo>
                <a:lnTo>
                  <a:pt x="325" y="843"/>
                </a:lnTo>
                <a:lnTo>
                  <a:pt x="353" y="843"/>
                </a:lnTo>
                <a:lnTo>
                  <a:pt x="362" y="843"/>
                </a:lnTo>
                <a:lnTo>
                  <a:pt x="362" y="778"/>
                </a:lnTo>
                <a:cubicBezTo>
                  <a:pt x="362" y="744"/>
                  <a:pt x="390" y="717"/>
                  <a:pt x="424" y="717"/>
                </a:cubicBezTo>
                <a:lnTo>
                  <a:pt x="582" y="717"/>
                </a:lnTo>
                <a:cubicBezTo>
                  <a:pt x="616" y="717"/>
                  <a:pt x="643" y="744"/>
                  <a:pt x="643" y="778"/>
                </a:cubicBezTo>
                <a:lnTo>
                  <a:pt x="643" y="843"/>
                </a:lnTo>
                <a:lnTo>
                  <a:pt x="654" y="843"/>
                </a:lnTo>
                <a:lnTo>
                  <a:pt x="678" y="843"/>
                </a:lnTo>
                <a:lnTo>
                  <a:pt x="692" y="843"/>
                </a:lnTo>
                <a:lnTo>
                  <a:pt x="692" y="778"/>
                </a:lnTo>
                <a:cubicBezTo>
                  <a:pt x="692" y="744"/>
                  <a:pt x="719" y="717"/>
                  <a:pt x="753" y="717"/>
                </a:cubicBezTo>
                <a:lnTo>
                  <a:pt x="911" y="717"/>
                </a:lnTo>
                <a:cubicBezTo>
                  <a:pt x="945" y="717"/>
                  <a:pt x="973" y="744"/>
                  <a:pt x="973" y="778"/>
                </a:cubicBezTo>
                <a:lnTo>
                  <a:pt x="973" y="843"/>
                </a:lnTo>
                <a:lnTo>
                  <a:pt x="982" y="843"/>
                </a:lnTo>
                <a:lnTo>
                  <a:pt x="1008" y="843"/>
                </a:lnTo>
                <a:lnTo>
                  <a:pt x="1020" y="843"/>
                </a:lnTo>
                <a:lnTo>
                  <a:pt x="1020" y="878"/>
                </a:lnTo>
                <a:lnTo>
                  <a:pt x="1008" y="878"/>
                </a:lnTo>
                <a:lnTo>
                  <a:pt x="982" y="878"/>
                </a:lnTo>
                <a:lnTo>
                  <a:pt x="973" y="878"/>
                </a:lnTo>
                <a:lnTo>
                  <a:pt x="973" y="964"/>
                </a:lnTo>
                <a:lnTo>
                  <a:pt x="692" y="964"/>
                </a:lnTo>
                <a:lnTo>
                  <a:pt x="692" y="878"/>
                </a:lnTo>
                <a:lnTo>
                  <a:pt x="678" y="878"/>
                </a:lnTo>
                <a:lnTo>
                  <a:pt x="654" y="878"/>
                </a:lnTo>
                <a:lnTo>
                  <a:pt x="643" y="878"/>
                </a:lnTo>
                <a:lnTo>
                  <a:pt x="643" y="964"/>
                </a:lnTo>
                <a:lnTo>
                  <a:pt x="362" y="964"/>
                </a:lnTo>
                <a:lnTo>
                  <a:pt x="362" y="878"/>
                </a:lnTo>
                <a:lnTo>
                  <a:pt x="353" y="878"/>
                </a:lnTo>
                <a:lnTo>
                  <a:pt x="325" y="878"/>
                </a:lnTo>
                <a:lnTo>
                  <a:pt x="319" y="878"/>
                </a:lnTo>
                <a:lnTo>
                  <a:pt x="319" y="964"/>
                </a:lnTo>
                <a:lnTo>
                  <a:pt x="38" y="964"/>
                </a:lnTo>
                <a:lnTo>
                  <a:pt x="38" y="878"/>
                </a:lnTo>
                <a:lnTo>
                  <a:pt x="0" y="878"/>
                </a:lnTo>
                <a:lnTo>
                  <a:pt x="0" y="843"/>
                </a:lnTo>
                <a:lnTo>
                  <a:pt x="38" y="843"/>
                </a:lnTo>
                <a:lnTo>
                  <a:pt x="38" y="778"/>
                </a:lnTo>
                <a:cubicBezTo>
                  <a:pt x="38" y="744"/>
                  <a:pt x="65" y="717"/>
                  <a:pt x="99" y="717"/>
                </a:cubicBezTo>
                <a:close/>
                <a:moveTo>
                  <a:pt x="242" y="0"/>
                </a:moveTo>
                <a:cubicBezTo>
                  <a:pt x="281" y="0"/>
                  <a:pt x="312" y="32"/>
                  <a:pt x="312" y="70"/>
                </a:cubicBezTo>
                <a:cubicBezTo>
                  <a:pt x="312" y="109"/>
                  <a:pt x="281" y="141"/>
                  <a:pt x="242" y="141"/>
                </a:cubicBezTo>
                <a:cubicBezTo>
                  <a:pt x="203" y="141"/>
                  <a:pt x="172" y="109"/>
                  <a:pt x="172" y="70"/>
                </a:cubicBezTo>
                <a:cubicBezTo>
                  <a:pt x="172" y="32"/>
                  <a:pt x="203" y="0"/>
                  <a:pt x="242" y="0"/>
                </a:cubicBezTo>
                <a:close/>
              </a:path>
            </a:pathLst>
          </a:custGeom>
          <a:solidFill>
            <a:schemeClr val="accent1"/>
          </a:solidFill>
          <a:ln>
            <a:noFill/>
          </a:ln>
        </p:spPr>
        <p:txBody>
          <a:bodyPr/>
          <a:lstStyle/>
          <a:p>
            <a:pPr eaLnBrk="0" fontAlgn="base" hangingPunct="0">
              <a:spcBef>
                <a:spcPct val="0"/>
              </a:spcBef>
              <a:spcAft>
                <a:spcPct val="0"/>
              </a:spcAft>
            </a:pPr>
            <a:endParaRPr lang="zh-CN" altLang="en-US" dirty="0">
              <a:solidFill>
                <a:prstClr val="black"/>
              </a:solidFill>
              <a:cs typeface="+mn-ea"/>
              <a:sym typeface="+mn-lt"/>
            </a:endParaRPr>
          </a:p>
        </p:txBody>
      </p:sp>
      <p:sp>
        <p:nvSpPr>
          <p:cNvPr id="47" name="Freeform 6"/>
          <p:cNvSpPr/>
          <p:nvPr/>
        </p:nvSpPr>
        <p:spPr bwMode="auto">
          <a:xfrm>
            <a:off x="4640841" y="3315918"/>
            <a:ext cx="349976" cy="397638"/>
          </a:xfrm>
          <a:custGeom>
            <a:avLst/>
            <a:gdLst>
              <a:gd name="T0" fmla="*/ 253627 w 859"/>
              <a:gd name="T1" fmla="*/ 12850 h 974"/>
              <a:gd name="T2" fmla="*/ 253627 w 859"/>
              <a:gd name="T3" fmla="*/ 12850 h 974"/>
              <a:gd name="T4" fmla="*/ 239378 w 859"/>
              <a:gd name="T5" fmla="*/ 0 h 974"/>
              <a:gd name="T6" fmla="*/ 225605 w 859"/>
              <a:gd name="T7" fmla="*/ 13802 h 974"/>
              <a:gd name="T8" fmla="*/ 225605 w 859"/>
              <a:gd name="T9" fmla="*/ 309351 h 974"/>
              <a:gd name="T10" fmla="*/ 126813 w 859"/>
              <a:gd name="T11" fmla="*/ 274132 h 974"/>
              <a:gd name="T12" fmla="*/ 0 w 859"/>
              <a:gd name="T13" fmla="*/ 368841 h 974"/>
              <a:gd name="T14" fmla="*/ 126813 w 859"/>
              <a:gd name="T15" fmla="*/ 463550 h 974"/>
              <a:gd name="T16" fmla="*/ 253627 w 859"/>
              <a:gd name="T17" fmla="*/ 371221 h 974"/>
              <a:gd name="T18" fmla="*/ 253627 w 859"/>
              <a:gd name="T19" fmla="*/ 369317 h 974"/>
              <a:gd name="T20" fmla="*/ 253627 w 859"/>
              <a:gd name="T21" fmla="*/ 183231 h 974"/>
              <a:gd name="T22" fmla="*/ 368567 w 859"/>
              <a:gd name="T23" fmla="*/ 297453 h 974"/>
              <a:gd name="T24" fmla="*/ 382340 w 859"/>
              <a:gd name="T25" fmla="*/ 311254 h 974"/>
              <a:gd name="T26" fmla="*/ 396589 w 859"/>
              <a:gd name="T27" fmla="*/ 297453 h 974"/>
              <a:gd name="T28" fmla="*/ 396589 w 859"/>
              <a:gd name="T29" fmla="*/ 247005 h 974"/>
              <a:gd name="T30" fmla="*/ 253627 w 859"/>
              <a:gd name="T31" fmla="*/ 12850 h 9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59" h="974">
                <a:moveTo>
                  <a:pt x="534" y="27"/>
                </a:moveTo>
                <a:cubicBezTo>
                  <a:pt x="534" y="27"/>
                  <a:pt x="534" y="27"/>
                  <a:pt x="534" y="27"/>
                </a:cubicBezTo>
                <a:cubicBezTo>
                  <a:pt x="533" y="12"/>
                  <a:pt x="520" y="0"/>
                  <a:pt x="504" y="0"/>
                </a:cubicBezTo>
                <a:cubicBezTo>
                  <a:pt x="488" y="0"/>
                  <a:pt x="475" y="13"/>
                  <a:pt x="475" y="29"/>
                </a:cubicBezTo>
                <a:lnTo>
                  <a:pt x="475" y="650"/>
                </a:lnTo>
                <a:cubicBezTo>
                  <a:pt x="426" y="605"/>
                  <a:pt x="351" y="576"/>
                  <a:pt x="267" y="576"/>
                </a:cubicBezTo>
                <a:cubicBezTo>
                  <a:pt x="120" y="576"/>
                  <a:pt x="0" y="665"/>
                  <a:pt x="0" y="775"/>
                </a:cubicBezTo>
                <a:cubicBezTo>
                  <a:pt x="0" y="885"/>
                  <a:pt x="120" y="974"/>
                  <a:pt x="267" y="974"/>
                </a:cubicBezTo>
                <a:cubicBezTo>
                  <a:pt x="412" y="974"/>
                  <a:pt x="530" y="887"/>
                  <a:pt x="534" y="780"/>
                </a:cubicBezTo>
                <a:cubicBezTo>
                  <a:pt x="534" y="779"/>
                  <a:pt x="534" y="777"/>
                  <a:pt x="534" y="776"/>
                </a:cubicBezTo>
                <a:lnTo>
                  <a:pt x="534" y="385"/>
                </a:lnTo>
                <a:cubicBezTo>
                  <a:pt x="597" y="383"/>
                  <a:pt x="761" y="399"/>
                  <a:pt x="776" y="625"/>
                </a:cubicBezTo>
                <a:cubicBezTo>
                  <a:pt x="777" y="641"/>
                  <a:pt x="789" y="654"/>
                  <a:pt x="805" y="654"/>
                </a:cubicBezTo>
                <a:cubicBezTo>
                  <a:pt x="822" y="654"/>
                  <a:pt x="835" y="641"/>
                  <a:pt x="835" y="625"/>
                </a:cubicBezTo>
                <a:lnTo>
                  <a:pt x="835" y="519"/>
                </a:lnTo>
                <a:cubicBezTo>
                  <a:pt x="859" y="55"/>
                  <a:pt x="556" y="220"/>
                  <a:pt x="534" y="27"/>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0" name="Freeform 10"/>
          <p:cNvSpPr>
            <a:spLocks noEditPoints="1"/>
          </p:cNvSpPr>
          <p:nvPr/>
        </p:nvSpPr>
        <p:spPr bwMode="auto">
          <a:xfrm>
            <a:off x="4590447" y="3927671"/>
            <a:ext cx="450763" cy="450762"/>
          </a:xfrm>
          <a:custGeom>
            <a:avLst/>
            <a:gdLst>
              <a:gd name="T0" fmla="*/ 245267 w 697"/>
              <a:gd name="T1" fmla="*/ 456753 h 698"/>
              <a:gd name="T2" fmla="*/ 34535 w 697"/>
              <a:gd name="T3" fmla="*/ 245619 h 698"/>
              <a:gd name="T4" fmla="*/ 245267 w 697"/>
              <a:gd name="T5" fmla="*/ 35189 h 698"/>
              <a:gd name="T6" fmla="*/ 455999 w 697"/>
              <a:gd name="T7" fmla="*/ 245619 h 698"/>
              <a:gd name="T8" fmla="*/ 245267 w 697"/>
              <a:gd name="T9" fmla="*/ 456753 h 698"/>
              <a:gd name="T10" fmla="*/ 245267 w 697"/>
              <a:gd name="T11" fmla="*/ 0 h 698"/>
              <a:gd name="T12" fmla="*/ 0 w 697"/>
              <a:gd name="T13" fmla="*/ 245619 h 698"/>
              <a:gd name="T14" fmla="*/ 245267 w 697"/>
              <a:gd name="T15" fmla="*/ 491238 h 698"/>
              <a:gd name="T16" fmla="*/ 491238 w 697"/>
              <a:gd name="T17" fmla="*/ 245619 h 698"/>
              <a:gd name="T18" fmla="*/ 245267 w 697"/>
              <a:gd name="T19" fmla="*/ 0 h 698"/>
              <a:gd name="T20" fmla="*/ 262886 w 697"/>
              <a:gd name="T21" fmla="*/ 214653 h 698"/>
              <a:gd name="T22" fmla="*/ 262886 w 697"/>
              <a:gd name="T23" fmla="*/ 67563 h 698"/>
              <a:gd name="T24" fmla="*/ 245971 w 697"/>
              <a:gd name="T25" fmla="*/ 49968 h 698"/>
              <a:gd name="T26" fmla="*/ 228352 w 697"/>
              <a:gd name="T27" fmla="*/ 67563 h 698"/>
              <a:gd name="T28" fmla="*/ 228352 w 697"/>
              <a:gd name="T29" fmla="*/ 214653 h 698"/>
              <a:gd name="T30" fmla="*/ 214256 w 697"/>
              <a:gd name="T31" fmla="*/ 228025 h 698"/>
              <a:gd name="T32" fmla="*/ 115585 w 697"/>
              <a:gd name="T33" fmla="*/ 228025 h 698"/>
              <a:gd name="T34" fmla="*/ 97966 w 697"/>
              <a:gd name="T35" fmla="*/ 244915 h 698"/>
              <a:gd name="T36" fmla="*/ 115585 w 697"/>
              <a:gd name="T37" fmla="*/ 262510 h 698"/>
              <a:gd name="T38" fmla="*/ 213551 w 697"/>
              <a:gd name="T39" fmla="*/ 262510 h 698"/>
              <a:gd name="T40" fmla="*/ 245267 w 697"/>
              <a:gd name="T41" fmla="*/ 281512 h 698"/>
              <a:gd name="T42" fmla="*/ 281211 w 697"/>
              <a:gd name="T43" fmla="*/ 245619 h 698"/>
              <a:gd name="T44" fmla="*/ 262886 w 697"/>
              <a:gd name="T45" fmla="*/ 214653 h 698"/>
              <a:gd name="T46" fmla="*/ 414416 w 697"/>
              <a:gd name="T47" fmla="*/ 223098 h 698"/>
              <a:gd name="T48" fmla="*/ 391863 w 697"/>
              <a:gd name="T49" fmla="*/ 245619 h 698"/>
              <a:gd name="T50" fmla="*/ 414416 w 697"/>
              <a:gd name="T51" fmla="*/ 268844 h 698"/>
              <a:gd name="T52" fmla="*/ 437674 w 697"/>
              <a:gd name="T53" fmla="*/ 245619 h 698"/>
              <a:gd name="T54" fmla="*/ 414416 w 697"/>
              <a:gd name="T55" fmla="*/ 223098 h 698"/>
              <a:gd name="T56" fmla="*/ 245971 w 697"/>
              <a:gd name="T57" fmla="*/ 393413 h 698"/>
              <a:gd name="T58" fmla="*/ 222713 w 697"/>
              <a:gd name="T59" fmla="*/ 415934 h 698"/>
              <a:gd name="T60" fmla="*/ 245971 w 697"/>
              <a:gd name="T61" fmla="*/ 439158 h 698"/>
              <a:gd name="T62" fmla="*/ 268525 w 697"/>
              <a:gd name="T63" fmla="*/ 415934 h 698"/>
              <a:gd name="T64" fmla="*/ 245971 w 697"/>
              <a:gd name="T65" fmla="*/ 393413 h 6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97" h="698">
                <a:moveTo>
                  <a:pt x="348" y="649"/>
                </a:moveTo>
                <a:cubicBezTo>
                  <a:pt x="183" y="649"/>
                  <a:pt x="49" y="514"/>
                  <a:pt x="49" y="349"/>
                </a:cubicBezTo>
                <a:cubicBezTo>
                  <a:pt x="49" y="184"/>
                  <a:pt x="183" y="50"/>
                  <a:pt x="348" y="50"/>
                </a:cubicBezTo>
                <a:cubicBezTo>
                  <a:pt x="513" y="50"/>
                  <a:pt x="647" y="184"/>
                  <a:pt x="647" y="349"/>
                </a:cubicBezTo>
                <a:cubicBezTo>
                  <a:pt x="647" y="514"/>
                  <a:pt x="513" y="649"/>
                  <a:pt x="348" y="649"/>
                </a:cubicBezTo>
                <a:close/>
                <a:moveTo>
                  <a:pt x="348" y="0"/>
                </a:moveTo>
                <a:cubicBezTo>
                  <a:pt x="156" y="0"/>
                  <a:pt x="0" y="157"/>
                  <a:pt x="0" y="349"/>
                </a:cubicBezTo>
                <a:cubicBezTo>
                  <a:pt x="0" y="542"/>
                  <a:pt x="156" y="698"/>
                  <a:pt x="348" y="698"/>
                </a:cubicBezTo>
                <a:cubicBezTo>
                  <a:pt x="540" y="698"/>
                  <a:pt x="697" y="542"/>
                  <a:pt x="697" y="349"/>
                </a:cubicBezTo>
                <a:cubicBezTo>
                  <a:pt x="697" y="157"/>
                  <a:pt x="540" y="0"/>
                  <a:pt x="348" y="0"/>
                </a:cubicBezTo>
                <a:close/>
                <a:moveTo>
                  <a:pt x="373" y="305"/>
                </a:moveTo>
                <a:lnTo>
                  <a:pt x="373" y="96"/>
                </a:lnTo>
                <a:cubicBezTo>
                  <a:pt x="373" y="82"/>
                  <a:pt x="362" y="71"/>
                  <a:pt x="349" y="71"/>
                </a:cubicBezTo>
                <a:cubicBezTo>
                  <a:pt x="335" y="71"/>
                  <a:pt x="324" y="82"/>
                  <a:pt x="324" y="96"/>
                </a:cubicBezTo>
                <a:lnTo>
                  <a:pt x="324" y="305"/>
                </a:lnTo>
                <a:cubicBezTo>
                  <a:pt x="316" y="309"/>
                  <a:pt x="309" y="316"/>
                  <a:pt x="304" y="324"/>
                </a:cubicBezTo>
                <a:lnTo>
                  <a:pt x="164" y="324"/>
                </a:lnTo>
                <a:cubicBezTo>
                  <a:pt x="150" y="324"/>
                  <a:pt x="139" y="335"/>
                  <a:pt x="139" y="348"/>
                </a:cubicBezTo>
                <a:cubicBezTo>
                  <a:pt x="139" y="362"/>
                  <a:pt x="150" y="373"/>
                  <a:pt x="164" y="373"/>
                </a:cubicBezTo>
                <a:lnTo>
                  <a:pt x="303" y="373"/>
                </a:lnTo>
                <a:cubicBezTo>
                  <a:pt x="312" y="389"/>
                  <a:pt x="329" y="400"/>
                  <a:pt x="348" y="400"/>
                </a:cubicBezTo>
                <a:cubicBezTo>
                  <a:pt x="376" y="400"/>
                  <a:pt x="399" y="377"/>
                  <a:pt x="399" y="349"/>
                </a:cubicBezTo>
                <a:cubicBezTo>
                  <a:pt x="399" y="330"/>
                  <a:pt x="389" y="314"/>
                  <a:pt x="373" y="305"/>
                </a:cubicBezTo>
                <a:close/>
                <a:moveTo>
                  <a:pt x="588" y="317"/>
                </a:moveTo>
                <a:cubicBezTo>
                  <a:pt x="570" y="317"/>
                  <a:pt x="556" y="331"/>
                  <a:pt x="556" y="349"/>
                </a:cubicBezTo>
                <a:cubicBezTo>
                  <a:pt x="556" y="367"/>
                  <a:pt x="570" y="382"/>
                  <a:pt x="588" y="382"/>
                </a:cubicBezTo>
                <a:cubicBezTo>
                  <a:pt x="606" y="382"/>
                  <a:pt x="621" y="367"/>
                  <a:pt x="621" y="349"/>
                </a:cubicBezTo>
                <a:cubicBezTo>
                  <a:pt x="621" y="331"/>
                  <a:pt x="606" y="317"/>
                  <a:pt x="588" y="317"/>
                </a:cubicBezTo>
                <a:close/>
                <a:moveTo>
                  <a:pt x="349" y="559"/>
                </a:moveTo>
                <a:cubicBezTo>
                  <a:pt x="331" y="559"/>
                  <a:pt x="316" y="574"/>
                  <a:pt x="316" y="591"/>
                </a:cubicBezTo>
                <a:cubicBezTo>
                  <a:pt x="316" y="609"/>
                  <a:pt x="331" y="624"/>
                  <a:pt x="349" y="624"/>
                </a:cubicBezTo>
                <a:cubicBezTo>
                  <a:pt x="367" y="624"/>
                  <a:pt x="381" y="609"/>
                  <a:pt x="381" y="591"/>
                </a:cubicBezTo>
                <a:cubicBezTo>
                  <a:pt x="381" y="574"/>
                  <a:pt x="367" y="559"/>
                  <a:pt x="349" y="559"/>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53" name="Freeform 30"/>
          <p:cNvSpPr>
            <a:spLocks noEditPoints="1"/>
          </p:cNvSpPr>
          <p:nvPr/>
        </p:nvSpPr>
        <p:spPr bwMode="auto">
          <a:xfrm>
            <a:off x="4602847" y="4592550"/>
            <a:ext cx="425963" cy="399705"/>
          </a:xfrm>
          <a:custGeom>
            <a:avLst/>
            <a:gdLst>
              <a:gd name="T0" fmla="*/ 460052 w 795"/>
              <a:gd name="T1" fmla="*/ 101143 h 744"/>
              <a:gd name="T2" fmla="*/ 234399 w 795"/>
              <a:gd name="T3" fmla="*/ 585 h 744"/>
              <a:gd name="T4" fmla="*/ 229734 w 795"/>
              <a:gd name="T5" fmla="*/ 585 h 744"/>
              <a:gd name="T6" fmla="*/ 3498 w 795"/>
              <a:gd name="T7" fmla="*/ 101728 h 744"/>
              <a:gd name="T8" fmla="*/ 583 w 795"/>
              <a:gd name="T9" fmla="*/ 107574 h 744"/>
              <a:gd name="T10" fmla="*/ 5831 w 795"/>
              <a:gd name="T11" fmla="*/ 111667 h 744"/>
              <a:gd name="T12" fmla="*/ 458302 w 795"/>
              <a:gd name="T13" fmla="*/ 111667 h 744"/>
              <a:gd name="T14" fmla="*/ 458302 w 795"/>
              <a:gd name="T15" fmla="*/ 111667 h 744"/>
              <a:gd name="T16" fmla="*/ 463550 w 795"/>
              <a:gd name="T17" fmla="*/ 106405 h 744"/>
              <a:gd name="T18" fmla="*/ 460052 w 795"/>
              <a:gd name="T19" fmla="*/ 101143 h 744"/>
              <a:gd name="T20" fmla="*/ 343435 w 795"/>
              <a:gd name="T21" fmla="*/ 361310 h 744"/>
              <a:gd name="T22" fmla="*/ 388332 w 795"/>
              <a:gd name="T23" fmla="*/ 361310 h 744"/>
              <a:gd name="T24" fmla="*/ 393580 w 795"/>
              <a:gd name="T25" fmla="*/ 356048 h 744"/>
              <a:gd name="T26" fmla="*/ 393580 w 795"/>
              <a:gd name="T27" fmla="*/ 171301 h 744"/>
              <a:gd name="T28" fmla="*/ 412239 w 795"/>
              <a:gd name="T29" fmla="*/ 171301 h 744"/>
              <a:gd name="T30" fmla="*/ 417487 w 795"/>
              <a:gd name="T31" fmla="*/ 166039 h 744"/>
              <a:gd name="T32" fmla="*/ 417487 w 795"/>
              <a:gd name="T33" fmla="*/ 130960 h 744"/>
              <a:gd name="T34" fmla="*/ 412239 w 795"/>
              <a:gd name="T35" fmla="*/ 125698 h 744"/>
              <a:gd name="T36" fmla="*/ 51894 w 795"/>
              <a:gd name="T37" fmla="*/ 125698 h 744"/>
              <a:gd name="T38" fmla="*/ 46647 w 795"/>
              <a:gd name="T39" fmla="*/ 130960 h 744"/>
              <a:gd name="T40" fmla="*/ 46647 w 795"/>
              <a:gd name="T41" fmla="*/ 166039 h 744"/>
              <a:gd name="T42" fmla="*/ 51894 w 795"/>
              <a:gd name="T43" fmla="*/ 171301 h 744"/>
              <a:gd name="T44" fmla="*/ 70553 w 795"/>
              <a:gd name="T45" fmla="*/ 171301 h 744"/>
              <a:gd name="T46" fmla="*/ 70553 w 795"/>
              <a:gd name="T47" fmla="*/ 356048 h 744"/>
              <a:gd name="T48" fmla="*/ 75801 w 795"/>
              <a:gd name="T49" fmla="*/ 361310 h 744"/>
              <a:gd name="T50" fmla="*/ 120115 w 795"/>
              <a:gd name="T51" fmla="*/ 361310 h 744"/>
              <a:gd name="T52" fmla="*/ 125363 w 795"/>
              <a:gd name="T53" fmla="*/ 356048 h 744"/>
              <a:gd name="T54" fmla="*/ 125363 w 795"/>
              <a:gd name="T55" fmla="*/ 171301 h 744"/>
              <a:gd name="T56" fmla="*/ 159764 w 795"/>
              <a:gd name="T57" fmla="*/ 171301 h 744"/>
              <a:gd name="T58" fmla="*/ 159764 w 795"/>
              <a:gd name="T59" fmla="*/ 356048 h 744"/>
              <a:gd name="T60" fmla="*/ 165012 w 795"/>
              <a:gd name="T61" fmla="*/ 361310 h 744"/>
              <a:gd name="T62" fmla="*/ 209909 w 795"/>
              <a:gd name="T63" fmla="*/ 361310 h 744"/>
              <a:gd name="T64" fmla="*/ 215157 w 795"/>
              <a:gd name="T65" fmla="*/ 356048 h 744"/>
              <a:gd name="T66" fmla="*/ 215157 w 795"/>
              <a:gd name="T67" fmla="*/ 171301 h 744"/>
              <a:gd name="T68" fmla="*/ 248976 w 795"/>
              <a:gd name="T69" fmla="*/ 171301 h 744"/>
              <a:gd name="T70" fmla="*/ 248976 w 795"/>
              <a:gd name="T71" fmla="*/ 356048 h 744"/>
              <a:gd name="T72" fmla="*/ 254224 w 795"/>
              <a:gd name="T73" fmla="*/ 361310 h 744"/>
              <a:gd name="T74" fmla="*/ 299121 w 795"/>
              <a:gd name="T75" fmla="*/ 361310 h 744"/>
              <a:gd name="T76" fmla="*/ 304369 w 795"/>
              <a:gd name="T77" fmla="*/ 356048 h 744"/>
              <a:gd name="T78" fmla="*/ 304369 w 795"/>
              <a:gd name="T79" fmla="*/ 171301 h 744"/>
              <a:gd name="T80" fmla="*/ 338187 w 795"/>
              <a:gd name="T81" fmla="*/ 171301 h 744"/>
              <a:gd name="T82" fmla="*/ 338187 w 795"/>
              <a:gd name="T83" fmla="*/ 356048 h 744"/>
              <a:gd name="T84" fmla="*/ 343435 w 795"/>
              <a:gd name="T85" fmla="*/ 361310 h 744"/>
              <a:gd name="T86" fmla="*/ 36151 w 795"/>
              <a:gd name="T87" fmla="*/ 376511 h 744"/>
              <a:gd name="T88" fmla="*/ 36151 w 795"/>
              <a:gd name="T89" fmla="*/ 392296 h 744"/>
              <a:gd name="T90" fmla="*/ 41399 w 795"/>
              <a:gd name="T91" fmla="*/ 397558 h 744"/>
              <a:gd name="T92" fmla="*/ 422734 w 795"/>
              <a:gd name="T93" fmla="*/ 397558 h 744"/>
              <a:gd name="T94" fmla="*/ 427982 w 795"/>
              <a:gd name="T95" fmla="*/ 392296 h 744"/>
              <a:gd name="T96" fmla="*/ 427982 w 795"/>
              <a:gd name="T97" fmla="*/ 376511 h 744"/>
              <a:gd name="T98" fmla="*/ 422734 w 795"/>
              <a:gd name="T99" fmla="*/ 371249 h 744"/>
              <a:gd name="T100" fmla="*/ 41399 w 795"/>
              <a:gd name="T101" fmla="*/ 371249 h 744"/>
              <a:gd name="T102" fmla="*/ 36151 w 795"/>
              <a:gd name="T103" fmla="*/ 376511 h 744"/>
              <a:gd name="T104" fmla="*/ 445474 w 795"/>
              <a:gd name="T105" fmla="*/ 409251 h 744"/>
              <a:gd name="T106" fmla="*/ 18659 w 795"/>
              <a:gd name="T107" fmla="*/ 409251 h 744"/>
              <a:gd name="T108" fmla="*/ 13411 w 795"/>
              <a:gd name="T109" fmla="*/ 413928 h 744"/>
              <a:gd name="T110" fmla="*/ 13411 w 795"/>
              <a:gd name="T111" fmla="*/ 429713 h 744"/>
              <a:gd name="T112" fmla="*/ 18659 w 795"/>
              <a:gd name="T113" fmla="*/ 434975 h 744"/>
              <a:gd name="T114" fmla="*/ 445474 w 795"/>
              <a:gd name="T115" fmla="*/ 434975 h 744"/>
              <a:gd name="T116" fmla="*/ 450722 w 795"/>
              <a:gd name="T117" fmla="*/ 429713 h 744"/>
              <a:gd name="T118" fmla="*/ 450722 w 795"/>
              <a:gd name="T119" fmla="*/ 413928 h 744"/>
              <a:gd name="T120" fmla="*/ 445474 w 795"/>
              <a:gd name="T121" fmla="*/ 409251 h 74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5" h="744">
                <a:moveTo>
                  <a:pt x="789" y="173"/>
                </a:moveTo>
                <a:lnTo>
                  <a:pt x="402" y="1"/>
                </a:lnTo>
                <a:cubicBezTo>
                  <a:pt x="399" y="0"/>
                  <a:pt x="397" y="0"/>
                  <a:pt x="394" y="1"/>
                </a:cubicBezTo>
                <a:lnTo>
                  <a:pt x="6" y="174"/>
                </a:lnTo>
                <a:cubicBezTo>
                  <a:pt x="2" y="175"/>
                  <a:pt x="0" y="179"/>
                  <a:pt x="1" y="184"/>
                </a:cubicBezTo>
                <a:cubicBezTo>
                  <a:pt x="2" y="188"/>
                  <a:pt x="6" y="191"/>
                  <a:pt x="10" y="191"/>
                </a:cubicBezTo>
                <a:lnTo>
                  <a:pt x="786" y="191"/>
                </a:lnTo>
                <a:cubicBezTo>
                  <a:pt x="791" y="191"/>
                  <a:pt x="795" y="187"/>
                  <a:pt x="795" y="182"/>
                </a:cubicBezTo>
                <a:cubicBezTo>
                  <a:pt x="795" y="178"/>
                  <a:pt x="792" y="174"/>
                  <a:pt x="789" y="173"/>
                </a:cubicBezTo>
                <a:close/>
                <a:moveTo>
                  <a:pt x="589" y="618"/>
                </a:moveTo>
                <a:lnTo>
                  <a:pt x="666" y="618"/>
                </a:lnTo>
                <a:cubicBezTo>
                  <a:pt x="671" y="618"/>
                  <a:pt x="675" y="614"/>
                  <a:pt x="675" y="609"/>
                </a:cubicBezTo>
                <a:lnTo>
                  <a:pt x="675" y="293"/>
                </a:lnTo>
                <a:lnTo>
                  <a:pt x="707" y="293"/>
                </a:lnTo>
                <a:cubicBezTo>
                  <a:pt x="712" y="293"/>
                  <a:pt x="716" y="289"/>
                  <a:pt x="716" y="284"/>
                </a:cubicBezTo>
                <a:lnTo>
                  <a:pt x="716" y="224"/>
                </a:lnTo>
                <a:cubicBezTo>
                  <a:pt x="716" y="219"/>
                  <a:pt x="712" y="215"/>
                  <a:pt x="707" y="215"/>
                </a:cubicBezTo>
                <a:lnTo>
                  <a:pt x="89" y="215"/>
                </a:lnTo>
                <a:cubicBezTo>
                  <a:pt x="84" y="215"/>
                  <a:pt x="80" y="219"/>
                  <a:pt x="80" y="224"/>
                </a:cubicBezTo>
                <a:lnTo>
                  <a:pt x="80" y="284"/>
                </a:lnTo>
                <a:cubicBezTo>
                  <a:pt x="80" y="289"/>
                  <a:pt x="84" y="293"/>
                  <a:pt x="89" y="293"/>
                </a:cubicBezTo>
                <a:lnTo>
                  <a:pt x="121" y="293"/>
                </a:lnTo>
                <a:lnTo>
                  <a:pt x="121" y="609"/>
                </a:lnTo>
                <a:cubicBezTo>
                  <a:pt x="121" y="614"/>
                  <a:pt x="125" y="618"/>
                  <a:pt x="130" y="618"/>
                </a:cubicBezTo>
                <a:lnTo>
                  <a:pt x="206" y="618"/>
                </a:lnTo>
                <a:cubicBezTo>
                  <a:pt x="211" y="618"/>
                  <a:pt x="215" y="614"/>
                  <a:pt x="215" y="609"/>
                </a:cubicBezTo>
                <a:lnTo>
                  <a:pt x="215" y="293"/>
                </a:lnTo>
                <a:lnTo>
                  <a:pt x="274" y="293"/>
                </a:lnTo>
                <a:lnTo>
                  <a:pt x="274" y="609"/>
                </a:lnTo>
                <a:cubicBezTo>
                  <a:pt x="274" y="614"/>
                  <a:pt x="278" y="618"/>
                  <a:pt x="283" y="618"/>
                </a:cubicBezTo>
                <a:lnTo>
                  <a:pt x="360" y="618"/>
                </a:lnTo>
                <a:cubicBezTo>
                  <a:pt x="365" y="618"/>
                  <a:pt x="369" y="614"/>
                  <a:pt x="369" y="609"/>
                </a:cubicBezTo>
                <a:lnTo>
                  <a:pt x="369" y="293"/>
                </a:lnTo>
                <a:lnTo>
                  <a:pt x="427" y="293"/>
                </a:lnTo>
                <a:lnTo>
                  <a:pt x="427" y="609"/>
                </a:lnTo>
                <a:cubicBezTo>
                  <a:pt x="427" y="614"/>
                  <a:pt x="431" y="618"/>
                  <a:pt x="436" y="618"/>
                </a:cubicBezTo>
                <a:lnTo>
                  <a:pt x="513" y="618"/>
                </a:lnTo>
                <a:cubicBezTo>
                  <a:pt x="518" y="618"/>
                  <a:pt x="522" y="614"/>
                  <a:pt x="522" y="609"/>
                </a:cubicBezTo>
                <a:lnTo>
                  <a:pt x="522" y="293"/>
                </a:lnTo>
                <a:lnTo>
                  <a:pt x="580" y="293"/>
                </a:lnTo>
                <a:lnTo>
                  <a:pt x="580" y="609"/>
                </a:lnTo>
                <a:cubicBezTo>
                  <a:pt x="580" y="614"/>
                  <a:pt x="584" y="618"/>
                  <a:pt x="589" y="618"/>
                </a:cubicBezTo>
                <a:close/>
                <a:moveTo>
                  <a:pt x="62" y="644"/>
                </a:moveTo>
                <a:lnTo>
                  <a:pt x="62" y="671"/>
                </a:lnTo>
                <a:cubicBezTo>
                  <a:pt x="62" y="676"/>
                  <a:pt x="66" y="680"/>
                  <a:pt x="71" y="680"/>
                </a:cubicBezTo>
                <a:lnTo>
                  <a:pt x="725" y="680"/>
                </a:lnTo>
                <a:cubicBezTo>
                  <a:pt x="730" y="680"/>
                  <a:pt x="734" y="676"/>
                  <a:pt x="734" y="671"/>
                </a:cubicBezTo>
                <a:lnTo>
                  <a:pt x="734" y="644"/>
                </a:lnTo>
                <a:cubicBezTo>
                  <a:pt x="734" y="639"/>
                  <a:pt x="730" y="635"/>
                  <a:pt x="725" y="635"/>
                </a:cubicBezTo>
                <a:lnTo>
                  <a:pt x="71" y="635"/>
                </a:lnTo>
                <a:cubicBezTo>
                  <a:pt x="66" y="635"/>
                  <a:pt x="62" y="639"/>
                  <a:pt x="62" y="644"/>
                </a:cubicBezTo>
                <a:close/>
                <a:moveTo>
                  <a:pt x="764" y="700"/>
                </a:moveTo>
                <a:lnTo>
                  <a:pt x="32" y="700"/>
                </a:lnTo>
                <a:cubicBezTo>
                  <a:pt x="27" y="700"/>
                  <a:pt x="23" y="704"/>
                  <a:pt x="23" y="708"/>
                </a:cubicBezTo>
                <a:lnTo>
                  <a:pt x="23" y="735"/>
                </a:lnTo>
                <a:cubicBezTo>
                  <a:pt x="23" y="740"/>
                  <a:pt x="27" y="744"/>
                  <a:pt x="32" y="744"/>
                </a:cubicBezTo>
                <a:lnTo>
                  <a:pt x="764" y="744"/>
                </a:lnTo>
                <a:cubicBezTo>
                  <a:pt x="769" y="744"/>
                  <a:pt x="773" y="740"/>
                  <a:pt x="773" y="735"/>
                </a:cubicBezTo>
                <a:lnTo>
                  <a:pt x="773" y="708"/>
                </a:lnTo>
                <a:cubicBezTo>
                  <a:pt x="773" y="704"/>
                  <a:pt x="769" y="700"/>
                  <a:pt x="764" y="700"/>
                </a:cubicBezTo>
                <a:close/>
              </a:path>
            </a:pathLst>
          </a:custGeom>
          <a:solidFill>
            <a:schemeClr val="accent1"/>
          </a:solidFill>
          <a:ln>
            <a:noFill/>
          </a:ln>
        </p:spPr>
        <p:txBody>
          <a:bodyPr/>
          <a:lstStyle/>
          <a:p>
            <a:pPr eaLnBrk="0" fontAlgn="base" hangingPunct="0">
              <a:spcBef>
                <a:spcPct val="0"/>
              </a:spcBef>
              <a:spcAft>
                <a:spcPct val="0"/>
              </a:spcAft>
            </a:pPr>
            <a:endParaRPr lang="zh-CN" altLang="en-US">
              <a:solidFill>
                <a:prstClr val="black"/>
              </a:solidFill>
              <a:cs typeface="+mn-ea"/>
              <a:sym typeface="+mn-lt"/>
            </a:endParaRPr>
          </a:p>
        </p:txBody>
      </p:sp>
      <p:sp>
        <p:nvSpPr>
          <p:cNvPr id="125" name="沉淀先生"/>
          <p:cNvSpPr/>
          <p:nvPr/>
        </p:nvSpPr>
        <p:spPr bwMode="auto">
          <a:xfrm>
            <a:off x="4574193" y="5322781"/>
            <a:ext cx="474662" cy="474662"/>
          </a:xfrm>
          <a:custGeom>
            <a:avLst/>
            <a:gdLst>
              <a:gd name="T0" fmla="*/ 152748645 w 590"/>
              <a:gd name="T1" fmla="*/ 257601481 h 590"/>
              <a:gd name="T2" fmla="*/ 152748645 w 590"/>
              <a:gd name="T3" fmla="*/ 257601481 h 590"/>
              <a:gd name="T4" fmla="*/ 162456690 w 590"/>
              <a:gd name="T5" fmla="*/ 199996822 h 590"/>
              <a:gd name="T6" fmla="*/ 143039796 w 590"/>
              <a:gd name="T7" fmla="*/ 190935605 h 590"/>
              <a:gd name="T8" fmla="*/ 124269730 w 590"/>
              <a:gd name="T9" fmla="*/ 305497290 h 590"/>
              <a:gd name="T10" fmla="*/ 219414521 w 590"/>
              <a:gd name="T11" fmla="*/ 229122565 h 590"/>
              <a:gd name="T12" fmla="*/ 190935605 w 590"/>
              <a:gd name="T13" fmla="*/ 219414521 h 590"/>
              <a:gd name="T14" fmla="*/ 152748645 w 590"/>
              <a:gd name="T15" fmla="*/ 257601481 h 590"/>
              <a:gd name="T16" fmla="*/ 209705672 w 590"/>
              <a:gd name="T17" fmla="*/ 190935605 h 590"/>
              <a:gd name="T18" fmla="*/ 209705672 w 590"/>
              <a:gd name="T19" fmla="*/ 190935605 h 590"/>
              <a:gd name="T20" fmla="*/ 190935605 w 590"/>
              <a:gd name="T21" fmla="*/ 171518711 h 590"/>
              <a:gd name="T22" fmla="*/ 171518711 w 590"/>
              <a:gd name="T23" fmla="*/ 190935605 h 590"/>
              <a:gd name="T24" fmla="*/ 190935605 w 590"/>
              <a:gd name="T25" fmla="*/ 209705672 h 590"/>
              <a:gd name="T26" fmla="*/ 209705672 w 590"/>
              <a:gd name="T27" fmla="*/ 190935605 h 590"/>
              <a:gd name="T28" fmla="*/ 190935605 w 590"/>
              <a:gd name="T29" fmla="*/ 0 h 590"/>
              <a:gd name="T30" fmla="*/ 190935605 w 590"/>
              <a:gd name="T31" fmla="*/ 0 h 590"/>
              <a:gd name="T32" fmla="*/ 0 w 590"/>
              <a:gd name="T33" fmla="*/ 190935605 h 590"/>
              <a:gd name="T34" fmla="*/ 190935605 w 590"/>
              <a:gd name="T35" fmla="*/ 381223579 h 590"/>
              <a:gd name="T36" fmla="*/ 381223579 w 590"/>
              <a:gd name="T37" fmla="*/ 190935605 h 590"/>
              <a:gd name="T38" fmla="*/ 190935605 w 590"/>
              <a:gd name="T39" fmla="*/ 0 h 590"/>
              <a:gd name="T40" fmla="*/ 190935605 w 590"/>
              <a:gd name="T41" fmla="*/ 352745468 h 590"/>
              <a:gd name="T42" fmla="*/ 190935605 w 590"/>
              <a:gd name="T43" fmla="*/ 352745468 h 590"/>
              <a:gd name="T44" fmla="*/ 29125743 w 590"/>
              <a:gd name="T45" fmla="*/ 190935605 h 590"/>
              <a:gd name="T46" fmla="*/ 190935605 w 590"/>
              <a:gd name="T47" fmla="*/ 19416894 h 590"/>
              <a:gd name="T48" fmla="*/ 362454317 w 590"/>
              <a:gd name="T49" fmla="*/ 190935605 h 590"/>
              <a:gd name="T50" fmla="*/ 190935605 w 590"/>
              <a:gd name="T51" fmla="*/ 352745468 h 590"/>
              <a:gd name="T52" fmla="*/ 181226756 w 590"/>
              <a:gd name="T53" fmla="*/ 171518711 h 590"/>
              <a:gd name="T54" fmla="*/ 181226756 w 590"/>
              <a:gd name="T55" fmla="*/ 171518711 h 590"/>
              <a:gd name="T56" fmla="*/ 229122565 w 590"/>
              <a:gd name="T57" fmla="*/ 124269730 h 590"/>
              <a:gd name="T58" fmla="*/ 209705672 w 590"/>
              <a:gd name="T59" fmla="*/ 190935605 h 590"/>
              <a:gd name="T60" fmla="*/ 238831415 w 590"/>
              <a:gd name="T61" fmla="*/ 199996822 h 590"/>
              <a:gd name="T62" fmla="*/ 247892632 w 590"/>
              <a:gd name="T63" fmla="*/ 86082769 h 590"/>
              <a:gd name="T64" fmla="*/ 162456690 w 590"/>
              <a:gd name="T65" fmla="*/ 152748645 h 590"/>
              <a:gd name="T66" fmla="*/ 181226756 w 590"/>
              <a:gd name="T67" fmla="*/ 171518711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590" h="590">
                <a:moveTo>
                  <a:pt x="236" y="398"/>
                </a:moveTo>
                <a:lnTo>
                  <a:pt x="236" y="398"/>
                </a:lnTo>
                <a:cubicBezTo>
                  <a:pt x="251" y="309"/>
                  <a:pt x="251" y="309"/>
                  <a:pt x="251" y="309"/>
                </a:cubicBezTo>
                <a:cubicBezTo>
                  <a:pt x="221" y="295"/>
                  <a:pt x="221" y="295"/>
                  <a:pt x="221" y="295"/>
                </a:cubicBezTo>
                <a:cubicBezTo>
                  <a:pt x="192" y="472"/>
                  <a:pt x="192" y="472"/>
                  <a:pt x="192" y="472"/>
                </a:cubicBezTo>
                <a:cubicBezTo>
                  <a:pt x="339" y="354"/>
                  <a:pt x="339" y="354"/>
                  <a:pt x="339" y="354"/>
                </a:cubicBezTo>
                <a:cubicBezTo>
                  <a:pt x="295" y="339"/>
                  <a:pt x="295" y="339"/>
                  <a:pt x="295" y="339"/>
                </a:cubicBezTo>
                <a:lnTo>
                  <a:pt x="236" y="398"/>
                </a:lnTo>
                <a:close/>
                <a:moveTo>
                  <a:pt x="324" y="295"/>
                </a:moveTo>
                <a:lnTo>
                  <a:pt x="324" y="295"/>
                </a:lnTo>
                <a:cubicBezTo>
                  <a:pt x="324" y="280"/>
                  <a:pt x="310" y="265"/>
                  <a:pt x="295" y="265"/>
                </a:cubicBezTo>
                <a:cubicBezTo>
                  <a:pt x="280" y="265"/>
                  <a:pt x="265" y="280"/>
                  <a:pt x="265" y="295"/>
                </a:cubicBezTo>
                <a:cubicBezTo>
                  <a:pt x="265" y="309"/>
                  <a:pt x="280" y="324"/>
                  <a:pt x="295" y="324"/>
                </a:cubicBezTo>
                <a:cubicBezTo>
                  <a:pt x="310" y="324"/>
                  <a:pt x="324" y="309"/>
                  <a:pt x="324" y="295"/>
                </a:cubicBezTo>
                <a:close/>
                <a:moveTo>
                  <a:pt x="295" y="0"/>
                </a:moveTo>
                <a:lnTo>
                  <a:pt x="295" y="0"/>
                </a:lnTo>
                <a:cubicBezTo>
                  <a:pt x="133" y="0"/>
                  <a:pt x="0" y="133"/>
                  <a:pt x="0" y="295"/>
                </a:cubicBezTo>
                <a:cubicBezTo>
                  <a:pt x="0" y="457"/>
                  <a:pt x="133" y="589"/>
                  <a:pt x="295" y="589"/>
                </a:cubicBezTo>
                <a:cubicBezTo>
                  <a:pt x="457" y="589"/>
                  <a:pt x="589" y="457"/>
                  <a:pt x="589" y="295"/>
                </a:cubicBezTo>
                <a:cubicBezTo>
                  <a:pt x="589" y="133"/>
                  <a:pt x="457" y="0"/>
                  <a:pt x="295" y="0"/>
                </a:cubicBezTo>
                <a:close/>
                <a:moveTo>
                  <a:pt x="295" y="545"/>
                </a:moveTo>
                <a:lnTo>
                  <a:pt x="295" y="545"/>
                </a:lnTo>
                <a:cubicBezTo>
                  <a:pt x="162" y="545"/>
                  <a:pt x="45" y="427"/>
                  <a:pt x="45" y="295"/>
                </a:cubicBezTo>
                <a:cubicBezTo>
                  <a:pt x="45" y="147"/>
                  <a:pt x="162" y="30"/>
                  <a:pt x="295" y="30"/>
                </a:cubicBezTo>
                <a:cubicBezTo>
                  <a:pt x="442" y="30"/>
                  <a:pt x="560" y="147"/>
                  <a:pt x="560" y="295"/>
                </a:cubicBezTo>
                <a:cubicBezTo>
                  <a:pt x="560" y="427"/>
                  <a:pt x="442" y="545"/>
                  <a:pt x="295" y="545"/>
                </a:cubicBezTo>
                <a:close/>
                <a:moveTo>
                  <a:pt x="280" y="265"/>
                </a:moveTo>
                <a:lnTo>
                  <a:pt x="280" y="265"/>
                </a:lnTo>
                <a:cubicBezTo>
                  <a:pt x="354" y="192"/>
                  <a:pt x="354" y="192"/>
                  <a:pt x="354" y="192"/>
                </a:cubicBezTo>
                <a:cubicBezTo>
                  <a:pt x="324" y="295"/>
                  <a:pt x="324" y="295"/>
                  <a:pt x="324" y="295"/>
                </a:cubicBezTo>
                <a:cubicBezTo>
                  <a:pt x="369" y="309"/>
                  <a:pt x="369" y="309"/>
                  <a:pt x="369" y="309"/>
                </a:cubicBezTo>
                <a:cubicBezTo>
                  <a:pt x="383" y="133"/>
                  <a:pt x="383" y="133"/>
                  <a:pt x="383" y="133"/>
                </a:cubicBezTo>
                <a:cubicBezTo>
                  <a:pt x="251" y="236"/>
                  <a:pt x="251" y="236"/>
                  <a:pt x="251" y="236"/>
                </a:cubicBezTo>
                <a:lnTo>
                  <a:pt x="280" y="265"/>
                </a:ln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65" name="Freeform 8"/>
          <p:cNvSpPr>
            <a:spLocks noEditPoints="1" noChangeArrowheads="1"/>
          </p:cNvSpPr>
          <p:nvPr/>
        </p:nvSpPr>
        <p:spPr bwMode="auto">
          <a:xfrm>
            <a:off x="3750820" y="3178200"/>
            <a:ext cx="502603" cy="531938"/>
          </a:xfrm>
          <a:custGeom>
            <a:avLst/>
            <a:gdLst>
              <a:gd name="T0" fmla="*/ 2147483647 w 108"/>
              <a:gd name="T1" fmla="*/ 2147483647 h 107"/>
              <a:gd name="T2" fmla="*/ 2147483647 w 108"/>
              <a:gd name="T3" fmla="*/ 2147483647 h 107"/>
              <a:gd name="T4" fmla="*/ 2147483647 w 108"/>
              <a:gd name="T5" fmla="*/ 2147483647 h 107"/>
              <a:gd name="T6" fmla="*/ 2147483647 w 108"/>
              <a:gd name="T7" fmla="*/ 2147483647 h 107"/>
              <a:gd name="T8" fmla="*/ 2147483647 w 108"/>
              <a:gd name="T9" fmla="*/ 2147483647 h 107"/>
              <a:gd name="T10" fmla="*/ 2147483647 w 108"/>
              <a:gd name="T11" fmla="*/ 2147483647 h 107"/>
              <a:gd name="T12" fmla="*/ 2147483647 w 108"/>
              <a:gd name="T13" fmla="*/ 2147483647 h 107"/>
              <a:gd name="T14" fmla="*/ 2147483647 w 108"/>
              <a:gd name="T15" fmla="*/ 2147483647 h 107"/>
              <a:gd name="T16" fmla="*/ 2147483647 w 108"/>
              <a:gd name="T17" fmla="*/ 2147483647 h 107"/>
              <a:gd name="T18" fmla="*/ 2147483647 w 108"/>
              <a:gd name="T19" fmla="*/ 2147483647 h 107"/>
              <a:gd name="T20" fmla="*/ 2147483647 w 108"/>
              <a:gd name="T21" fmla="*/ 2147483647 h 107"/>
              <a:gd name="T22" fmla="*/ 2147483647 w 108"/>
              <a:gd name="T23" fmla="*/ 2147483647 h 107"/>
              <a:gd name="T24" fmla="*/ 2147483647 w 108"/>
              <a:gd name="T25" fmla="*/ 2147483647 h 107"/>
              <a:gd name="T26" fmla="*/ 2147483647 w 108"/>
              <a:gd name="T27" fmla="*/ 2147483647 h 107"/>
              <a:gd name="T28" fmla="*/ 2147483647 w 108"/>
              <a:gd name="T29" fmla="*/ 2147483647 h 107"/>
              <a:gd name="T30" fmla="*/ 2147483647 w 108"/>
              <a:gd name="T31" fmla="*/ 2147483647 h 107"/>
              <a:gd name="T32" fmla="*/ 2147483647 w 108"/>
              <a:gd name="T33" fmla="*/ 2147483647 h 107"/>
              <a:gd name="T34" fmla="*/ 2147483647 w 108"/>
              <a:gd name="T35" fmla="*/ 2147483647 h 107"/>
              <a:gd name="T36" fmla="*/ 2147483647 w 108"/>
              <a:gd name="T37" fmla="*/ 2147483647 h 107"/>
              <a:gd name="T38" fmla="*/ 2147483647 w 108"/>
              <a:gd name="T39" fmla="*/ 2147483647 h 107"/>
              <a:gd name="T40" fmla="*/ 2147483647 w 108"/>
              <a:gd name="T41" fmla="*/ 2147483647 h 107"/>
              <a:gd name="T42" fmla="*/ 2147483647 w 108"/>
              <a:gd name="T43" fmla="*/ 2147483647 h 107"/>
              <a:gd name="T44" fmla="*/ 2147483647 w 108"/>
              <a:gd name="T45" fmla="*/ 2147483647 h 107"/>
              <a:gd name="T46" fmla="*/ 2147483647 w 108"/>
              <a:gd name="T47" fmla="*/ 2147483647 h 107"/>
              <a:gd name="T48" fmla="*/ 2147483647 w 108"/>
              <a:gd name="T49" fmla="*/ 2147483647 h 107"/>
              <a:gd name="T50" fmla="*/ 2147483647 w 108"/>
              <a:gd name="T51" fmla="*/ 2147483647 h 107"/>
              <a:gd name="T52" fmla="*/ 2147483647 w 108"/>
              <a:gd name="T53" fmla="*/ 2147483647 h 107"/>
              <a:gd name="T54" fmla="*/ 2147483647 w 108"/>
              <a:gd name="T55" fmla="*/ 2147483647 h 107"/>
              <a:gd name="T56" fmla="*/ 2147483647 w 108"/>
              <a:gd name="T57" fmla="*/ 2147483647 h 107"/>
              <a:gd name="T58" fmla="*/ 2147483647 w 108"/>
              <a:gd name="T59" fmla="*/ 2147483647 h 107"/>
              <a:gd name="T60" fmla="*/ 2147483647 w 108"/>
              <a:gd name="T61" fmla="*/ 2147483647 h 107"/>
              <a:gd name="T62" fmla="*/ 2147483647 w 108"/>
              <a:gd name="T63" fmla="*/ 2147483647 h 107"/>
              <a:gd name="T64" fmla="*/ 2147483647 w 108"/>
              <a:gd name="T65" fmla="*/ 2147483647 h 107"/>
              <a:gd name="T66" fmla="*/ 2147483647 w 108"/>
              <a:gd name="T67" fmla="*/ 2147483647 h 107"/>
              <a:gd name="T68" fmla="*/ 2147483647 w 108"/>
              <a:gd name="T69" fmla="*/ 2147483647 h 107"/>
              <a:gd name="T70" fmla="*/ 2147483647 w 108"/>
              <a:gd name="T71" fmla="*/ 2147483647 h 107"/>
              <a:gd name="T72" fmla="*/ 2147483647 w 108"/>
              <a:gd name="T73" fmla="*/ 2147483647 h 107"/>
              <a:gd name="T74" fmla="*/ 2147483647 w 108"/>
              <a:gd name="T75" fmla="*/ 2147483647 h 107"/>
              <a:gd name="T76" fmla="*/ 2147483647 w 108"/>
              <a:gd name="T77" fmla="*/ 2147483647 h 107"/>
              <a:gd name="T78" fmla="*/ 2147483647 w 108"/>
              <a:gd name="T79" fmla="*/ 2147483647 h 107"/>
              <a:gd name="T80" fmla="*/ 2147483647 w 108"/>
              <a:gd name="T81" fmla="*/ 2147483647 h 107"/>
              <a:gd name="T82" fmla="*/ 2147483647 w 108"/>
              <a:gd name="T83" fmla="*/ 2147483647 h 107"/>
              <a:gd name="T84" fmla="*/ 2147483647 w 108"/>
              <a:gd name="T85" fmla="*/ 2147483647 h 107"/>
              <a:gd name="T86" fmla="*/ 2147483647 w 108"/>
              <a:gd name="T87" fmla="*/ 2147483647 h 107"/>
              <a:gd name="T88" fmla="*/ 2147483647 w 108"/>
              <a:gd name="T89" fmla="*/ 2147483647 h 107"/>
              <a:gd name="T90" fmla="*/ 2147483647 w 108"/>
              <a:gd name="T91" fmla="*/ 2147483647 h 107"/>
              <a:gd name="T92" fmla="*/ 2147483647 w 108"/>
              <a:gd name="T93" fmla="*/ 2147483647 h 107"/>
              <a:gd name="T94" fmla="*/ 2147483647 w 108"/>
              <a:gd name="T95" fmla="*/ 2147483647 h 107"/>
              <a:gd name="T96" fmla="*/ 2147483647 w 108"/>
              <a:gd name="T97" fmla="*/ 2147483647 h 107"/>
              <a:gd name="T98" fmla="*/ 2147483647 w 108"/>
              <a:gd name="T99" fmla="*/ 2147483647 h 1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8"/>
              <a:gd name="T151" fmla="*/ 0 h 107"/>
              <a:gd name="T152" fmla="*/ 108 w 108"/>
              <a:gd name="T153" fmla="*/ 107 h 1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solidFill>
            <a:schemeClr val="accent1"/>
          </a:solidFill>
          <a:ln>
            <a:noFill/>
          </a:ln>
        </p:spPr>
        <p:txBody>
          <a:bodyPr/>
          <a:lstStyle/>
          <a:p>
            <a:pPr fontAlgn="base">
              <a:spcBef>
                <a:spcPct val="0"/>
              </a:spcBef>
              <a:spcAft>
                <a:spcPct val="0"/>
              </a:spcAft>
            </a:pPr>
            <a:endParaRPr lang="zh-CN" altLang="en-US" sz="2400" dirty="0">
              <a:solidFill>
                <a:srgbClr val="000000"/>
              </a:solidFill>
              <a:cs typeface="+mn-ea"/>
              <a:sym typeface="+mn-lt"/>
            </a:endParaRPr>
          </a:p>
        </p:txBody>
      </p:sp>
      <p:sp>
        <p:nvSpPr>
          <p:cNvPr id="67" name="Freeform 10"/>
          <p:cNvSpPr>
            <a:spLocks noEditPoints="1" noChangeArrowheads="1"/>
          </p:cNvSpPr>
          <p:nvPr/>
        </p:nvSpPr>
        <p:spPr bwMode="auto">
          <a:xfrm>
            <a:off x="3815356" y="2630617"/>
            <a:ext cx="414599" cy="402865"/>
          </a:xfrm>
          <a:custGeom>
            <a:avLst/>
            <a:gdLst>
              <a:gd name="T0" fmla="*/ 2147483647 w 210"/>
              <a:gd name="T1" fmla="*/ 0 h 192"/>
              <a:gd name="T2" fmla="*/ 2147483647 w 210"/>
              <a:gd name="T3" fmla="*/ 2147483647 h 192"/>
              <a:gd name="T4" fmla="*/ 2147483647 w 210"/>
              <a:gd name="T5" fmla="*/ 2147483647 h 192"/>
              <a:gd name="T6" fmla="*/ 2147483647 w 210"/>
              <a:gd name="T7" fmla="*/ 2147483647 h 192"/>
              <a:gd name="T8" fmla="*/ 2147483647 w 210"/>
              <a:gd name="T9" fmla="*/ 2147483647 h 192"/>
              <a:gd name="T10" fmla="*/ 2147483647 w 210"/>
              <a:gd name="T11" fmla="*/ 2147483647 h 192"/>
              <a:gd name="T12" fmla="*/ 2147483647 w 210"/>
              <a:gd name="T13" fmla="*/ 2147483647 h 192"/>
              <a:gd name="T14" fmla="*/ 2147483647 w 210"/>
              <a:gd name="T15" fmla="*/ 2147483647 h 192"/>
              <a:gd name="T16" fmla="*/ 2147483647 w 210"/>
              <a:gd name="T17" fmla="*/ 2147483647 h 192"/>
              <a:gd name="T18" fmla="*/ 2147483647 w 210"/>
              <a:gd name="T19" fmla="*/ 2147483647 h 192"/>
              <a:gd name="T20" fmla="*/ 2147483647 w 210"/>
              <a:gd name="T21" fmla="*/ 2147483647 h 192"/>
              <a:gd name="T22" fmla="*/ 2147483647 w 210"/>
              <a:gd name="T23" fmla="*/ 2147483647 h 192"/>
              <a:gd name="T24" fmla="*/ 2147483647 w 210"/>
              <a:gd name="T25" fmla="*/ 2147483647 h 192"/>
              <a:gd name="T26" fmla="*/ 2147483647 w 210"/>
              <a:gd name="T27" fmla="*/ 2147483647 h 192"/>
              <a:gd name="T28" fmla="*/ 2147483647 w 210"/>
              <a:gd name="T29" fmla="*/ 2147483647 h 192"/>
              <a:gd name="T30" fmla="*/ 2147483647 w 210"/>
              <a:gd name="T31" fmla="*/ 2147483647 h 192"/>
              <a:gd name="T32" fmla="*/ 2147483647 w 210"/>
              <a:gd name="T33" fmla="*/ 2147483647 h 192"/>
              <a:gd name="T34" fmla="*/ 2147483647 w 210"/>
              <a:gd name="T35" fmla="*/ 2147483647 h 192"/>
              <a:gd name="T36" fmla="*/ 2147483647 w 210"/>
              <a:gd name="T37" fmla="*/ 2147483647 h 192"/>
              <a:gd name="T38" fmla="*/ 2147483647 w 210"/>
              <a:gd name="T39" fmla="*/ 2147483647 h 192"/>
              <a:gd name="T40" fmla="*/ 2147483647 w 210"/>
              <a:gd name="T41" fmla="*/ 2147483647 h 192"/>
              <a:gd name="T42" fmla="*/ 2147483647 w 210"/>
              <a:gd name="T43" fmla="*/ 2147483647 h 192"/>
              <a:gd name="T44" fmla="*/ 2147483647 w 210"/>
              <a:gd name="T45" fmla="*/ 2147483647 h 192"/>
              <a:gd name="T46" fmla="*/ 2147483647 w 210"/>
              <a:gd name="T47" fmla="*/ 2147483647 h 192"/>
              <a:gd name="T48" fmla="*/ 2147483647 w 210"/>
              <a:gd name="T49" fmla="*/ 2147483647 h 192"/>
              <a:gd name="T50" fmla="*/ 0 w 210"/>
              <a:gd name="T51" fmla="*/ 2147483647 h 192"/>
              <a:gd name="T52" fmla="*/ 2147483647 w 210"/>
              <a:gd name="T53" fmla="*/ 2147483647 h 192"/>
              <a:gd name="T54" fmla="*/ 0 w 210"/>
              <a:gd name="T55" fmla="*/ 2147483647 h 192"/>
              <a:gd name="T56" fmla="*/ 2147483647 w 210"/>
              <a:gd name="T57" fmla="*/ 2147483647 h 192"/>
              <a:gd name="T58" fmla="*/ 0 w 210"/>
              <a:gd name="T59" fmla="*/ 2147483647 h 192"/>
              <a:gd name="T60" fmla="*/ 2147483647 w 210"/>
              <a:gd name="T61" fmla="*/ 2147483647 h 192"/>
              <a:gd name="T62" fmla="*/ 0 w 210"/>
              <a:gd name="T63" fmla="*/ 2147483647 h 192"/>
              <a:gd name="T64" fmla="*/ 2147483647 w 210"/>
              <a:gd name="T65" fmla="*/ 2147483647 h 192"/>
              <a:gd name="T66" fmla="*/ 0 w 210"/>
              <a:gd name="T67" fmla="*/ 2147483647 h 192"/>
              <a:gd name="T68" fmla="*/ 2147483647 w 210"/>
              <a:gd name="T69" fmla="*/ 2147483647 h 192"/>
              <a:gd name="T70" fmla="*/ 2147483647 w 210"/>
              <a:gd name="T71" fmla="*/ 0 h 192"/>
              <a:gd name="T72" fmla="*/ 2147483647 w 210"/>
              <a:gd name="T73" fmla="*/ 2147483647 h 192"/>
              <a:gd name="T74" fmla="*/ 2147483647 w 210"/>
              <a:gd name="T75" fmla="*/ 2147483647 h 192"/>
              <a:gd name="T76" fmla="*/ 2147483647 w 210"/>
              <a:gd name="T77" fmla="*/ 2147483647 h 192"/>
              <a:gd name="T78" fmla="*/ 2147483647 w 210"/>
              <a:gd name="T79" fmla="*/ 2147483647 h 192"/>
              <a:gd name="T80" fmla="*/ 2147483647 w 210"/>
              <a:gd name="T81" fmla="*/ 2147483647 h 192"/>
              <a:gd name="T82" fmla="*/ 2147483647 w 210"/>
              <a:gd name="T83" fmla="*/ 2147483647 h 192"/>
              <a:gd name="T84" fmla="*/ 2147483647 w 210"/>
              <a:gd name="T85" fmla="*/ 2147483647 h 192"/>
              <a:gd name="T86" fmla="*/ 2147483647 w 210"/>
              <a:gd name="T87" fmla="*/ 2147483647 h 192"/>
              <a:gd name="T88" fmla="*/ 2147483647 w 210"/>
              <a:gd name="T89" fmla="*/ 2147483647 h 192"/>
              <a:gd name="T90" fmla="*/ 2147483647 w 210"/>
              <a:gd name="T91" fmla="*/ 2147483647 h 192"/>
              <a:gd name="T92" fmla="*/ 2147483647 w 210"/>
              <a:gd name="T93" fmla="*/ 2147483647 h 192"/>
              <a:gd name="T94" fmla="*/ 2147483647 w 210"/>
              <a:gd name="T95" fmla="*/ 2147483647 h 192"/>
              <a:gd name="T96" fmla="*/ 2147483647 w 210"/>
              <a:gd name="T97" fmla="*/ 2147483647 h 192"/>
              <a:gd name="T98" fmla="*/ 2147483647 w 210"/>
              <a:gd name="T99" fmla="*/ 2147483647 h 192"/>
              <a:gd name="T100" fmla="*/ 2147483647 w 210"/>
              <a:gd name="T101" fmla="*/ 2147483647 h 192"/>
              <a:gd name="T102" fmla="*/ 2147483647 w 210"/>
              <a:gd name="T103" fmla="*/ 2147483647 h 192"/>
              <a:gd name="T104" fmla="*/ 2147483647 w 210"/>
              <a:gd name="T105" fmla="*/ 2147483647 h 192"/>
              <a:gd name="T106" fmla="*/ 2147483647 w 210"/>
              <a:gd name="T107" fmla="*/ 2147483647 h 192"/>
              <a:gd name="T108" fmla="*/ 2147483647 w 210"/>
              <a:gd name="T109" fmla="*/ 2147483647 h 19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0"/>
              <a:gd name="T166" fmla="*/ 0 h 192"/>
              <a:gd name="T167" fmla="*/ 210 w 210"/>
              <a:gd name="T168" fmla="*/ 192 h 19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close/>
                <a:moveTo>
                  <a:pt x="73" y="92"/>
                </a:moveTo>
                <a:lnTo>
                  <a:pt x="73" y="102"/>
                </a:lnTo>
                <a:lnTo>
                  <a:pt x="96" y="102"/>
                </a:lnTo>
                <a:lnTo>
                  <a:pt x="96" y="92"/>
                </a:lnTo>
                <a:lnTo>
                  <a:pt x="73" y="92"/>
                </a:lnTo>
                <a:close/>
                <a:moveTo>
                  <a:pt x="73" y="71"/>
                </a:moveTo>
                <a:lnTo>
                  <a:pt x="73" y="81"/>
                </a:lnTo>
                <a:lnTo>
                  <a:pt x="115" y="81"/>
                </a:lnTo>
                <a:lnTo>
                  <a:pt x="115" y="71"/>
                </a:lnTo>
                <a:lnTo>
                  <a:pt x="73" y="71"/>
                </a:lnTo>
                <a:close/>
                <a:moveTo>
                  <a:pt x="73" y="52"/>
                </a:moveTo>
                <a:lnTo>
                  <a:pt x="73" y="62"/>
                </a:lnTo>
                <a:lnTo>
                  <a:pt x="134" y="62"/>
                </a:lnTo>
                <a:lnTo>
                  <a:pt x="134" y="52"/>
                </a:lnTo>
                <a:lnTo>
                  <a:pt x="73" y="52"/>
                </a:lnTo>
                <a:close/>
                <a:moveTo>
                  <a:pt x="73" y="33"/>
                </a:moveTo>
                <a:lnTo>
                  <a:pt x="73" y="41"/>
                </a:lnTo>
                <a:lnTo>
                  <a:pt x="134" y="41"/>
                </a:lnTo>
                <a:lnTo>
                  <a:pt x="134" y="33"/>
                </a:lnTo>
                <a:lnTo>
                  <a:pt x="73" y="33"/>
                </a:lnTo>
                <a:close/>
                <a:moveTo>
                  <a:pt x="96" y="152"/>
                </a:moveTo>
                <a:lnTo>
                  <a:pt x="111" y="152"/>
                </a:lnTo>
                <a:lnTo>
                  <a:pt x="122" y="152"/>
                </a:lnTo>
                <a:lnTo>
                  <a:pt x="111" y="137"/>
                </a:lnTo>
                <a:lnTo>
                  <a:pt x="99" y="126"/>
                </a:lnTo>
                <a:lnTo>
                  <a:pt x="99" y="140"/>
                </a:lnTo>
                <a:lnTo>
                  <a:pt x="96" y="152"/>
                </a:lnTo>
                <a:close/>
                <a:moveTo>
                  <a:pt x="186" y="43"/>
                </a:moveTo>
                <a:lnTo>
                  <a:pt x="111" y="116"/>
                </a:lnTo>
                <a:lnTo>
                  <a:pt x="134" y="140"/>
                </a:lnTo>
                <a:lnTo>
                  <a:pt x="210" y="67"/>
                </a:lnTo>
                <a:lnTo>
                  <a:pt x="186" y="43"/>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68" name="Freeform 11"/>
          <p:cNvSpPr>
            <a:spLocks noEditPoints="1" noChangeArrowheads="1"/>
          </p:cNvSpPr>
          <p:nvPr/>
        </p:nvSpPr>
        <p:spPr bwMode="auto">
          <a:xfrm>
            <a:off x="3819267" y="1938314"/>
            <a:ext cx="363752" cy="455669"/>
          </a:xfrm>
          <a:custGeom>
            <a:avLst/>
            <a:gdLst>
              <a:gd name="T0" fmla="*/ 0 w 78"/>
              <a:gd name="T1" fmla="*/ 2147483647 h 92"/>
              <a:gd name="T2" fmla="*/ 2147483647 w 78"/>
              <a:gd name="T3" fmla="*/ 2147483647 h 92"/>
              <a:gd name="T4" fmla="*/ 2147483647 w 78"/>
              <a:gd name="T5" fmla="*/ 2147483647 h 92"/>
              <a:gd name="T6" fmla="*/ 2147483647 w 78"/>
              <a:gd name="T7" fmla="*/ 2147483647 h 92"/>
              <a:gd name="T8" fmla="*/ 2147483647 w 78"/>
              <a:gd name="T9" fmla="*/ 2147483647 h 92"/>
              <a:gd name="T10" fmla="*/ 2147483647 w 78"/>
              <a:gd name="T11" fmla="*/ 2147483647 h 92"/>
              <a:gd name="T12" fmla="*/ 2147483647 w 78"/>
              <a:gd name="T13" fmla="*/ 2147483647 h 92"/>
              <a:gd name="T14" fmla="*/ 2147483647 w 78"/>
              <a:gd name="T15" fmla="*/ 2147483647 h 92"/>
              <a:gd name="T16" fmla="*/ 2147483647 w 78"/>
              <a:gd name="T17" fmla="*/ 2147483647 h 92"/>
              <a:gd name="T18" fmla="*/ 2147483647 w 78"/>
              <a:gd name="T19" fmla="*/ 2147483647 h 92"/>
              <a:gd name="T20" fmla="*/ 2147483647 w 78"/>
              <a:gd name="T21" fmla="*/ 2147483647 h 92"/>
              <a:gd name="T22" fmla="*/ 2147483647 w 78"/>
              <a:gd name="T23" fmla="*/ 2147483647 h 92"/>
              <a:gd name="T24" fmla="*/ 2147483647 w 78"/>
              <a:gd name="T25" fmla="*/ 2147483647 h 92"/>
              <a:gd name="T26" fmla="*/ 2147483647 w 78"/>
              <a:gd name="T27" fmla="*/ 2147483647 h 92"/>
              <a:gd name="T28" fmla="*/ 2147483647 w 78"/>
              <a:gd name="T29" fmla="*/ 2147483647 h 92"/>
              <a:gd name="T30" fmla="*/ 2147483647 w 78"/>
              <a:gd name="T31" fmla="*/ 2147483647 h 92"/>
              <a:gd name="T32" fmla="*/ 2147483647 w 78"/>
              <a:gd name="T33" fmla="*/ 2147483647 h 92"/>
              <a:gd name="T34" fmla="*/ 2147483647 w 78"/>
              <a:gd name="T35" fmla="*/ 2147483647 h 92"/>
              <a:gd name="T36" fmla="*/ 2147483647 w 78"/>
              <a:gd name="T37" fmla="*/ 2147483647 h 92"/>
              <a:gd name="T38" fmla="*/ 2147483647 w 78"/>
              <a:gd name="T39" fmla="*/ 2147483647 h 92"/>
              <a:gd name="T40" fmla="*/ 2147483647 w 78"/>
              <a:gd name="T41" fmla="*/ 2147483647 h 92"/>
              <a:gd name="T42" fmla="*/ 2147483647 w 78"/>
              <a:gd name="T43" fmla="*/ 2147483647 h 92"/>
              <a:gd name="T44" fmla="*/ 2147483647 w 78"/>
              <a:gd name="T45" fmla="*/ 2147483647 h 92"/>
              <a:gd name="T46" fmla="*/ 2147483647 w 78"/>
              <a:gd name="T47" fmla="*/ 2147483647 h 92"/>
              <a:gd name="T48" fmla="*/ 2147483647 w 78"/>
              <a:gd name="T49" fmla="*/ 2147483647 h 92"/>
              <a:gd name="T50" fmla="*/ 2147483647 w 78"/>
              <a:gd name="T51" fmla="*/ 2147483647 h 92"/>
              <a:gd name="T52" fmla="*/ 2147483647 w 78"/>
              <a:gd name="T53" fmla="*/ 2147483647 h 92"/>
              <a:gd name="T54" fmla="*/ 2147483647 w 78"/>
              <a:gd name="T55" fmla="*/ 2147483647 h 92"/>
              <a:gd name="T56" fmla="*/ 2147483647 w 78"/>
              <a:gd name="T57" fmla="*/ 2147483647 h 92"/>
              <a:gd name="T58" fmla="*/ 2147483647 w 78"/>
              <a:gd name="T59" fmla="*/ 2147483647 h 92"/>
              <a:gd name="T60" fmla="*/ 2147483647 w 78"/>
              <a:gd name="T61" fmla="*/ 2147483647 h 92"/>
              <a:gd name="T62" fmla="*/ 2147483647 w 78"/>
              <a:gd name="T63" fmla="*/ 2147483647 h 92"/>
              <a:gd name="T64" fmla="*/ 2147483647 w 78"/>
              <a:gd name="T65" fmla="*/ 2147483647 h 92"/>
              <a:gd name="T66" fmla="*/ 2147483647 w 78"/>
              <a:gd name="T67" fmla="*/ 2147483647 h 92"/>
              <a:gd name="T68" fmla="*/ 2147483647 w 78"/>
              <a:gd name="T69" fmla="*/ 2147483647 h 92"/>
              <a:gd name="T70" fmla="*/ 2147483647 w 78"/>
              <a:gd name="T71" fmla="*/ 2147483647 h 92"/>
              <a:gd name="T72" fmla="*/ 2147483647 w 78"/>
              <a:gd name="T73" fmla="*/ 0 h 92"/>
              <a:gd name="T74" fmla="*/ 2147483647 w 78"/>
              <a:gd name="T75" fmla="*/ 2147483647 h 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8"/>
              <a:gd name="T115" fmla="*/ 0 h 92"/>
              <a:gd name="T116" fmla="*/ 78 w 78"/>
              <a:gd name="T117" fmla="*/ 92 h 9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8" h="92">
                <a:moveTo>
                  <a:pt x="3" y="87"/>
                </a:moveTo>
                <a:cubicBezTo>
                  <a:pt x="2" y="86"/>
                  <a:pt x="1" y="85"/>
                  <a:pt x="0" y="84"/>
                </a:cubicBezTo>
                <a:cubicBezTo>
                  <a:pt x="0" y="71"/>
                  <a:pt x="0" y="58"/>
                  <a:pt x="1" y="44"/>
                </a:cubicBezTo>
                <a:cubicBezTo>
                  <a:pt x="12" y="40"/>
                  <a:pt x="22" y="31"/>
                  <a:pt x="30" y="19"/>
                </a:cubicBezTo>
                <a:cubicBezTo>
                  <a:pt x="38" y="25"/>
                  <a:pt x="38" y="25"/>
                  <a:pt x="38" y="25"/>
                </a:cubicBezTo>
                <a:cubicBezTo>
                  <a:pt x="39" y="26"/>
                  <a:pt x="39" y="26"/>
                  <a:pt x="39" y="26"/>
                </a:cubicBezTo>
                <a:cubicBezTo>
                  <a:pt x="39" y="26"/>
                  <a:pt x="39" y="26"/>
                  <a:pt x="39" y="26"/>
                </a:cubicBezTo>
                <a:cubicBezTo>
                  <a:pt x="39" y="26"/>
                  <a:pt x="39" y="26"/>
                  <a:pt x="39" y="26"/>
                </a:cubicBezTo>
                <a:cubicBezTo>
                  <a:pt x="39" y="26"/>
                  <a:pt x="39" y="26"/>
                  <a:pt x="39" y="26"/>
                </a:cubicBezTo>
                <a:cubicBezTo>
                  <a:pt x="39" y="26"/>
                  <a:pt x="39" y="26"/>
                  <a:pt x="39" y="26"/>
                </a:cubicBezTo>
                <a:cubicBezTo>
                  <a:pt x="40" y="26"/>
                  <a:pt x="40" y="26"/>
                  <a:pt x="40" y="26"/>
                </a:cubicBezTo>
                <a:cubicBezTo>
                  <a:pt x="40" y="26"/>
                  <a:pt x="40" y="26"/>
                  <a:pt x="40" y="26"/>
                </a:cubicBezTo>
                <a:cubicBezTo>
                  <a:pt x="40" y="27"/>
                  <a:pt x="40" y="27"/>
                  <a:pt x="40" y="27"/>
                </a:cubicBezTo>
                <a:cubicBezTo>
                  <a:pt x="40" y="27"/>
                  <a:pt x="40" y="27"/>
                  <a:pt x="40" y="27"/>
                </a:cubicBezTo>
                <a:cubicBezTo>
                  <a:pt x="41" y="27"/>
                  <a:pt x="41" y="27"/>
                  <a:pt x="41" y="27"/>
                </a:cubicBezTo>
                <a:cubicBezTo>
                  <a:pt x="41" y="27"/>
                  <a:pt x="41" y="27"/>
                  <a:pt x="41" y="27"/>
                </a:cubicBezTo>
                <a:cubicBezTo>
                  <a:pt x="41" y="27"/>
                  <a:pt x="41" y="27"/>
                  <a:pt x="41" y="27"/>
                </a:cubicBezTo>
                <a:cubicBezTo>
                  <a:pt x="41" y="27"/>
                  <a:pt x="41" y="27"/>
                  <a:pt x="41" y="27"/>
                </a:cubicBezTo>
                <a:cubicBezTo>
                  <a:pt x="41" y="28"/>
                  <a:pt x="41" y="28"/>
                  <a:pt x="41" y="28"/>
                </a:cubicBezTo>
                <a:cubicBezTo>
                  <a:pt x="42" y="28"/>
                  <a:pt x="42" y="28"/>
                  <a:pt x="42" y="28"/>
                </a:cubicBezTo>
                <a:cubicBezTo>
                  <a:pt x="42" y="28"/>
                  <a:pt x="42" y="28"/>
                  <a:pt x="42" y="28"/>
                </a:cubicBezTo>
                <a:cubicBezTo>
                  <a:pt x="42" y="28"/>
                  <a:pt x="42" y="28"/>
                  <a:pt x="42" y="28"/>
                </a:cubicBezTo>
                <a:cubicBezTo>
                  <a:pt x="42" y="28"/>
                  <a:pt x="42" y="28"/>
                  <a:pt x="42" y="28"/>
                </a:cubicBezTo>
                <a:cubicBezTo>
                  <a:pt x="43" y="28"/>
                  <a:pt x="43" y="28"/>
                  <a:pt x="43" y="28"/>
                </a:cubicBezTo>
                <a:cubicBezTo>
                  <a:pt x="43" y="28"/>
                  <a:pt x="43" y="28"/>
                  <a:pt x="43" y="28"/>
                </a:cubicBezTo>
                <a:cubicBezTo>
                  <a:pt x="43" y="29"/>
                  <a:pt x="43" y="29"/>
                  <a:pt x="43" y="29"/>
                </a:cubicBezTo>
                <a:cubicBezTo>
                  <a:pt x="43" y="29"/>
                  <a:pt x="43" y="29"/>
                  <a:pt x="43" y="29"/>
                </a:cubicBezTo>
                <a:cubicBezTo>
                  <a:pt x="43" y="29"/>
                  <a:pt x="43" y="29"/>
                  <a:pt x="43" y="29"/>
                </a:cubicBezTo>
                <a:cubicBezTo>
                  <a:pt x="44" y="29"/>
                  <a:pt x="44" y="29"/>
                  <a:pt x="44" y="29"/>
                </a:cubicBezTo>
                <a:cubicBezTo>
                  <a:pt x="44" y="29"/>
                  <a:pt x="44" y="29"/>
                  <a:pt x="44" y="29"/>
                </a:cubicBezTo>
                <a:cubicBezTo>
                  <a:pt x="44" y="29"/>
                  <a:pt x="44" y="29"/>
                  <a:pt x="44" y="29"/>
                </a:cubicBezTo>
                <a:cubicBezTo>
                  <a:pt x="48" y="32"/>
                  <a:pt x="48" y="32"/>
                  <a:pt x="48" y="32"/>
                </a:cubicBezTo>
                <a:cubicBezTo>
                  <a:pt x="48" y="32"/>
                  <a:pt x="48" y="32"/>
                  <a:pt x="48" y="32"/>
                </a:cubicBezTo>
                <a:cubicBezTo>
                  <a:pt x="49" y="33"/>
                  <a:pt x="49" y="33"/>
                  <a:pt x="49" y="33"/>
                </a:cubicBezTo>
                <a:cubicBezTo>
                  <a:pt x="49" y="33"/>
                  <a:pt x="49" y="33"/>
                  <a:pt x="49" y="33"/>
                </a:cubicBezTo>
                <a:cubicBezTo>
                  <a:pt x="49" y="33"/>
                  <a:pt x="49" y="33"/>
                  <a:pt x="49" y="33"/>
                </a:cubicBezTo>
                <a:cubicBezTo>
                  <a:pt x="49" y="33"/>
                  <a:pt x="49" y="33"/>
                  <a:pt x="49" y="33"/>
                </a:cubicBezTo>
                <a:cubicBezTo>
                  <a:pt x="49" y="33"/>
                  <a:pt x="49" y="33"/>
                  <a:pt x="49" y="33"/>
                </a:cubicBezTo>
                <a:cubicBezTo>
                  <a:pt x="50" y="33"/>
                  <a:pt x="50" y="33"/>
                  <a:pt x="50" y="33"/>
                </a:cubicBezTo>
                <a:cubicBezTo>
                  <a:pt x="50" y="34"/>
                  <a:pt x="50" y="34"/>
                  <a:pt x="50" y="34"/>
                </a:cubicBezTo>
                <a:cubicBezTo>
                  <a:pt x="50" y="34"/>
                  <a:pt x="50" y="34"/>
                  <a:pt x="50" y="34"/>
                </a:cubicBezTo>
                <a:cubicBezTo>
                  <a:pt x="50" y="34"/>
                  <a:pt x="50" y="34"/>
                  <a:pt x="50" y="34"/>
                </a:cubicBezTo>
                <a:cubicBezTo>
                  <a:pt x="51" y="34"/>
                  <a:pt x="51" y="34"/>
                  <a:pt x="51" y="34"/>
                </a:cubicBezTo>
                <a:cubicBezTo>
                  <a:pt x="51" y="34"/>
                  <a:pt x="51" y="34"/>
                  <a:pt x="51" y="34"/>
                </a:cubicBezTo>
                <a:cubicBezTo>
                  <a:pt x="51" y="34"/>
                  <a:pt x="51" y="34"/>
                  <a:pt x="51" y="34"/>
                </a:cubicBezTo>
                <a:cubicBezTo>
                  <a:pt x="51" y="34"/>
                  <a:pt x="51" y="34"/>
                  <a:pt x="51" y="34"/>
                </a:cubicBezTo>
                <a:cubicBezTo>
                  <a:pt x="51" y="35"/>
                  <a:pt x="51" y="35"/>
                  <a:pt x="51" y="35"/>
                </a:cubicBezTo>
                <a:cubicBezTo>
                  <a:pt x="52" y="35"/>
                  <a:pt x="52" y="35"/>
                  <a:pt x="52" y="35"/>
                </a:cubicBezTo>
                <a:cubicBezTo>
                  <a:pt x="52" y="35"/>
                  <a:pt x="52" y="35"/>
                  <a:pt x="52" y="35"/>
                </a:cubicBezTo>
                <a:cubicBezTo>
                  <a:pt x="52" y="35"/>
                  <a:pt x="52" y="35"/>
                  <a:pt x="52" y="35"/>
                </a:cubicBezTo>
                <a:cubicBezTo>
                  <a:pt x="52" y="35"/>
                  <a:pt x="52" y="35"/>
                  <a:pt x="52" y="35"/>
                </a:cubicBezTo>
                <a:cubicBezTo>
                  <a:pt x="53" y="35"/>
                  <a:pt x="53" y="35"/>
                  <a:pt x="53" y="35"/>
                </a:cubicBezTo>
                <a:cubicBezTo>
                  <a:pt x="53" y="36"/>
                  <a:pt x="53" y="36"/>
                  <a:pt x="53" y="36"/>
                </a:cubicBezTo>
                <a:cubicBezTo>
                  <a:pt x="53" y="36"/>
                  <a:pt x="53" y="36"/>
                  <a:pt x="53" y="36"/>
                </a:cubicBezTo>
                <a:cubicBezTo>
                  <a:pt x="53" y="36"/>
                  <a:pt x="53" y="36"/>
                  <a:pt x="53" y="36"/>
                </a:cubicBezTo>
                <a:cubicBezTo>
                  <a:pt x="53" y="36"/>
                  <a:pt x="53" y="36"/>
                  <a:pt x="53" y="36"/>
                </a:cubicBezTo>
                <a:cubicBezTo>
                  <a:pt x="62" y="42"/>
                  <a:pt x="62" y="42"/>
                  <a:pt x="62" y="42"/>
                </a:cubicBezTo>
                <a:cubicBezTo>
                  <a:pt x="54" y="54"/>
                  <a:pt x="49" y="66"/>
                  <a:pt x="49" y="78"/>
                </a:cubicBezTo>
                <a:cubicBezTo>
                  <a:pt x="36" y="83"/>
                  <a:pt x="24" y="87"/>
                  <a:pt x="11" y="92"/>
                </a:cubicBezTo>
                <a:cubicBezTo>
                  <a:pt x="10" y="91"/>
                  <a:pt x="9" y="91"/>
                  <a:pt x="8" y="90"/>
                </a:cubicBezTo>
                <a:cubicBezTo>
                  <a:pt x="24" y="67"/>
                  <a:pt x="24" y="67"/>
                  <a:pt x="24" y="67"/>
                </a:cubicBezTo>
                <a:cubicBezTo>
                  <a:pt x="28" y="68"/>
                  <a:pt x="32" y="67"/>
                  <a:pt x="35" y="63"/>
                </a:cubicBezTo>
                <a:cubicBezTo>
                  <a:pt x="38" y="59"/>
                  <a:pt x="37" y="53"/>
                  <a:pt x="33" y="50"/>
                </a:cubicBezTo>
                <a:cubicBezTo>
                  <a:pt x="28" y="47"/>
                  <a:pt x="22" y="48"/>
                  <a:pt x="19" y="52"/>
                </a:cubicBezTo>
                <a:cubicBezTo>
                  <a:pt x="16" y="56"/>
                  <a:pt x="17" y="61"/>
                  <a:pt x="20" y="64"/>
                </a:cubicBezTo>
                <a:cubicBezTo>
                  <a:pt x="3" y="87"/>
                  <a:pt x="3" y="87"/>
                  <a:pt x="3" y="87"/>
                </a:cubicBezTo>
                <a:close/>
                <a:moveTo>
                  <a:pt x="27" y="92"/>
                </a:moveTo>
                <a:cubicBezTo>
                  <a:pt x="74" y="92"/>
                  <a:pt x="74" y="92"/>
                  <a:pt x="74" y="92"/>
                </a:cubicBezTo>
                <a:cubicBezTo>
                  <a:pt x="74" y="82"/>
                  <a:pt x="74" y="82"/>
                  <a:pt x="74" y="82"/>
                </a:cubicBezTo>
                <a:cubicBezTo>
                  <a:pt x="54" y="82"/>
                  <a:pt x="54" y="82"/>
                  <a:pt x="54" y="82"/>
                </a:cubicBezTo>
                <a:cubicBezTo>
                  <a:pt x="27" y="92"/>
                  <a:pt x="27" y="92"/>
                  <a:pt x="27" y="92"/>
                </a:cubicBezTo>
                <a:close/>
                <a:moveTo>
                  <a:pt x="69" y="42"/>
                </a:moveTo>
                <a:cubicBezTo>
                  <a:pt x="78" y="30"/>
                  <a:pt x="78" y="30"/>
                  <a:pt x="78" y="30"/>
                </a:cubicBezTo>
                <a:cubicBezTo>
                  <a:pt x="35" y="0"/>
                  <a:pt x="35" y="0"/>
                  <a:pt x="35" y="0"/>
                </a:cubicBezTo>
                <a:cubicBezTo>
                  <a:pt x="26" y="11"/>
                  <a:pt x="26" y="11"/>
                  <a:pt x="26" y="11"/>
                </a:cubicBezTo>
                <a:lnTo>
                  <a:pt x="69" y="42"/>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81" name="Freeform 44"/>
          <p:cNvSpPr>
            <a:spLocks noEditPoints="1" noChangeArrowheads="1"/>
          </p:cNvSpPr>
          <p:nvPr/>
        </p:nvSpPr>
        <p:spPr bwMode="auto">
          <a:xfrm>
            <a:off x="3809490" y="4506090"/>
            <a:ext cx="447845" cy="506514"/>
          </a:xfrm>
          <a:custGeom>
            <a:avLst/>
            <a:gdLst>
              <a:gd name="T0" fmla="*/ 2147483647 w 96"/>
              <a:gd name="T1" fmla="*/ 2147483647 h 102"/>
              <a:gd name="T2" fmla="*/ 2147483647 w 96"/>
              <a:gd name="T3" fmla="*/ 2147483647 h 102"/>
              <a:gd name="T4" fmla="*/ 2147483647 w 96"/>
              <a:gd name="T5" fmla="*/ 2147483647 h 102"/>
              <a:gd name="T6" fmla="*/ 2147483647 w 96"/>
              <a:gd name="T7" fmla="*/ 0 h 102"/>
              <a:gd name="T8" fmla="*/ 2147483647 w 96"/>
              <a:gd name="T9" fmla="*/ 2147483647 h 102"/>
              <a:gd name="T10" fmla="*/ 2147483647 w 96"/>
              <a:gd name="T11" fmla="*/ 2147483647 h 102"/>
              <a:gd name="T12" fmla="*/ 2147483647 w 96"/>
              <a:gd name="T13" fmla="*/ 2147483647 h 102"/>
              <a:gd name="T14" fmla="*/ 2147483647 w 96"/>
              <a:gd name="T15" fmla="*/ 2147483647 h 102"/>
              <a:gd name="T16" fmla="*/ 2147483647 w 96"/>
              <a:gd name="T17" fmla="*/ 2147483647 h 102"/>
              <a:gd name="T18" fmla="*/ 2147483647 w 96"/>
              <a:gd name="T19" fmla="*/ 2147483647 h 102"/>
              <a:gd name="T20" fmla="*/ 2147483647 w 96"/>
              <a:gd name="T21" fmla="*/ 2147483647 h 102"/>
              <a:gd name="T22" fmla="*/ 2147483647 w 96"/>
              <a:gd name="T23" fmla="*/ 2147483647 h 102"/>
              <a:gd name="T24" fmla="*/ 2147483647 w 96"/>
              <a:gd name="T25" fmla="*/ 0 h 102"/>
              <a:gd name="T26" fmla="*/ 2147483647 w 96"/>
              <a:gd name="T27" fmla="*/ 2147483647 h 102"/>
              <a:gd name="T28" fmla="*/ 2147483647 w 96"/>
              <a:gd name="T29" fmla="*/ 2147483647 h 102"/>
              <a:gd name="T30" fmla="*/ 2147483647 w 96"/>
              <a:gd name="T31" fmla="*/ 2147483647 h 102"/>
              <a:gd name="T32" fmla="*/ 2147483647 w 96"/>
              <a:gd name="T33" fmla="*/ 2147483647 h 102"/>
              <a:gd name="T34" fmla="*/ 2147483647 w 96"/>
              <a:gd name="T35" fmla="*/ 2147483647 h 102"/>
              <a:gd name="T36" fmla="*/ 2147483647 w 96"/>
              <a:gd name="T37" fmla="*/ 2147483647 h 102"/>
              <a:gd name="T38" fmla="*/ 2147483647 w 96"/>
              <a:gd name="T39" fmla="*/ 2147483647 h 102"/>
              <a:gd name="T40" fmla="*/ 2147483647 w 96"/>
              <a:gd name="T41" fmla="*/ 2147483647 h 102"/>
              <a:gd name="T42" fmla="*/ 2147483647 w 96"/>
              <a:gd name="T43" fmla="*/ 2147483647 h 102"/>
              <a:gd name="T44" fmla="*/ 2147483647 w 96"/>
              <a:gd name="T45" fmla="*/ 2147483647 h 102"/>
              <a:gd name="T46" fmla="*/ 2147483647 w 96"/>
              <a:gd name="T47" fmla="*/ 2147483647 h 102"/>
              <a:gd name="T48" fmla="*/ 2147483647 w 96"/>
              <a:gd name="T49" fmla="*/ 2147483647 h 102"/>
              <a:gd name="T50" fmla="*/ 2147483647 w 96"/>
              <a:gd name="T51" fmla="*/ 2147483647 h 102"/>
              <a:gd name="T52" fmla="*/ 2147483647 w 96"/>
              <a:gd name="T53" fmla="*/ 2147483647 h 102"/>
              <a:gd name="T54" fmla="*/ 2147483647 w 96"/>
              <a:gd name="T55" fmla="*/ 2147483647 h 102"/>
              <a:gd name="T56" fmla="*/ 2147483647 w 96"/>
              <a:gd name="T57" fmla="*/ 2147483647 h 102"/>
              <a:gd name="T58" fmla="*/ 2147483647 w 96"/>
              <a:gd name="T59" fmla="*/ 2147483647 h 102"/>
              <a:gd name="T60" fmla="*/ 2147483647 w 96"/>
              <a:gd name="T61" fmla="*/ 2147483647 h 102"/>
              <a:gd name="T62" fmla="*/ 2147483647 w 96"/>
              <a:gd name="T63" fmla="*/ 2147483647 h 102"/>
              <a:gd name="T64" fmla="*/ 2147483647 w 96"/>
              <a:gd name="T65" fmla="*/ 2147483647 h 102"/>
              <a:gd name="T66" fmla="*/ 2147483647 w 96"/>
              <a:gd name="T67" fmla="*/ 2147483647 h 102"/>
              <a:gd name="T68" fmla="*/ 2147483647 w 96"/>
              <a:gd name="T69" fmla="*/ 2147483647 h 102"/>
              <a:gd name="T70" fmla="*/ 2147483647 w 96"/>
              <a:gd name="T71" fmla="*/ 2147483647 h 102"/>
              <a:gd name="T72" fmla="*/ 2147483647 w 96"/>
              <a:gd name="T73" fmla="*/ 2147483647 h 102"/>
              <a:gd name="T74" fmla="*/ 2147483647 w 96"/>
              <a:gd name="T75" fmla="*/ 2147483647 h 102"/>
              <a:gd name="T76" fmla="*/ 2147483647 w 96"/>
              <a:gd name="T77" fmla="*/ 2147483647 h 102"/>
              <a:gd name="T78" fmla="*/ 2147483647 w 96"/>
              <a:gd name="T79" fmla="*/ 2147483647 h 102"/>
              <a:gd name="T80" fmla="*/ 2147483647 w 96"/>
              <a:gd name="T81" fmla="*/ 2147483647 h 102"/>
              <a:gd name="T82" fmla="*/ 2147483647 w 96"/>
              <a:gd name="T83" fmla="*/ 2147483647 h 102"/>
              <a:gd name="T84" fmla="*/ 2147483647 w 96"/>
              <a:gd name="T85" fmla="*/ 2147483647 h 102"/>
              <a:gd name="T86" fmla="*/ 2147483647 w 96"/>
              <a:gd name="T87" fmla="*/ 2147483647 h 10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6"/>
              <a:gd name="T133" fmla="*/ 0 h 102"/>
              <a:gd name="T134" fmla="*/ 96 w 96"/>
              <a:gd name="T135" fmla="*/ 102 h 10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6" h="102">
                <a:moveTo>
                  <a:pt x="16" y="17"/>
                </a:moveTo>
                <a:cubicBezTo>
                  <a:pt x="11" y="17"/>
                  <a:pt x="6" y="21"/>
                  <a:pt x="6" y="27"/>
                </a:cubicBezTo>
                <a:cubicBezTo>
                  <a:pt x="6" y="32"/>
                  <a:pt x="11" y="36"/>
                  <a:pt x="16" y="36"/>
                </a:cubicBezTo>
                <a:cubicBezTo>
                  <a:pt x="21" y="36"/>
                  <a:pt x="26" y="32"/>
                  <a:pt x="26" y="27"/>
                </a:cubicBezTo>
                <a:cubicBezTo>
                  <a:pt x="26" y="21"/>
                  <a:pt x="21" y="17"/>
                  <a:pt x="16" y="17"/>
                </a:cubicBezTo>
                <a:close/>
                <a:moveTo>
                  <a:pt x="82" y="10"/>
                </a:moveTo>
                <a:cubicBezTo>
                  <a:pt x="82" y="7"/>
                  <a:pt x="82" y="7"/>
                  <a:pt x="82" y="7"/>
                </a:cubicBezTo>
                <a:cubicBezTo>
                  <a:pt x="91" y="0"/>
                  <a:pt x="91" y="0"/>
                  <a:pt x="91" y="0"/>
                </a:cubicBezTo>
                <a:cubicBezTo>
                  <a:pt x="93" y="5"/>
                  <a:pt x="93" y="5"/>
                  <a:pt x="93" y="5"/>
                </a:cubicBezTo>
                <a:cubicBezTo>
                  <a:pt x="82" y="10"/>
                  <a:pt x="82" y="10"/>
                  <a:pt x="82" y="10"/>
                </a:cubicBezTo>
                <a:close/>
                <a:moveTo>
                  <a:pt x="84" y="24"/>
                </a:moveTo>
                <a:cubicBezTo>
                  <a:pt x="84" y="21"/>
                  <a:pt x="84" y="21"/>
                  <a:pt x="84" y="21"/>
                </a:cubicBezTo>
                <a:cubicBezTo>
                  <a:pt x="96" y="18"/>
                  <a:pt x="96" y="18"/>
                  <a:pt x="96" y="18"/>
                </a:cubicBezTo>
                <a:cubicBezTo>
                  <a:pt x="96" y="24"/>
                  <a:pt x="96" y="24"/>
                  <a:pt x="96" y="24"/>
                </a:cubicBezTo>
                <a:cubicBezTo>
                  <a:pt x="84" y="24"/>
                  <a:pt x="84" y="24"/>
                  <a:pt x="84" y="24"/>
                </a:cubicBezTo>
                <a:close/>
                <a:moveTo>
                  <a:pt x="80" y="39"/>
                </a:moveTo>
                <a:cubicBezTo>
                  <a:pt x="81" y="37"/>
                  <a:pt x="81" y="37"/>
                  <a:pt x="81" y="37"/>
                </a:cubicBezTo>
                <a:cubicBezTo>
                  <a:pt x="93" y="39"/>
                  <a:pt x="93" y="39"/>
                  <a:pt x="93" y="39"/>
                </a:cubicBezTo>
                <a:cubicBezTo>
                  <a:pt x="91" y="44"/>
                  <a:pt x="91" y="44"/>
                  <a:pt x="91" y="44"/>
                </a:cubicBezTo>
                <a:cubicBezTo>
                  <a:pt x="80" y="39"/>
                  <a:pt x="80" y="39"/>
                  <a:pt x="80" y="39"/>
                </a:cubicBezTo>
                <a:close/>
                <a:moveTo>
                  <a:pt x="39" y="39"/>
                </a:moveTo>
                <a:cubicBezTo>
                  <a:pt x="39" y="43"/>
                  <a:pt x="39" y="43"/>
                  <a:pt x="39" y="43"/>
                </a:cubicBezTo>
                <a:cubicBezTo>
                  <a:pt x="45" y="45"/>
                  <a:pt x="45" y="45"/>
                  <a:pt x="45" y="45"/>
                </a:cubicBezTo>
                <a:cubicBezTo>
                  <a:pt x="45" y="40"/>
                  <a:pt x="45" y="40"/>
                  <a:pt x="45" y="40"/>
                </a:cubicBezTo>
                <a:cubicBezTo>
                  <a:pt x="39" y="39"/>
                  <a:pt x="39" y="39"/>
                  <a:pt x="39" y="39"/>
                </a:cubicBezTo>
                <a:close/>
                <a:moveTo>
                  <a:pt x="64" y="0"/>
                </a:moveTo>
                <a:cubicBezTo>
                  <a:pt x="69" y="0"/>
                  <a:pt x="73" y="3"/>
                  <a:pt x="77" y="7"/>
                </a:cubicBezTo>
                <a:cubicBezTo>
                  <a:pt x="80" y="11"/>
                  <a:pt x="81" y="16"/>
                  <a:pt x="81" y="22"/>
                </a:cubicBezTo>
                <a:cubicBezTo>
                  <a:pt x="81" y="28"/>
                  <a:pt x="80" y="34"/>
                  <a:pt x="77" y="38"/>
                </a:cubicBezTo>
                <a:cubicBezTo>
                  <a:pt x="74" y="42"/>
                  <a:pt x="70" y="44"/>
                  <a:pt x="66" y="45"/>
                </a:cubicBezTo>
                <a:cubicBezTo>
                  <a:pt x="66" y="45"/>
                  <a:pt x="66" y="45"/>
                  <a:pt x="66" y="45"/>
                </a:cubicBezTo>
                <a:cubicBezTo>
                  <a:pt x="66" y="45"/>
                  <a:pt x="66" y="45"/>
                  <a:pt x="66" y="45"/>
                </a:cubicBezTo>
                <a:cubicBezTo>
                  <a:pt x="65" y="45"/>
                  <a:pt x="65" y="45"/>
                  <a:pt x="64" y="45"/>
                </a:cubicBezTo>
                <a:cubicBezTo>
                  <a:pt x="61" y="45"/>
                  <a:pt x="59" y="44"/>
                  <a:pt x="56" y="43"/>
                </a:cubicBezTo>
                <a:cubicBezTo>
                  <a:pt x="50" y="41"/>
                  <a:pt x="50" y="41"/>
                  <a:pt x="50" y="41"/>
                </a:cubicBezTo>
                <a:cubicBezTo>
                  <a:pt x="50" y="48"/>
                  <a:pt x="50" y="48"/>
                  <a:pt x="50" y="48"/>
                </a:cubicBezTo>
                <a:cubicBezTo>
                  <a:pt x="47" y="50"/>
                  <a:pt x="47" y="50"/>
                  <a:pt x="47" y="50"/>
                </a:cubicBezTo>
                <a:cubicBezTo>
                  <a:pt x="42" y="48"/>
                  <a:pt x="42" y="48"/>
                  <a:pt x="42" y="48"/>
                </a:cubicBezTo>
                <a:cubicBezTo>
                  <a:pt x="33" y="54"/>
                  <a:pt x="33" y="54"/>
                  <a:pt x="33" y="54"/>
                </a:cubicBezTo>
                <a:cubicBezTo>
                  <a:pt x="26" y="52"/>
                  <a:pt x="26" y="52"/>
                  <a:pt x="26" y="52"/>
                </a:cubicBezTo>
                <a:cubicBezTo>
                  <a:pt x="27" y="68"/>
                  <a:pt x="27" y="68"/>
                  <a:pt x="27" y="68"/>
                </a:cubicBezTo>
                <a:cubicBezTo>
                  <a:pt x="28" y="102"/>
                  <a:pt x="28" y="102"/>
                  <a:pt x="28" y="102"/>
                </a:cubicBezTo>
                <a:cubicBezTo>
                  <a:pt x="20" y="102"/>
                  <a:pt x="20" y="102"/>
                  <a:pt x="20" y="102"/>
                </a:cubicBezTo>
                <a:cubicBezTo>
                  <a:pt x="18" y="74"/>
                  <a:pt x="18" y="74"/>
                  <a:pt x="18" y="74"/>
                </a:cubicBezTo>
                <a:cubicBezTo>
                  <a:pt x="14" y="74"/>
                  <a:pt x="14" y="74"/>
                  <a:pt x="14" y="74"/>
                </a:cubicBezTo>
                <a:cubicBezTo>
                  <a:pt x="13" y="102"/>
                  <a:pt x="13" y="102"/>
                  <a:pt x="13" y="102"/>
                </a:cubicBezTo>
                <a:cubicBezTo>
                  <a:pt x="4" y="102"/>
                  <a:pt x="4" y="102"/>
                  <a:pt x="4" y="102"/>
                </a:cubicBezTo>
                <a:cubicBezTo>
                  <a:pt x="6" y="68"/>
                  <a:pt x="6" y="68"/>
                  <a:pt x="6" y="68"/>
                </a:cubicBezTo>
                <a:cubicBezTo>
                  <a:pt x="0" y="64"/>
                  <a:pt x="0" y="64"/>
                  <a:pt x="0" y="64"/>
                </a:cubicBezTo>
                <a:cubicBezTo>
                  <a:pt x="4" y="39"/>
                  <a:pt x="4" y="39"/>
                  <a:pt x="4" y="39"/>
                </a:cubicBezTo>
                <a:cubicBezTo>
                  <a:pt x="14" y="39"/>
                  <a:pt x="14" y="39"/>
                  <a:pt x="14" y="39"/>
                </a:cubicBezTo>
                <a:cubicBezTo>
                  <a:pt x="14" y="40"/>
                  <a:pt x="14" y="40"/>
                  <a:pt x="14" y="40"/>
                </a:cubicBezTo>
                <a:cubicBezTo>
                  <a:pt x="15" y="42"/>
                  <a:pt x="15" y="42"/>
                  <a:pt x="15" y="42"/>
                </a:cubicBezTo>
                <a:cubicBezTo>
                  <a:pt x="12" y="58"/>
                  <a:pt x="12" y="58"/>
                  <a:pt x="12" y="58"/>
                </a:cubicBezTo>
                <a:cubicBezTo>
                  <a:pt x="16" y="61"/>
                  <a:pt x="16" y="61"/>
                  <a:pt x="16" y="61"/>
                </a:cubicBezTo>
                <a:cubicBezTo>
                  <a:pt x="16" y="61"/>
                  <a:pt x="16" y="61"/>
                  <a:pt x="16" y="61"/>
                </a:cubicBezTo>
                <a:cubicBezTo>
                  <a:pt x="16" y="61"/>
                  <a:pt x="16" y="61"/>
                  <a:pt x="16" y="61"/>
                </a:cubicBezTo>
                <a:cubicBezTo>
                  <a:pt x="16" y="61"/>
                  <a:pt x="16" y="61"/>
                  <a:pt x="16" y="61"/>
                </a:cubicBezTo>
                <a:cubicBezTo>
                  <a:pt x="16" y="61"/>
                  <a:pt x="16" y="61"/>
                  <a:pt x="16" y="61"/>
                </a:cubicBezTo>
                <a:cubicBezTo>
                  <a:pt x="20" y="58"/>
                  <a:pt x="20" y="58"/>
                  <a:pt x="20" y="58"/>
                </a:cubicBezTo>
                <a:cubicBezTo>
                  <a:pt x="17" y="42"/>
                  <a:pt x="17" y="42"/>
                  <a:pt x="17" y="42"/>
                </a:cubicBezTo>
                <a:cubicBezTo>
                  <a:pt x="18" y="40"/>
                  <a:pt x="18" y="40"/>
                  <a:pt x="18" y="40"/>
                </a:cubicBezTo>
                <a:cubicBezTo>
                  <a:pt x="18" y="39"/>
                  <a:pt x="18" y="39"/>
                  <a:pt x="18" y="39"/>
                </a:cubicBezTo>
                <a:cubicBezTo>
                  <a:pt x="24" y="39"/>
                  <a:pt x="24" y="39"/>
                  <a:pt x="24" y="39"/>
                </a:cubicBezTo>
                <a:cubicBezTo>
                  <a:pt x="32" y="46"/>
                  <a:pt x="32" y="46"/>
                  <a:pt x="32" y="46"/>
                </a:cubicBezTo>
                <a:cubicBezTo>
                  <a:pt x="35" y="45"/>
                  <a:pt x="35" y="45"/>
                  <a:pt x="35" y="45"/>
                </a:cubicBezTo>
                <a:cubicBezTo>
                  <a:pt x="35" y="44"/>
                  <a:pt x="35" y="44"/>
                  <a:pt x="35" y="44"/>
                </a:cubicBezTo>
                <a:cubicBezTo>
                  <a:pt x="35" y="38"/>
                  <a:pt x="35" y="38"/>
                  <a:pt x="35" y="38"/>
                </a:cubicBezTo>
                <a:cubicBezTo>
                  <a:pt x="28" y="36"/>
                  <a:pt x="28" y="36"/>
                  <a:pt x="28" y="36"/>
                </a:cubicBezTo>
                <a:cubicBezTo>
                  <a:pt x="25" y="35"/>
                  <a:pt x="24" y="32"/>
                  <a:pt x="28" y="29"/>
                </a:cubicBezTo>
                <a:cubicBezTo>
                  <a:pt x="37" y="20"/>
                  <a:pt x="43" y="15"/>
                  <a:pt x="52" y="6"/>
                </a:cubicBezTo>
                <a:cubicBezTo>
                  <a:pt x="52" y="6"/>
                  <a:pt x="52" y="6"/>
                  <a:pt x="52" y="6"/>
                </a:cubicBezTo>
                <a:cubicBezTo>
                  <a:pt x="55" y="2"/>
                  <a:pt x="59" y="0"/>
                  <a:pt x="64" y="0"/>
                </a:cubicBezTo>
                <a:close/>
                <a:moveTo>
                  <a:pt x="72" y="11"/>
                </a:moveTo>
                <a:cubicBezTo>
                  <a:pt x="70" y="8"/>
                  <a:pt x="67" y="6"/>
                  <a:pt x="64" y="6"/>
                </a:cubicBezTo>
                <a:cubicBezTo>
                  <a:pt x="61" y="6"/>
                  <a:pt x="58" y="8"/>
                  <a:pt x="56" y="11"/>
                </a:cubicBezTo>
                <a:cubicBezTo>
                  <a:pt x="56" y="11"/>
                  <a:pt x="56" y="11"/>
                  <a:pt x="56" y="11"/>
                </a:cubicBezTo>
                <a:cubicBezTo>
                  <a:pt x="71" y="16"/>
                  <a:pt x="71" y="16"/>
                  <a:pt x="71" y="16"/>
                </a:cubicBezTo>
                <a:cubicBezTo>
                  <a:pt x="72" y="19"/>
                  <a:pt x="73" y="24"/>
                  <a:pt x="71" y="29"/>
                </a:cubicBezTo>
                <a:cubicBezTo>
                  <a:pt x="58" y="36"/>
                  <a:pt x="58" y="36"/>
                  <a:pt x="58" y="36"/>
                </a:cubicBezTo>
                <a:cubicBezTo>
                  <a:pt x="60" y="38"/>
                  <a:pt x="62" y="39"/>
                  <a:pt x="64" y="39"/>
                </a:cubicBezTo>
                <a:cubicBezTo>
                  <a:pt x="67" y="39"/>
                  <a:pt x="70" y="37"/>
                  <a:pt x="72" y="34"/>
                </a:cubicBezTo>
                <a:cubicBezTo>
                  <a:pt x="74" y="31"/>
                  <a:pt x="75" y="27"/>
                  <a:pt x="75" y="22"/>
                </a:cubicBezTo>
                <a:cubicBezTo>
                  <a:pt x="75" y="18"/>
                  <a:pt x="74" y="14"/>
                  <a:pt x="72" y="11"/>
                </a:cubicBezTo>
                <a:close/>
                <a:moveTo>
                  <a:pt x="56" y="16"/>
                </a:moveTo>
                <a:cubicBezTo>
                  <a:pt x="55" y="18"/>
                  <a:pt x="55" y="19"/>
                  <a:pt x="55" y="21"/>
                </a:cubicBezTo>
                <a:cubicBezTo>
                  <a:pt x="66" y="20"/>
                  <a:pt x="66" y="20"/>
                  <a:pt x="66" y="20"/>
                </a:cubicBezTo>
                <a:cubicBezTo>
                  <a:pt x="66" y="19"/>
                  <a:pt x="66" y="19"/>
                  <a:pt x="66" y="19"/>
                </a:cubicBezTo>
                <a:cubicBezTo>
                  <a:pt x="62" y="18"/>
                  <a:pt x="59" y="17"/>
                  <a:pt x="56" y="16"/>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89" name="Freeform 54"/>
          <p:cNvSpPr>
            <a:spLocks noEditPoints="1" noChangeArrowheads="1"/>
          </p:cNvSpPr>
          <p:nvPr/>
        </p:nvSpPr>
        <p:spPr bwMode="auto">
          <a:xfrm>
            <a:off x="3750820" y="3811832"/>
            <a:ext cx="475223" cy="561274"/>
          </a:xfrm>
          <a:custGeom>
            <a:avLst/>
            <a:gdLst>
              <a:gd name="T0" fmla="*/ 2147483647 w 102"/>
              <a:gd name="T1" fmla="*/ 2147483647 h 113"/>
              <a:gd name="T2" fmla="*/ 2147483647 w 102"/>
              <a:gd name="T3" fmla="*/ 2147483647 h 113"/>
              <a:gd name="T4" fmla="*/ 2147483647 w 102"/>
              <a:gd name="T5" fmla="*/ 2147483647 h 113"/>
              <a:gd name="T6" fmla="*/ 2147483647 w 102"/>
              <a:gd name="T7" fmla="*/ 2147483647 h 113"/>
              <a:gd name="T8" fmla="*/ 2147483647 w 102"/>
              <a:gd name="T9" fmla="*/ 2147483647 h 113"/>
              <a:gd name="T10" fmla="*/ 2147483647 w 102"/>
              <a:gd name="T11" fmla="*/ 2147483647 h 113"/>
              <a:gd name="T12" fmla="*/ 2147483647 w 102"/>
              <a:gd name="T13" fmla="*/ 2147483647 h 113"/>
              <a:gd name="T14" fmla="*/ 2147483647 w 102"/>
              <a:gd name="T15" fmla="*/ 2147483647 h 113"/>
              <a:gd name="T16" fmla="*/ 2147483647 w 102"/>
              <a:gd name="T17" fmla="*/ 2147483647 h 113"/>
              <a:gd name="T18" fmla="*/ 2147483647 w 102"/>
              <a:gd name="T19" fmla="*/ 2147483647 h 113"/>
              <a:gd name="T20" fmla="*/ 2147483647 w 102"/>
              <a:gd name="T21" fmla="*/ 2147483647 h 113"/>
              <a:gd name="T22" fmla="*/ 2147483647 w 102"/>
              <a:gd name="T23" fmla="*/ 2147483647 h 113"/>
              <a:gd name="T24" fmla="*/ 2147483647 w 102"/>
              <a:gd name="T25" fmla="*/ 2147483647 h 113"/>
              <a:gd name="T26" fmla="*/ 2147483647 w 102"/>
              <a:gd name="T27" fmla="*/ 2147483647 h 113"/>
              <a:gd name="T28" fmla="*/ 2147483647 w 102"/>
              <a:gd name="T29" fmla="*/ 2147483647 h 113"/>
              <a:gd name="T30" fmla="*/ 2147483647 w 102"/>
              <a:gd name="T31" fmla="*/ 2147483647 h 113"/>
              <a:gd name="T32" fmla="*/ 2147483647 w 102"/>
              <a:gd name="T33" fmla="*/ 2147483647 h 113"/>
              <a:gd name="T34" fmla="*/ 2147483647 w 102"/>
              <a:gd name="T35" fmla="*/ 2147483647 h 113"/>
              <a:gd name="T36" fmla="*/ 2147483647 w 102"/>
              <a:gd name="T37" fmla="*/ 2147483647 h 113"/>
              <a:gd name="T38" fmla="*/ 2147483647 w 102"/>
              <a:gd name="T39" fmla="*/ 2147483647 h 113"/>
              <a:gd name="T40" fmla="*/ 2147483647 w 102"/>
              <a:gd name="T41" fmla="*/ 2147483647 h 113"/>
              <a:gd name="T42" fmla="*/ 2147483647 w 102"/>
              <a:gd name="T43" fmla="*/ 2147483647 h 113"/>
              <a:gd name="T44" fmla="*/ 2147483647 w 102"/>
              <a:gd name="T45" fmla="*/ 2147483647 h 113"/>
              <a:gd name="T46" fmla="*/ 2147483647 w 102"/>
              <a:gd name="T47" fmla="*/ 2147483647 h 113"/>
              <a:gd name="T48" fmla="*/ 2147483647 w 102"/>
              <a:gd name="T49" fmla="*/ 2147483647 h 113"/>
              <a:gd name="T50" fmla="*/ 2147483647 w 102"/>
              <a:gd name="T51" fmla="*/ 2147483647 h 113"/>
              <a:gd name="T52" fmla="*/ 2147483647 w 102"/>
              <a:gd name="T53" fmla="*/ 2147483647 h 113"/>
              <a:gd name="T54" fmla="*/ 2147483647 w 102"/>
              <a:gd name="T55" fmla="*/ 2147483647 h 113"/>
              <a:gd name="T56" fmla="*/ 2147483647 w 102"/>
              <a:gd name="T57" fmla="*/ 2147483647 h 113"/>
              <a:gd name="T58" fmla="*/ 2147483647 w 102"/>
              <a:gd name="T59" fmla="*/ 2147483647 h 113"/>
              <a:gd name="T60" fmla="*/ 2147483647 w 102"/>
              <a:gd name="T61" fmla="*/ 2147483647 h 113"/>
              <a:gd name="T62" fmla="*/ 2147483647 w 102"/>
              <a:gd name="T63" fmla="*/ 2147483647 h 113"/>
              <a:gd name="T64" fmla="*/ 2147483647 w 102"/>
              <a:gd name="T65" fmla="*/ 2147483647 h 113"/>
              <a:gd name="T66" fmla="*/ 2147483647 w 102"/>
              <a:gd name="T67" fmla="*/ 2147483647 h 113"/>
              <a:gd name="T68" fmla="*/ 2147483647 w 102"/>
              <a:gd name="T69" fmla="*/ 2147483647 h 113"/>
              <a:gd name="T70" fmla="*/ 2147483647 w 102"/>
              <a:gd name="T71" fmla="*/ 2147483647 h 113"/>
              <a:gd name="T72" fmla="*/ 2147483647 w 102"/>
              <a:gd name="T73" fmla="*/ 2147483647 h 113"/>
              <a:gd name="T74" fmla="*/ 2147483647 w 102"/>
              <a:gd name="T75" fmla="*/ 2147483647 h 113"/>
              <a:gd name="T76" fmla="*/ 2147483647 w 102"/>
              <a:gd name="T77" fmla="*/ 2147483647 h 113"/>
              <a:gd name="T78" fmla="*/ 2147483647 w 102"/>
              <a:gd name="T79" fmla="*/ 2147483647 h 113"/>
              <a:gd name="T80" fmla="*/ 2147483647 w 102"/>
              <a:gd name="T81" fmla="*/ 2147483647 h 113"/>
              <a:gd name="T82" fmla="*/ 2147483647 w 102"/>
              <a:gd name="T83" fmla="*/ 2147483647 h 113"/>
              <a:gd name="T84" fmla="*/ 2147483647 w 102"/>
              <a:gd name="T85" fmla="*/ 2147483647 h 113"/>
              <a:gd name="T86" fmla="*/ 2147483647 w 102"/>
              <a:gd name="T87" fmla="*/ 2147483647 h 113"/>
              <a:gd name="T88" fmla="*/ 2147483647 w 102"/>
              <a:gd name="T89" fmla="*/ 2147483647 h 113"/>
              <a:gd name="T90" fmla="*/ 2147483647 w 102"/>
              <a:gd name="T91" fmla="*/ 2147483647 h 113"/>
              <a:gd name="T92" fmla="*/ 2147483647 w 102"/>
              <a:gd name="T93" fmla="*/ 2147483647 h 11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2"/>
              <a:gd name="T142" fmla="*/ 0 h 113"/>
              <a:gd name="T143" fmla="*/ 102 w 102"/>
              <a:gd name="T144" fmla="*/ 113 h 11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2" h="113">
                <a:moveTo>
                  <a:pt x="53" y="0"/>
                </a:moveTo>
                <a:cubicBezTo>
                  <a:pt x="102" y="0"/>
                  <a:pt x="102" y="0"/>
                  <a:pt x="102" y="0"/>
                </a:cubicBezTo>
                <a:cubicBezTo>
                  <a:pt x="102" y="31"/>
                  <a:pt x="102" y="31"/>
                  <a:pt x="102" y="31"/>
                </a:cubicBezTo>
                <a:cubicBezTo>
                  <a:pt x="61" y="31"/>
                  <a:pt x="61" y="31"/>
                  <a:pt x="61" y="31"/>
                </a:cubicBezTo>
                <a:cubicBezTo>
                  <a:pt x="48" y="34"/>
                  <a:pt x="48" y="34"/>
                  <a:pt x="48" y="34"/>
                </a:cubicBezTo>
                <a:cubicBezTo>
                  <a:pt x="53" y="28"/>
                  <a:pt x="53" y="28"/>
                  <a:pt x="53" y="28"/>
                </a:cubicBezTo>
                <a:cubicBezTo>
                  <a:pt x="53" y="0"/>
                  <a:pt x="53" y="0"/>
                  <a:pt x="53" y="0"/>
                </a:cubicBezTo>
                <a:close/>
                <a:moveTo>
                  <a:pt x="50" y="55"/>
                </a:moveTo>
                <a:cubicBezTo>
                  <a:pt x="52" y="57"/>
                  <a:pt x="52" y="57"/>
                  <a:pt x="52" y="57"/>
                </a:cubicBezTo>
                <a:cubicBezTo>
                  <a:pt x="52" y="62"/>
                  <a:pt x="52" y="62"/>
                  <a:pt x="52" y="62"/>
                </a:cubicBezTo>
                <a:cubicBezTo>
                  <a:pt x="40" y="62"/>
                  <a:pt x="40" y="62"/>
                  <a:pt x="40" y="62"/>
                </a:cubicBezTo>
                <a:cubicBezTo>
                  <a:pt x="41" y="62"/>
                  <a:pt x="41" y="62"/>
                  <a:pt x="41" y="62"/>
                </a:cubicBezTo>
                <a:cubicBezTo>
                  <a:pt x="37" y="45"/>
                  <a:pt x="37" y="45"/>
                  <a:pt x="37" y="45"/>
                </a:cubicBezTo>
                <a:cubicBezTo>
                  <a:pt x="39" y="45"/>
                  <a:pt x="39" y="45"/>
                  <a:pt x="39" y="45"/>
                </a:cubicBezTo>
                <a:cubicBezTo>
                  <a:pt x="39" y="42"/>
                  <a:pt x="39" y="42"/>
                  <a:pt x="39" y="42"/>
                </a:cubicBezTo>
                <a:cubicBezTo>
                  <a:pt x="32" y="42"/>
                  <a:pt x="32" y="42"/>
                  <a:pt x="32" y="42"/>
                </a:cubicBezTo>
                <a:cubicBezTo>
                  <a:pt x="32" y="45"/>
                  <a:pt x="32" y="45"/>
                  <a:pt x="32" y="45"/>
                </a:cubicBezTo>
                <a:cubicBezTo>
                  <a:pt x="34" y="45"/>
                  <a:pt x="34" y="45"/>
                  <a:pt x="34" y="45"/>
                </a:cubicBezTo>
                <a:cubicBezTo>
                  <a:pt x="30" y="62"/>
                  <a:pt x="30" y="62"/>
                  <a:pt x="30" y="62"/>
                </a:cubicBezTo>
                <a:cubicBezTo>
                  <a:pt x="30" y="62"/>
                  <a:pt x="30" y="62"/>
                  <a:pt x="30" y="62"/>
                </a:cubicBezTo>
                <a:cubicBezTo>
                  <a:pt x="18" y="62"/>
                  <a:pt x="18" y="62"/>
                  <a:pt x="18" y="62"/>
                </a:cubicBezTo>
                <a:cubicBezTo>
                  <a:pt x="18" y="57"/>
                  <a:pt x="18" y="57"/>
                  <a:pt x="18" y="57"/>
                </a:cubicBezTo>
                <a:cubicBezTo>
                  <a:pt x="20" y="55"/>
                  <a:pt x="20" y="55"/>
                  <a:pt x="20" y="55"/>
                </a:cubicBezTo>
                <a:cubicBezTo>
                  <a:pt x="20" y="55"/>
                  <a:pt x="20" y="55"/>
                  <a:pt x="20" y="55"/>
                </a:cubicBezTo>
                <a:cubicBezTo>
                  <a:pt x="22" y="55"/>
                  <a:pt x="23" y="54"/>
                  <a:pt x="23" y="53"/>
                </a:cubicBezTo>
                <a:cubicBezTo>
                  <a:pt x="23" y="51"/>
                  <a:pt x="22" y="50"/>
                  <a:pt x="20" y="50"/>
                </a:cubicBezTo>
                <a:cubicBezTo>
                  <a:pt x="19" y="50"/>
                  <a:pt x="18" y="51"/>
                  <a:pt x="18" y="53"/>
                </a:cubicBezTo>
                <a:cubicBezTo>
                  <a:pt x="18" y="53"/>
                  <a:pt x="18" y="54"/>
                  <a:pt x="18" y="54"/>
                </a:cubicBezTo>
                <a:cubicBezTo>
                  <a:pt x="16" y="56"/>
                  <a:pt x="16" y="56"/>
                  <a:pt x="16" y="56"/>
                </a:cubicBezTo>
                <a:cubicBezTo>
                  <a:pt x="16" y="56"/>
                  <a:pt x="16" y="56"/>
                  <a:pt x="16" y="56"/>
                </a:cubicBezTo>
                <a:cubicBezTo>
                  <a:pt x="16" y="57"/>
                  <a:pt x="16" y="57"/>
                  <a:pt x="16" y="57"/>
                </a:cubicBezTo>
                <a:cubicBezTo>
                  <a:pt x="16" y="62"/>
                  <a:pt x="16" y="62"/>
                  <a:pt x="16" y="62"/>
                </a:cubicBezTo>
                <a:cubicBezTo>
                  <a:pt x="13" y="62"/>
                  <a:pt x="13" y="62"/>
                  <a:pt x="13" y="62"/>
                </a:cubicBezTo>
                <a:cubicBezTo>
                  <a:pt x="13" y="59"/>
                  <a:pt x="13" y="56"/>
                  <a:pt x="14" y="54"/>
                </a:cubicBezTo>
                <a:cubicBezTo>
                  <a:pt x="14" y="51"/>
                  <a:pt x="14" y="49"/>
                  <a:pt x="15" y="48"/>
                </a:cubicBezTo>
                <a:cubicBezTo>
                  <a:pt x="27" y="43"/>
                  <a:pt x="27" y="43"/>
                  <a:pt x="27" y="43"/>
                </a:cubicBezTo>
                <a:cubicBezTo>
                  <a:pt x="27" y="43"/>
                  <a:pt x="27" y="43"/>
                  <a:pt x="27" y="43"/>
                </a:cubicBezTo>
                <a:cubicBezTo>
                  <a:pt x="27" y="43"/>
                  <a:pt x="27" y="43"/>
                  <a:pt x="27" y="43"/>
                </a:cubicBezTo>
                <a:cubicBezTo>
                  <a:pt x="30" y="41"/>
                  <a:pt x="30" y="41"/>
                  <a:pt x="30" y="41"/>
                </a:cubicBezTo>
                <a:cubicBezTo>
                  <a:pt x="29" y="38"/>
                  <a:pt x="29" y="38"/>
                  <a:pt x="29" y="38"/>
                </a:cubicBezTo>
                <a:cubicBezTo>
                  <a:pt x="28" y="38"/>
                  <a:pt x="28" y="38"/>
                  <a:pt x="28" y="38"/>
                </a:cubicBezTo>
                <a:cubicBezTo>
                  <a:pt x="25" y="40"/>
                  <a:pt x="25" y="40"/>
                  <a:pt x="25" y="40"/>
                </a:cubicBezTo>
                <a:cubicBezTo>
                  <a:pt x="13" y="45"/>
                  <a:pt x="13" y="45"/>
                  <a:pt x="13" y="45"/>
                </a:cubicBezTo>
                <a:cubicBezTo>
                  <a:pt x="13" y="45"/>
                  <a:pt x="13" y="45"/>
                  <a:pt x="13" y="45"/>
                </a:cubicBezTo>
                <a:cubicBezTo>
                  <a:pt x="12" y="46"/>
                  <a:pt x="12" y="46"/>
                  <a:pt x="12" y="46"/>
                </a:cubicBezTo>
                <a:cubicBezTo>
                  <a:pt x="11" y="48"/>
                  <a:pt x="11" y="50"/>
                  <a:pt x="11" y="54"/>
                </a:cubicBezTo>
                <a:cubicBezTo>
                  <a:pt x="10" y="56"/>
                  <a:pt x="10" y="59"/>
                  <a:pt x="10" y="62"/>
                </a:cubicBezTo>
                <a:cubicBezTo>
                  <a:pt x="2" y="62"/>
                  <a:pt x="2" y="62"/>
                  <a:pt x="2" y="62"/>
                </a:cubicBezTo>
                <a:cubicBezTo>
                  <a:pt x="0" y="66"/>
                  <a:pt x="0" y="66"/>
                  <a:pt x="0" y="66"/>
                </a:cubicBezTo>
                <a:cubicBezTo>
                  <a:pt x="7" y="81"/>
                  <a:pt x="7" y="81"/>
                  <a:pt x="7" y="81"/>
                </a:cubicBezTo>
                <a:cubicBezTo>
                  <a:pt x="8" y="81"/>
                  <a:pt x="8" y="81"/>
                  <a:pt x="8" y="81"/>
                </a:cubicBezTo>
                <a:cubicBezTo>
                  <a:pt x="8" y="74"/>
                  <a:pt x="8" y="74"/>
                  <a:pt x="8" y="74"/>
                </a:cubicBezTo>
                <a:cubicBezTo>
                  <a:pt x="8" y="72"/>
                  <a:pt x="8" y="72"/>
                  <a:pt x="8" y="72"/>
                </a:cubicBezTo>
                <a:cubicBezTo>
                  <a:pt x="11" y="72"/>
                  <a:pt x="11" y="72"/>
                  <a:pt x="11" y="72"/>
                </a:cubicBezTo>
                <a:cubicBezTo>
                  <a:pt x="37" y="72"/>
                  <a:pt x="37" y="72"/>
                  <a:pt x="37" y="72"/>
                </a:cubicBezTo>
                <a:cubicBezTo>
                  <a:pt x="37" y="74"/>
                  <a:pt x="37" y="74"/>
                  <a:pt x="37" y="74"/>
                </a:cubicBezTo>
                <a:cubicBezTo>
                  <a:pt x="11" y="74"/>
                  <a:pt x="11" y="74"/>
                  <a:pt x="11" y="74"/>
                </a:cubicBezTo>
                <a:cubicBezTo>
                  <a:pt x="11" y="81"/>
                  <a:pt x="11" y="81"/>
                  <a:pt x="11" y="81"/>
                </a:cubicBezTo>
                <a:cubicBezTo>
                  <a:pt x="11" y="113"/>
                  <a:pt x="11" y="113"/>
                  <a:pt x="11" y="113"/>
                </a:cubicBezTo>
                <a:cubicBezTo>
                  <a:pt x="61" y="113"/>
                  <a:pt x="61" y="113"/>
                  <a:pt x="61" y="113"/>
                </a:cubicBezTo>
                <a:cubicBezTo>
                  <a:pt x="61" y="81"/>
                  <a:pt x="61" y="81"/>
                  <a:pt x="61" y="81"/>
                </a:cubicBezTo>
                <a:cubicBezTo>
                  <a:pt x="61" y="75"/>
                  <a:pt x="61" y="75"/>
                  <a:pt x="61" y="75"/>
                </a:cubicBezTo>
                <a:cubicBezTo>
                  <a:pt x="62" y="75"/>
                  <a:pt x="62" y="75"/>
                  <a:pt x="62" y="75"/>
                </a:cubicBezTo>
                <a:cubicBezTo>
                  <a:pt x="62" y="81"/>
                  <a:pt x="62" y="81"/>
                  <a:pt x="62" y="81"/>
                </a:cubicBezTo>
                <a:cubicBezTo>
                  <a:pt x="65" y="81"/>
                  <a:pt x="65" y="81"/>
                  <a:pt x="65" y="81"/>
                </a:cubicBezTo>
                <a:cubicBezTo>
                  <a:pt x="71" y="66"/>
                  <a:pt x="71" y="66"/>
                  <a:pt x="71" y="66"/>
                </a:cubicBezTo>
                <a:cubicBezTo>
                  <a:pt x="69" y="62"/>
                  <a:pt x="69" y="62"/>
                  <a:pt x="69" y="62"/>
                </a:cubicBezTo>
                <a:cubicBezTo>
                  <a:pt x="61" y="62"/>
                  <a:pt x="61" y="62"/>
                  <a:pt x="61" y="62"/>
                </a:cubicBezTo>
                <a:cubicBezTo>
                  <a:pt x="61" y="60"/>
                  <a:pt x="61" y="57"/>
                  <a:pt x="61" y="55"/>
                </a:cubicBezTo>
                <a:cubicBezTo>
                  <a:pt x="60" y="52"/>
                  <a:pt x="60" y="48"/>
                  <a:pt x="58" y="46"/>
                </a:cubicBezTo>
                <a:cubicBezTo>
                  <a:pt x="58" y="45"/>
                  <a:pt x="58" y="45"/>
                  <a:pt x="58" y="45"/>
                </a:cubicBezTo>
                <a:cubicBezTo>
                  <a:pt x="58" y="45"/>
                  <a:pt x="58" y="45"/>
                  <a:pt x="58" y="45"/>
                </a:cubicBezTo>
                <a:cubicBezTo>
                  <a:pt x="45" y="40"/>
                  <a:pt x="45" y="40"/>
                  <a:pt x="45" y="40"/>
                </a:cubicBezTo>
                <a:cubicBezTo>
                  <a:pt x="42" y="38"/>
                  <a:pt x="42" y="38"/>
                  <a:pt x="42" y="38"/>
                </a:cubicBezTo>
                <a:cubicBezTo>
                  <a:pt x="42" y="38"/>
                  <a:pt x="42" y="38"/>
                  <a:pt x="42" y="38"/>
                </a:cubicBezTo>
                <a:cubicBezTo>
                  <a:pt x="41" y="41"/>
                  <a:pt x="41" y="41"/>
                  <a:pt x="41" y="41"/>
                </a:cubicBezTo>
                <a:cubicBezTo>
                  <a:pt x="44" y="43"/>
                  <a:pt x="44" y="43"/>
                  <a:pt x="44" y="43"/>
                </a:cubicBezTo>
                <a:cubicBezTo>
                  <a:pt x="44" y="43"/>
                  <a:pt x="44" y="43"/>
                  <a:pt x="44" y="43"/>
                </a:cubicBezTo>
                <a:cubicBezTo>
                  <a:pt x="44" y="43"/>
                  <a:pt x="44" y="43"/>
                  <a:pt x="44" y="43"/>
                </a:cubicBezTo>
                <a:cubicBezTo>
                  <a:pt x="56" y="48"/>
                  <a:pt x="56" y="48"/>
                  <a:pt x="56" y="48"/>
                </a:cubicBezTo>
                <a:cubicBezTo>
                  <a:pt x="57" y="50"/>
                  <a:pt x="57" y="53"/>
                  <a:pt x="58" y="55"/>
                </a:cubicBezTo>
                <a:cubicBezTo>
                  <a:pt x="58" y="57"/>
                  <a:pt x="58" y="60"/>
                  <a:pt x="58" y="62"/>
                </a:cubicBezTo>
                <a:cubicBezTo>
                  <a:pt x="54" y="62"/>
                  <a:pt x="54" y="62"/>
                  <a:pt x="54" y="62"/>
                </a:cubicBezTo>
                <a:cubicBezTo>
                  <a:pt x="54" y="57"/>
                  <a:pt x="54" y="57"/>
                  <a:pt x="54" y="57"/>
                </a:cubicBezTo>
                <a:cubicBezTo>
                  <a:pt x="54" y="56"/>
                  <a:pt x="54" y="56"/>
                  <a:pt x="54" y="56"/>
                </a:cubicBezTo>
                <a:cubicBezTo>
                  <a:pt x="53" y="56"/>
                  <a:pt x="53" y="56"/>
                  <a:pt x="53" y="56"/>
                </a:cubicBezTo>
                <a:cubicBezTo>
                  <a:pt x="52" y="54"/>
                  <a:pt x="52" y="54"/>
                  <a:pt x="52" y="54"/>
                </a:cubicBezTo>
                <a:cubicBezTo>
                  <a:pt x="52" y="54"/>
                  <a:pt x="52" y="53"/>
                  <a:pt x="52" y="53"/>
                </a:cubicBezTo>
                <a:cubicBezTo>
                  <a:pt x="52" y="51"/>
                  <a:pt x="51" y="50"/>
                  <a:pt x="49" y="50"/>
                </a:cubicBezTo>
                <a:cubicBezTo>
                  <a:pt x="48" y="50"/>
                  <a:pt x="47" y="51"/>
                  <a:pt x="47" y="53"/>
                </a:cubicBezTo>
                <a:cubicBezTo>
                  <a:pt x="47" y="54"/>
                  <a:pt x="48" y="55"/>
                  <a:pt x="49" y="55"/>
                </a:cubicBezTo>
                <a:cubicBezTo>
                  <a:pt x="50" y="55"/>
                  <a:pt x="50" y="55"/>
                  <a:pt x="50" y="55"/>
                </a:cubicBezTo>
                <a:close/>
                <a:moveTo>
                  <a:pt x="26" y="28"/>
                </a:moveTo>
                <a:cubicBezTo>
                  <a:pt x="26" y="25"/>
                  <a:pt x="26" y="23"/>
                  <a:pt x="27" y="19"/>
                </a:cubicBezTo>
                <a:cubicBezTo>
                  <a:pt x="30" y="21"/>
                  <a:pt x="35" y="20"/>
                  <a:pt x="38" y="19"/>
                </a:cubicBezTo>
                <a:cubicBezTo>
                  <a:pt x="39" y="21"/>
                  <a:pt x="42" y="21"/>
                  <a:pt x="44" y="20"/>
                </a:cubicBezTo>
                <a:cubicBezTo>
                  <a:pt x="45" y="24"/>
                  <a:pt x="45" y="24"/>
                  <a:pt x="44" y="29"/>
                </a:cubicBezTo>
                <a:cubicBezTo>
                  <a:pt x="44" y="29"/>
                  <a:pt x="47" y="26"/>
                  <a:pt x="47" y="25"/>
                </a:cubicBezTo>
                <a:cubicBezTo>
                  <a:pt x="48" y="23"/>
                  <a:pt x="47" y="15"/>
                  <a:pt x="46" y="14"/>
                </a:cubicBezTo>
                <a:cubicBezTo>
                  <a:pt x="45" y="11"/>
                  <a:pt x="42" y="10"/>
                  <a:pt x="38" y="10"/>
                </a:cubicBezTo>
                <a:cubicBezTo>
                  <a:pt x="33" y="8"/>
                  <a:pt x="27" y="11"/>
                  <a:pt x="25" y="13"/>
                </a:cubicBezTo>
                <a:cubicBezTo>
                  <a:pt x="24" y="14"/>
                  <a:pt x="23" y="25"/>
                  <a:pt x="24" y="26"/>
                </a:cubicBezTo>
                <a:cubicBezTo>
                  <a:pt x="25" y="28"/>
                  <a:pt x="26" y="28"/>
                  <a:pt x="26" y="28"/>
                </a:cubicBezTo>
                <a:close/>
                <a:moveTo>
                  <a:pt x="59" y="6"/>
                </a:moveTo>
                <a:cubicBezTo>
                  <a:pt x="59" y="8"/>
                  <a:pt x="59" y="8"/>
                  <a:pt x="59" y="8"/>
                </a:cubicBezTo>
                <a:cubicBezTo>
                  <a:pt x="68" y="8"/>
                  <a:pt x="68" y="8"/>
                  <a:pt x="68" y="8"/>
                </a:cubicBezTo>
                <a:cubicBezTo>
                  <a:pt x="68" y="6"/>
                  <a:pt x="68" y="6"/>
                  <a:pt x="68" y="6"/>
                </a:cubicBezTo>
                <a:cubicBezTo>
                  <a:pt x="59" y="6"/>
                  <a:pt x="59" y="6"/>
                  <a:pt x="59" y="6"/>
                </a:cubicBezTo>
                <a:close/>
                <a:moveTo>
                  <a:pt x="98" y="20"/>
                </a:moveTo>
                <a:cubicBezTo>
                  <a:pt x="86" y="20"/>
                  <a:pt x="86" y="20"/>
                  <a:pt x="86" y="20"/>
                </a:cubicBezTo>
                <a:cubicBezTo>
                  <a:pt x="86" y="22"/>
                  <a:pt x="86" y="22"/>
                  <a:pt x="86" y="22"/>
                </a:cubicBezTo>
                <a:cubicBezTo>
                  <a:pt x="98" y="22"/>
                  <a:pt x="98" y="22"/>
                  <a:pt x="98" y="22"/>
                </a:cubicBezTo>
                <a:cubicBezTo>
                  <a:pt x="98" y="20"/>
                  <a:pt x="98" y="20"/>
                  <a:pt x="98" y="20"/>
                </a:cubicBezTo>
                <a:close/>
                <a:moveTo>
                  <a:pt x="83" y="20"/>
                </a:moveTo>
                <a:cubicBezTo>
                  <a:pt x="59" y="20"/>
                  <a:pt x="59" y="20"/>
                  <a:pt x="59" y="20"/>
                </a:cubicBezTo>
                <a:cubicBezTo>
                  <a:pt x="59" y="22"/>
                  <a:pt x="59" y="22"/>
                  <a:pt x="59" y="22"/>
                </a:cubicBezTo>
                <a:cubicBezTo>
                  <a:pt x="83" y="22"/>
                  <a:pt x="83" y="22"/>
                  <a:pt x="83" y="22"/>
                </a:cubicBezTo>
                <a:cubicBezTo>
                  <a:pt x="83" y="20"/>
                  <a:pt x="83" y="20"/>
                  <a:pt x="83" y="20"/>
                </a:cubicBezTo>
                <a:close/>
                <a:moveTo>
                  <a:pt x="76" y="13"/>
                </a:moveTo>
                <a:cubicBezTo>
                  <a:pt x="59" y="13"/>
                  <a:pt x="59" y="13"/>
                  <a:pt x="59" y="13"/>
                </a:cubicBezTo>
                <a:cubicBezTo>
                  <a:pt x="59" y="15"/>
                  <a:pt x="59" y="15"/>
                  <a:pt x="59" y="15"/>
                </a:cubicBezTo>
                <a:cubicBezTo>
                  <a:pt x="76" y="15"/>
                  <a:pt x="76" y="15"/>
                  <a:pt x="76" y="15"/>
                </a:cubicBezTo>
                <a:cubicBezTo>
                  <a:pt x="76" y="13"/>
                  <a:pt x="76" y="13"/>
                  <a:pt x="76" y="13"/>
                </a:cubicBezTo>
                <a:close/>
                <a:moveTo>
                  <a:pt x="85" y="13"/>
                </a:moveTo>
                <a:cubicBezTo>
                  <a:pt x="79" y="13"/>
                  <a:pt x="79" y="13"/>
                  <a:pt x="79" y="13"/>
                </a:cubicBezTo>
                <a:cubicBezTo>
                  <a:pt x="79" y="15"/>
                  <a:pt x="79" y="15"/>
                  <a:pt x="79" y="15"/>
                </a:cubicBezTo>
                <a:cubicBezTo>
                  <a:pt x="85" y="15"/>
                  <a:pt x="85" y="15"/>
                  <a:pt x="85" y="15"/>
                </a:cubicBezTo>
                <a:cubicBezTo>
                  <a:pt x="85" y="13"/>
                  <a:pt x="85" y="13"/>
                  <a:pt x="85" y="13"/>
                </a:cubicBezTo>
                <a:close/>
                <a:moveTo>
                  <a:pt x="98" y="13"/>
                </a:moveTo>
                <a:cubicBezTo>
                  <a:pt x="88" y="13"/>
                  <a:pt x="88" y="13"/>
                  <a:pt x="88" y="13"/>
                </a:cubicBezTo>
                <a:cubicBezTo>
                  <a:pt x="88" y="15"/>
                  <a:pt x="88" y="15"/>
                  <a:pt x="88" y="15"/>
                </a:cubicBezTo>
                <a:cubicBezTo>
                  <a:pt x="98" y="15"/>
                  <a:pt x="98" y="15"/>
                  <a:pt x="98" y="15"/>
                </a:cubicBezTo>
                <a:cubicBezTo>
                  <a:pt x="98" y="13"/>
                  <a:pt x="98" y="13"/>
                  <a:pt x="98" y="13"/>
                </a:cubicBezTo>
                <a:close/>
                <a:moveTo>
                  <a:pt x="80" y="6"/>
                </a:moveTo>
                <a:cubicBezTo>
                  <a:pt x="80" y="8"/>
                  <a:pt x="80" y="8"/>
                  <a:pt x="80" y="8"/>
                </a:cubicBezTo>
                <a:cubicBezTo>
                  <a:pt x="98" y="8"/>
                  <a:pt x="98" y="8"/>
                  <a:pt x="98" y="8"/>
                </a:cubicBezTo>
                <a:cubicBezTo>
                  <a:pt x="98" y="6"/>
                  <a:pt x="98" y="6"/>
                  <a:pt x="98" y="6"/>
                </a:cubicBezTo>
                <a:cubicBezTo>
                  <a:pt x="80" y="6"/>
                  <a:pt x="80" y="6"/>
                  <a:pt x="80" y="6"/>
                </a:cubicBezTo>
                <a:close/>
                <a:moveTo>
                  <a:pt x="71" y="6"/>
                </a:moveTo>
                <a:cubicBezTo>
                  <a:pt x="71" y="8"/>
                  <a:pt x="71" y="8"/>
                  <a:pt x="71" y="8"/>
                </a:cubicBezTo>
                <a:cubicBezTo>
                  <a:pt x="78" y="8"/>
                  <a:pt x="78" y="8"/>
                  <a:pt x="78" y="8"/>
                </a:cubicBezTo>
                <a:cubicBezTo>
                  <a:pt x="78" y="6"/>
                  <a:pt x="78" y="6"/>
                  <a:pt x="78" y="6"/>
                </a:cubicBezTo>
                <a:lnTo>
                  <a:pt x="71" y="6"/>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126" name="沉淀先生"/>
          <p:cNvSpPr/>
          <p:nvPr/>
        </p:nvSpPr>
        <p:spPr bwMode="auto">
          <a:xfrm>
            <a:off x="3751395" y="5297381"/>
            <a:ext cx="495300" cy="511175"/>
          </a:xfrm>
          <a:custGeom>
            <a:avLst/>
            <a:gdLst>
              <a:gd name="T0" fmla="*/ 188235604 w 619"/>
              <a:gd name="T1" fmla="*/ 363389792 h 634"/>
              <a:gd name="T2" fmla="*/ 188235604 w 619"/>
              <a:gd name="T3" fmla="*/ 363389792 h 634"/>
              <a:gd name="T4" fmla="*/ 207443482 w 619"/>
              <a:gd name="T5" fmla="*/ 363389792 h 634"/>
              <a:gd name="T6" fmla="*/ 207443482 w 619"/>
              <a:gd name="T7" fmla="*/ 334786568 h 634"/>
              <a:gd name="T8" fmla="*/ 188235604 w 619"/>
              <a:gd name="T9" fmla="*/ 334786568 h 634"/>
              <a:gd name="T10" fmla="*/ 188235604 w 619"/>
              <a:gd name="T11" fmla="*/ 363389792 h 634"/>
              <a:gd name="T12" fmla="*/ 84513863 w 619"/>
              <a:gd name="T13" fmla="*/ 296432318 h 634"/>
              <a:gd name="T14" fmla="*/ 84513863 w 619"/>
              <a:gd name="T15" fmla="*/ 296432318 h 634"/>
              <a:gd name="T16" fmla="*/ 94118202 w 619"/>
              <a:gd name="T17" fmla="*/ 315934369 h 634"/>
              <a:gd name="T18" fmla="*/ 113326080 w 619"/>
              <a:gd name="T19" fmla="*/ 296432318 h 634"/>
              <a:gd name="T20" fmla="*/ 94118202 w 619"/>
              <a:gd name="T21" fmla="*/ 277580119 h 634"/>
              <a:gd name="T22" fmla="*/ 84513863 w 619"/>
              <a:gd name="T23" fmla="*/ 296432318 h 634"/>
              <a:gd name="T24" fmla="*/ 122289490 w 619"/>
              <a:gd name="T25" fmla="*/ 105311725 h 634"/>
              <a:gd name="T26" fmla="*/ 122289490 w 619"/>
              <a:gd name="T27" fmla="*/ 105311725 h 634"/>
              <a:gd name="T28" fmla="*/ 103721741 w 619"/>
              <a:gd name="T29" fmla="*/ 95560699 h 634"/>
              <a:gd name="T30" fmla="*/ 84513863 w 619"/>
              <a:gd name="T31" fmla="*/ 105311725 h 634"/>
              <a:gd name="T32" fmla="*/ 103721741 w 619"/>
              <a:gd name="T33" fmla="*/ 124813777 h 634"/>
              <a:gd name="T34" fmla="*/ 122289490 w 619"/>
              <a:gd name="T35" fmla="*/ 105311725 h 634"/>
              <a:gd name="T36" fmla="*/ 197839943 w 619"/>
              <a:gd name="T37" fmla="*/ 57206449 h 634"/>
              <a:gd name="T38" fmla="*/ 197839943 w 619"/>
              <a:gd name="T39" fmla="*/ 57206449 h 634"/>
              <a:gd name="T40" fmla="*/ 188235604 w 619"/>
              <a:gd name="T41" fmla="*/ 66957475 h 634"/>
              <a:gd name="T42" fmla="*/ 188235604 w 619"/>
              <a:gd name="T43" fmla="*/ 191120592 h 634"/>
              <a:gd name="T44" fmla="*/ 84513863 w 619"/>
              <a:gd name="T45" fmla="*/ 191120592 h 634"/>
              <a:gd name="T46" fmla="*/ 75550453 w 619"/>
              <a:gd name="T47" fmla="*/ 210622644 h 634"/>
              <a:gd name="T48" fmla="*/ 84513863 w 619"/>
              <a:gd name="T49" fmla="*/ 219723817 h 634"/>
              <a:gd name="T50" fmla="*/ 197839943 w 619"/>
              <a:gd name="T51" fmla="*/ 219723817 h 634"/>
              <a:gd name="T52" fmla="*/ 207443482 w 619"/>
              <a:gd name="T53" fmla="*/ 210622644 h 634"/>
              <a:gd name="T54" fmla="*/ 207443482 w 619"/>
              <a:gd name="T55" fmla="*/ 66957475 h 634"/>
              <a:gd name="T56" fmla="*/ 197839943 w 619"/>
              <a:gd name="T57" fmla="*/ 57206449 h 634"/>
              <a:gd name="T58" fmla="*/ 273390397 w 619"/>
              <a:gd name="T59" fmla="*/ 296432318 h 634"/>
              <a:gd name="T60" fmla="*/ 273390397 w 619"/>
              <a:gd name="T61" fmla="*/ 296432318 h 634"/>
              <a:gd name="T62" fmla="*/ 291958146 w 619"/>
              <a:gd name="T63" fmla="*/ 315934369 h 634"/>
              <a:gd name="T64" fmla="*/ 301561685 w 619"/>
              <a:gd name="T65" fmla="*/ 296432318 h 634"/>
              <a:gd name="T66" fmla="*/ 291958146 w 619"/>
              <a:gd name="T67" fmla="*/ 277580119 h 634"/>
              <a:gd name="T68" fmla="*/ 273390397 w 619"/>
              <a:gd name="T69" fmla="*/ 296432318 h 634"/>
              <a:gd name="T70" fmla="*/ 273390397 w 619"/>
              <a:gd name="T71" fmla="*/ 105311725 h 634"/>
              <a:gd name="T72" fmla="*/ 273390397 w 619"/>
              <a:gd name="T73" fmla="*/ 105311725 h 634"/>
              <a:gd name="T74" fmla="*/ 291958146 w 619"/>
              <a:gd name="T75" fmla="*/ 124813777 h 634"/>
              <a:gd name="T76" fmla="*/ 311166024 w 619"/>
              <a:gd name="T77" fmla="*/ 105311725 h 634"/>
              <a:gd name="T78" fmla="*/ 291958146 w 619"/>
              <a:gd name="T79" fmla="*/ 95560699 h 634"/>
              <a:gd name="T80" fmla="*/ 273390397 w 619"/>
              <a:gd name="T81" fmla="*/ 105311725 h 634"/>
              <a:gd name="T82" fmla="*/ 197839943 w 619"/>
              <a:gd name="T83" fmla="*/ 0 h 634"/>
              <a:gd name="T84" fmla="*/ 197839943 w 619"/>
              <a:gd name="T85" fmla="*/ 0 h 634"/>
              <a:gd name="T86" fmla="*/ 0 w 619"/>
              <a:gd name="T87" fmla="*/ 210622644 h 634"/>
              <a:gd name="T88" fmla="*/ 197839943 w 619"/>
              <a:gd name="T89" fmla="*/ 411495069 h 634"/>
              <a:gd name="T90" fmla="*/ 395679887 w 619"/>
              <a:gd name="T91" fmla="*/ 210622644 h 634"/>
              <a:gd name="T92" fmla="*/ 197839943 w 619"/>
              <a:gd name="T93" fmla="*/ 0 h 634"/>
              <a:gd name="T94" fmla="*/ 197839943 w 619"/>
              <a:gd name="T95" fmla="*/ 382891844 h 634"/>
              <a:gd name="T96" fmla="*/ 197839943 w 619"/>
              <a:gd name="T97" fmla="*/ 382891844 h 634"/>
              <a:gd name="T98" fmla="*/ 18567749 w 619"/>
              <a:gd name="T99" fmla="*/ 210622644 h 634"/>
              <a:gd name="T100" fmla="*/ 197839943 w 619"/>
              <a:gd name="T101" fmla="*/ 28603224 h 634"/>
              <a:gd name="T102" fmla="*/ 377112138 w 619"/>
              <a:gd name="T103" fmla="*/ 210622644 h 634"/>
              <a:gd name="T104" fmla="*/ 197839943 w 619"/>
              <a:gd name="T105" fmla="*/ 382891844 h 634"/>
              <a:gd name="T106" fmla="*/ 320129433 w 619"/>
              <a:gd name="T107" fmla="*/ 191120592 h 634"/>
              <a:gd name="T108" fmla="*/ 320129433 w 619"/>
              <a:gd name="T109" fmla="*/ 191120592 h 634"/>
              <a:gd name="T110" fmla="*/ 320129433 w 619"/>
              <a:gd name="T111" fmla="*/ 219723817 h 634"/>
              <a:gd name="T112" fmla="*/ 348940850 w 619"/>
              <a:gd name="T113" fmla="*/ 219723817 h 634"/>
              <a:gd name="T114" fmla="*/ 348940850 w 619"/>
              <a:gd name="T115" fmla="*/ 191120592 h 634"/>
              <a:gd name="T116" fmla="*/ 320129433 w 619"/>
              <a:gd name="T117" fmla="*/ 191120592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19" h="634">
                <a:moveTo>
                  <a:pt x="294" y="559"/>
                </a:moveTo>
                <a:lnTo>
                  <a:pt x="294" y="559"/>
                </a:lnTo>
                <a:cubicBezTo>
                  <a:pt x="324" y="559"/>
                  <a:pt x="324" y="559"/>
                  <a:pt x="324" y="559"/>
                </a:cubicBezTo>
                <a:cubicBezTo>
                  <a:pt x="324" y="515"/>
                  <a:pt x="324" y="515"/>
                  <a:pt x="324" y="515"/>
                </a:cubicBezTo>
                <a:cubicBezTo>
                  <a:pt x="294" y="515"/>
                  <a:pt x="294" y="515"/>
                  <a:pt x="294" y="515"/>
                </a:cubicBezTo>
                <a:lnTo>
                  <a:pt x="294" y="559"/>
                </a:lnTo>
                <a:close/>
                <a:moveTo>
                  <a:pt x="132" y="456"/>
                </a:moveTo>
                <a:lnTo>
                  <a:pt x="132" y="456"/>
                </a:lnTo>
                <a:cubicBezTo>
                  <a:pt x="147" y="486"/>
                  <a:pt x="147" y="486"/>
                  <a:pt x="147" y="486"/>
                </a:cubicBezTo>
                <a:cubicBezTo>
                  <a:pt x="177" y="456"/>
                  <a:pt x="177" y="456"/>
                  <a:pt x="177" y="456"/>
                </a:cubicBezTo>
                <a:cubicBezTo>
                  <a:pt x="147" y="427"/>
                  <a:pt x="147" y="427"/>
                  <a:pt x="147" y="427"/>
                </a:cubicBezTo>
                <a:lnTo>
                  <a:pt x="132" y="456"/>
                </a:lnTo>
                <a:close/>
                <a:moveTo>
                  <a:pt x="191" y="162"/>
                </a:moveTo>
                <a:lnTo>
                  <a:pt x="191" y="162"/>
                </a:lnTo>
                <a:cubicBezTo>
                  <a:pt x="162" y="147"/>
                  <a:pt x="162" y="147"/>
                  <a:pt x="162" y="147"/>
                </a:cubicBezTo>
                <a:cubicBezTo>
                  <a:pt x="132" y="162"/>
                  <a:pt x="132" y="162"/>
                  <a:pt x="132" y="162"/>
                </a:cubicBezTo>
                <a:cubicBezTo>
                  <a:pt x="162" y="192"/>
                  <a:pt x="162" y="192"/>
                  <a:pt x="162" y="192"/>
                </a:cubicBezTo>
                <a:lnTo>
                  <a:pt x="191" y="162"/>
                </a:lnTo>
                <a:close/>
                <a:moveTo>
                  <a:pt x="309" y="88"/>
                </a:moveTo>
                <a:lnTo>
                  <a:pt x="309" y="88"/>
                </a:lnTo>
                <a:cubicBezTo>
                  <a:pt x="294" y="88"/>
                  <a:pt x="294" y="88"/>
                  <a:pt x="294" y="103"/>
                </a:cubicBezTo>
                <a:cubicBezTo>
                  <a:pt x="294" y="294"/>
                  <a:pt x="294" y="294"/>
                  <a:pt x="294" y="294"/>
                </a:cubicBezTo>
                <a:cubicBezTo>
                  <a:pt x="132" y="294"/>
                  <a:pt x="132" y="294"/>
                  <a:pt x="132" y="294"/>
                </a:cubicBezTo>
                <a:cubicBezTo>
                  <a:pt x="118" y="294"/>
                  <a:pt x="118" y="309"/>
                  <a:pt x="118" y="324"/>
                </a:cubicBezTo>
                <a:cubicBezTo>
                  <a:pt x="118" y="324"/>
                  <a:pt x="118" y="338"/>
                  <a:pt x="132" y="338"/>
                </a:cubicBezTo>
                <a:cubicBezTo>
                  <a:pt x="309" y="338"/>
                  <a:pt x="309" y="338"/>
                  <a:pt x="309" y="338"/>
                </a:cubicBezTo>
                <a:cubicBezTo>
                  <a:pt x="324" y="338"/>
                  <a:pt x="324" y="324"/>
                  <a:pt x="324" y="324"/>
                </a:cubicBezTo>
                <a:cubicBezTo>
                  <a:pt x="324" y="103"/>
                  <a:pt x="324" y="103"/>
                  <a:pt x="324" y="103"/>
                </a:cubicBezTo>
                <a:cubicBezTo>
                  <a:pt x="324" y="88"/>
                  <a:pt x="324" y="88"/>
                  <a:pt x="309" y="88"/>
                </a:cubicBezTo>
                <a:close/>
                <a:moveTo>
                  <a:pt x="427" y="456"/>
                </a:moveTo>
                <a:lnTo>
                  <a:pt x="427" y="456"/>
                </a:lnTo>
                <a:cubicBezTo>
                  <a:pt x="456" y="486"/>
                  <a:pt x="456" y="486"/>
                  <a:pt x="456" y="486"/>
                </a:cubicBezTo>
                <a:cubicBezTo>
                  <a:pt x="471" y="456"/>
                  <a:pt x="471" y="456"/>
                  <a:pt x="471" y="456"/>
                </a:cubicBezTo>
                <a:cubicBezTo>
                  <a:pt x="456" y="427"/>
                  <a:pt x="456" y="427"/>
                  <a:pt x="456" y="427"/>
                </a:cubicBezTo>
                <a:lnTo>
                  <a:pt x="427" y="456"/>
                </a:lnTo>
                <a:close/>
                <a:moveTo>
                  <a:pt x="427" y="162"/>
                </a:moveTo>
                <a:lnTo>
                  <a:pt x="427" y="162"/>
                </a:lnTo>
                <a:cubicBezTo>
                  <a:pt x="456" y="192"/>
                  <a:pt x="456" y="192"/>
                  <a:pt x="456" y="192"/>
                </a:cubicBezTo>
                <a:cubicBezTo>
                  <a:pt x="486" y="162"/>
                  <a:pt x="486" y="162"/>
                  <a:pt x="486" y="162"/>
                </a:cubicBezTo>
                <a:cubicBezTo>
                  <a:pt x="456" y="147"/>
                  <a:pt x="456" y="147"/>
                  <a:pt x="456" y="147"/>
                </a:cubicBezTo>
                <a:lnTo>
                  <a:pt x="427" y="162"/>
                </a:lnTo>
                <a:close/>
                <a:moveTo>
                  <a:pt x="309" y="0"/>
                </a:moveTo>
                <a:lnTo>
                  <a:pt x="309" y="0"/>
                </a:lnTo>
                <a:cubicBezTo>
                  <a:pt x="132" y="0"/>
                  <a:pt x="0" y="147"/>
                  <a:pt x="0" y="324"/>
                </a:cubicBezTo>
                <a:cubicBezTo>
                  <a:pt x="0" y="486"/>
                  <a:pt x="132" y="633"/>
                  <a:pt x="309" y="633"/>
                </a:cubicBezTo>
                <a:cubicBezTo>
                  <a:pt x="486" y="633"/>
                  <a:pt x="618" y="486"/>
                  <a:pt x="618" y="324"/>
                </a:cubicBezTo>
                <a:cubicBezTo>
                  <a:pt x="618" y="147"/>
                  <a:pt x="486" y="0"/>
                  <a:pt x="309" y="0"/>
                </a:cubicBezTo>
                <a:close/>
                <a:moveTo>
                  <a:pt x="309" y="589"/>
                </a:moveTo>
                <a:lnTo>
                  <a:pt x="309" y="589"/>
                </a:lnTo>
                <a:cubicBezTo>
                  <a:pt x="162" y="589"/>
                  <a:pt x="29" y="471"/>
                  <a:pt x="29" y="324"/>
                </a:cubicBezTo>
                <a:cubicBezTo>
                  <a:pt x="29" y="162"/>
                  <a:pt x="162" y="44"/>
                  <a:pt x="309" y="44"/>
                </a:cubicBezTo>
                <a:cubicBezTo>
                  <a:pt x="456" y="44"/>
                  <a:pt x="589" y="162"/>
                  <a:pt x="589" y="324"/>
                </a:cubicBezTo>
                <a:cubicBezTo>
                  <a:pt x="589" y="471"/>
                  <a:pt x="456" y="589"/>
                  <a:pt x="309" y="589"/>
                </a:cubicBezTo>
                <a:close/>
                <a:moveTo>
                  <a:pt x="500" y="294"/>
                </a:moveTo>
                <a:lnTo>
                  <a:pt x="500" y="294"/>
                </a:lnTo>
                <a:cubicBezTo>
                  <a:pt x="500" y="338"/>
                  <a:pt x="500" y="338"/>
                  <a:pt x="500" y="338"/>
                </a:cubicBezTo>
                <a:cubicBezTo>
                  <a:pt x="545" y="338"/>
                  <a:pt x="545" y="338"/>
                  <a:pt x="545" y="338"/>
                </a:cubicBezTo>
                <a:cubicBezTo>
                  <a:pt x="545" y="294"/>
                  <a:pt x="545" y="294"/>
                  <a:pt x="545" y="294"/>
                </a:cubicBezTo>
                <a:lnTo>
                  <a:pt x="500" y="294"/>
                </a:ln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70" name="Freeform 19"/>
          <p:cNvSpPr>
            <a:spLocks noEditPoints="1" noChangeArrowheads="1"/>
          </p:cNvSpPr>
          <p:nvPr/>
        </p:nvSpPr>
        <p:spPr bwMode="auto">
          <a:xfrm>
            <a:off x="2984851" y="2560214"/>
            <a:ext cx="436110" cy="490870"/>
          </a:xfrm>
          <a:custGeom>
            <a:avLst/>
            <a:gdLst>
              <a:gd name="T0" fmla="*/ 2147483647 w 222"/>
              <a:gd name="T1" fmla="*/ 2147483647 h 234"/>
              <a:gd name="T2" fmla="*/ 2147483647 w 222"/>
              <a:gd name="T3" fmla="*/ 2147483647 h 234"/>
              <a:gd name="T4" fmla="*/ 2147483647 w 222"/>
              <a:gd name="T5" fmla="*/ 2147483647 h 234"/>
              <a:gd name="T6" fmla="*/ 2147483647 w 222"/>
              <a:gd name="T7" fmla="*/ 2147483647 h 234"/>
              <a:gd name="T8" fmla="*/ 2147483647 w 222"/>
              <a:gd name="T9" fmla="*/ 2147483647 h 234"/>
              <a:gd name="T10" fmla="*/ 2147483647 w 222"/>
              <a:gd name="T11" fmla="*/ 2147483647 h 234"/>
              <a:gd name="T12" fmla="*/ 2147483647 w 222"/>
              <a:gd name="T13" fmla="*/ 2147483647 h 234"/>
              <a:gd name="T14" fmla="*/ 2147483647 w 222"/>
              <a:gd name="T15" fmla="*/ 2147483647 h 234"/>
              <a:gd name="T16" fmla="*/ 2147483647 w 222"/>
              <a:gd name="T17" fmla="*/ 2147483647 h 234"/>
              <a:gd name="T18" fmla="*/ 2147483647 w 222"/>
              <a:gd name="T19" fmla="*/ 2147483647 h 234"/>
              <a:gd name="T20" fmla="*/ 2147483647 w 222"/>
              <a:gd name="T21" fmla="*/ 2147483647 h 234"/>
              <a:gd name="T22" fmla="*/ 2147483647 w 222"/>
              <a:gd name="T23" fmla="*/ 2147483647 h 234"/>
              <a:gd name="T24" fmla="*/ 2147483647 w 222"/>
              <a:gd name="T25" fmla="*/ 2147483647 h 234"/>
              <a:gd name="T26" fmla="*/ 2147483647 w 222"/>
              <a:gd name="T27" fmla="*/ 0 h 234"/>
              <a:gd name="T28" fmla="*/ 2147483647 w 222"/>
              <a:gd name="T29" fmla="*/ 0 h 234"/>
              <a:gd name="T30" fmla="*/ 2147483647 w 222"/>
              <a:gd name="T31" fmla="*/ 2147483647 h 234"/>
              <a:gd name="T32" fmla="*/ 2147483647 w 222"/>
              <a:gd name="T33" fmla="*/ 2147483647 h 234"/>
              <a:gd name="T34" fmla="*/ 2147483647 w 222"/>
              <a:gd name="T35" fmla="*/ 2147483647 h 234"/>
              <a:gd name="T36" fmla="*/ 2147483647 w 222"/>
              <a:gd name="T37" fmla="*/ 2147483647 h 234"/>
              <a:gd name="T38" fmla="*/ 2147483647 w 222"/>
              <a:gd name="T39" fmla="*/ 2147483647 h 234"/>
              <a:gd name="T40" fmla="*/ 2147483647 w 222"/>
              <a:gd name="T41" fmla="*/ 2147483647 h 234"/>
              <a:gd name="T42" fmla="*/ 2147483647 w 222"/>
              <a:gd name="T43" fmla="*/ 2147483647 h 234"/>
              <a:gd name="T44" fmla="*/ 0 w 222"/>
              <a:gd name="T45" fmla="*/ 2147483647 h 234"/>
              <a:gd name="T46" fmla="*/ 0 w 222"/>
              <a:gd name="T47" fmla="*/ 2147483647 h 234"/>
              <a:gd name="T48" fmla="*/ 2147483647 w 222"/>
              <a:gd name="T49" fmla="*/ 2147483647 h 234"/>
              <a:gd name="T50" fmla="*/ 2147483647 w 222"/>
              <a:gd name="T51" fmla="*/ 2147483647 h 234"/>
              <a:gd name="T52" fmla="*/ 2147483647 w 222"/>
              <a:gd name="T53" fmla="*/ 2147483647 h 234"/>
              <a:gd name="T54" fmla="*/ 2147483647 w 222"/>
              <a:gd name="T55" fmla="*/ 2147483647 h 234"/>
              <a:gd name="T56" fmla="*/ 2147483647 w 222"/>
              <a:gd name="T57" fmla="*/ 2147483647 h 234"/>
              <a:gd name="T58" fmla="*/ 2147483647 w 222"/>
              <a:gd name="T59" fmla="*/ 2147483647 h 234"/>
              <a:gd name="T60" fmla="*/ 2147483647 w 222"/>
              <a:gd name="T61" fmla="*/ 2147483647 h 234"/>
              <a:gd name="T62" fmla="*/ 2147483647 w 222"/>
              <a:gd name="T63" fmla="*/ 2147483647 h 234"/>
              <a:gd name="T64" fmla="*/ 2147483647 w 222"/>
              <a:gd name="T65" fmla="*/ 2147483647 h 234"/>
              <a:gd name="T66" fmla="*/ 2147483647 w 222"/>
              <a:gd name="T67" fmla="*/ 2147483647 h 234"/>
              <a:gd name="T68" fmla="*/ 2147483647 w 222"/>
              <a:gd name="T69" fmla="*/ 2147483647 h 234"/>
              <a:gd name="T70" fmla="*/ 2147483647 w 222"/>
              <a:gd name="T71" fmla="*/ 2147483647 h 234"/>
              <a:gd name="T72" fmla="*/ 2147483647 w 222"/>
              <a:gd name="T73" fmla="*/ 2147483647 h 234"/>
              <a:gd name="T74" fmla="*/ 2147483647 w 222"/>
              <a:gd name="T75" fmla="*/ 2147483647 h 234"/>
              <a:gd name="T76" fmla="*/ 2147483647 w 222"/>
              <a:gd name="T77" fmla="*/ 2147483647 h 234"/>
              <a:gd name="T78" fmla="*/ 2147483647 w 222"/>
              <a:gd name="T79" fmla="*/ 2147483647 h 234"/>
              <a:gd name="T80" fmla="*/ 2147483647 w 222"/>
              <a:gd name="T81" fmla="*/ 2147483647 h 23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22"/>
              <a:gd name="T124" fmla="*/ 0 h 234"/>
              <a:gd name="T125" fmla="*/ 222 w 222"/>
              <a:gd name="T126" fmla="*/ 234 h 23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22" h="234">
                <a:moveTo>
                  <a:pt x="149" y="19"/>
                </a:moveTo>
                <a:lnTo>
                  <a:pt x="170" y="30"/>
                </a:lnTo>
                <a:lnTo>
                  <a:pt x="201" y="19"/>
                </a:lnTo>
                <a:lnTo>
                  <a:pt x="180" y="9"/>
                </a:lnTo>
                <a:lnTo>
                  <a:pt x="149" y="19"/>
                </a:lnTo>
                <a:close/>
                <a:moveTo>
                  <a:pt x="31" y="170"/>
                </a:moveTo>
                <a:lnTo>
                  <a:pt x="7" y="158"/>
                </a:lnTo>
                <a:lnTo>
                  <a:pt x="7" y="212"/>
                </a:lnTo>
                <a:lnTo>
                  <a:pt x="31" y="222"/>
                </a:lnTo>
                <a:lnTo>
                  <a:pt x="31" y="170"/>
                </a:lnTo>
                <a:close/>
                <a:moveTo>
                  <a:pt x="85" y="104"/>
                </a:moveTo>
                <a:lnTo>
                  <a:pt x="106" y="115"/>
                </a:lnTo>
                <a:lnTo>
                  <a:pt x="137" y="101"/>
                </a:lnTo>
                <a:lnTo>
                  <a:pt x="116" y="92"/>
                </a:lnTo>
                <a:lnTo>
                  <a:pt x="85" y="104"/>
                </a:lnTo>
                <a:close/>
                <a:moveTo>
                  <a:pt x="69" y="104"/>
                </a:moveTo>
                <a:lnTo>
                  <a:pt x="76" y="99"/>
                </a:lnTo>
                <a:lnTo>
                  <a:pt x="113" y="85"/>
                </a:lnTo>
                <a:lnTo>
                  <a:pt x="116" y="82"/>
                </a:lnTo>
                <a:lnTo>
                  <a:pt x="116" y="85"/>
                </a:lnTo>
                <a:lnTo>
                  <a:pt x="132" y="92"/>
                </a:lnTo>
                <a:lnTo>
                  <a:pt x="132" y="26"/>
                </a:lnTo>
                <a:lnTo>
                  <a:pt x="132" y="19"/>
                </a:lnTo>
                <a:lnTo>
                  <a:pt x="139" y="16"/>
                </a:lnTo>
                <a:lnTo>
                  <a:pt x="180" y="0"/>
                </a:lnTo>
                <a:lnTo>
                  <a:pt x="182" y="0"/>
                </a:lnTo>
                <a:lnTo>
                  <a:pt x="213" y="16"/>
                </a:lnTo>
                <a:lnTo>
                  <a:pt x="222" y="19"/>
                </a:lnTo>
                <a:lnTo>
                  <a:pt x="222" y="167"/>
                </a:lnTo>
                <a:lnTo>
                  <a:pt x="170" y="186"/>
                </a:lnTo>
                <a:lnTo>
                  <a:pt x="165" y="184"/>
                </a:lnTo>
                <a:lnTo>
                  <a:pt x="156" y="179"/>
                </a:lnTo>
                <a:lnTo>
                  <a:pt x="156" y="191"/>
                </a:lnTo>
                <a:lnTo>
                  <a:pt x="106" y="210"/>
                </a:lnTo>
                <a:lnTo>
                  <a:pt x="99" y="208"/>
                </a:lnTo>
                <a:lnTo>
                  <a:pt x="87" y="200"/>
                </a:lnTo>
                <a:lnTo>
                  <a:pt x="87" y="217"/>
                </a:lnTo>
                <a:lnTo>
                  <a:pt x="38" y="234"/>
                </a:lnTo>
                <a:lnTo>
                  <a:pt x="33" y="231"/>
                </a:lnTo>
                <a:lnTo>
                  <a:pt x="2" y="217"/>
                </a:lnTo>
                <a:lnTo>
                  <a:pt x="0" y="217"/>
                </a:lnTo>
                <a:lnTo>
                  <a:pt x="0" y="215"/>
                </a:lnTo>
                <a:lnTo>
                  <a:pt x="0" y="153"/>
                </a:lnTo>
                <a:lnTo>
                  <a:pt x="0" y="148"/>
                </a:lnTo>
                <a:lnTo>
                  <a:pt x="7" y="144"/>
                </a:lnTo>
                <a:lnTo>
                  <a:pt x="45" y="130"/>
                </a:lnTo>
                <a:lnTo>
                  <a:pt x="47" y="127"/>
                </a:lnTo>
                <a:lnTo>
                  <a:pt x="47" y="130"/>
                </a:lnTo>
                <a:lnTo>
                  <a:pt x="80" y="144"/>
                </a:lnTo>
                <a:lnTo>
                  <a:pt x="87" y="148"/>
                </a:lnTo>
                <a:lnTo>
                  <a:pt x="87" y="193"/>
                </a:lnTo>
                <a:lnTo>
                  <a:pt x="99" y="198"/>
                </a:lnTo>
                <a:lnTo>
                  <a:pt x="99" y="125"/>
                </a:lnTo>
                <a:lnTo>
                  <a:pt x="76" y="115"/>
                </a:lnTo>
                <a:lnTo>
                  <a:pt x="76" y="141"/>
                </a:lnTo>
                <a:lnTo>
                  <a:pt x="69" y="139"/>
                </a:lnTo>
                <a:lnTo>
                  <a:pt x="69" y="108"/>
                </a:lnTo>
                <a:lnTo>
                  <a:pt x="69" y="104"/>
                </a:lnTo>
                <a:close/>
                <a:moveTo>
                  <a:pt x="139" y="94"/>
                </a:moveTo>
                <a:lnTo>
                  <a:pt x="149" y="99"/>
                </a:lnTo>
                <a:lnTo>
                  <a:pt x="156" y="104"/>
                </a:lnTo>
                <a:lnTo>
                  <a:pt x="156" y="172"/>
                </a:lnTo>
                <a:lnTo>
                  <a:pt x="163" y="174"/>
                </a:lnTo>
                <a:lnTo>
                  <a:pt x="163" y="42"/>
                </a:lnTo>
                <a:lnTo>
                  <a:pt x="139" y="30"/>
                </a:lnTo>
                <a:lnTo>
                  <a:pt x="139" y="94"/>
                </a:lnTo>
                <a:close/>
                <a:moveTo>
                  <a:pt x="17" y="148"/>
                </a:moveTo>
                <a:lnTo>
                  <a:pt x="38" y="158"/>
                </a:lnTo>
                <a:lnTo>
                  <a:pt x="69" y="146"/>
                </a:lnTo>
                <a:lnTo>
                  <a:pt x="47" y="137"/>
                </a:lnTo>
                <a:lnTo>
                  <a:pt x="17" y="148"/>
                </a:lnTo>
                <a:close/>
                <a:moveTo>
                  <a:pt x="170" y="37"/>
                </a:moveTo>
                <a:lnTo>
                  <a:pt x="173" y="37"/>
                </a:lnTo>
                <a:lnTo>
                  <a:pt x="170" y="37"/>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71" name="Freeform 21"/>
          <p:cNvSpPr>
            <a:spLocks noEditPoints="1" noChangeArrowheads="1"/>
          </p:cNvSpPr>
          <p:nvPr/>
        </p:nvSpPr>
        <p:spPr bwMode="auto">
          <a:xfrm>
            <a:off x="3063078" y="1963739"/>
            <a:ext cx="293349" cy="426333"/>
          </a:xfrm>
          <a:custGeom>
            <a:avLst/>
            <a:gdLst>
              <a:gd name="T0" fmla="*/ 2147483647 w 63"/>
              <a:gd name="T1" fmla="*/ 2147483647 h 86"/>
              <a:gd name="T2" fmla="*/ 0 w 63"/>
              <a:gd name="T3" fmla="*/ 2147483647 h 86"/>
              <a:gd name="T4" fmla="*/ 2147483647 w 63"/>
              <a:gd name="T5" fmla="*/ 2147483647 h 86"/>
              <a:gd name="T6" fmla="*/ 2147483647 w 63"/>
              <a:gd name="T7" fmla="*/ 2147483647 h 86"/>
              <a:gd name="T8" fmla="*/ 2147483647 w 63"/>
              <a:gd name="T9" fmla="*/ 2147483647 h 86"/>
              <a:gd name="T10" fmla="*/ 2147483647 w 63"/>
              <a:gd name="T11" fmla="*/ 2147483647 h 86"/>
              <a:gd name="T12" fmla="*/ 2147483647 w 63"/>
              <a:gd name="T13" fmla="*/ 2147483647 h 86"/>
              <a:gd name="T14" fmla="*/ 2147483647 w 63"/>
              <a:gd name="T15" fmla="*/ 2147483647 h 86"/>
              <a:gd name="T16" fmla="*/ 2147483647 w 63"/>
              <a:gd name="T17" fmla="*/ 2147483647 h 86"/>
              <a:gd name="T18" fmla="*/ 2147483647 w 63"/>
              <a:gd name="T19" fmla="*/ 2147483647 h 86"/>
              <a:gd name="T20" fmla="*/ 2147483647 w 63"/>
              <a:gd name="T21" fmla="*/ 2147483647 h 86"/>
              <a:gd name="T22" fmla="*/ 2147483647 w 63"/>
              <a:gd name="T23" fmla="*/ 2147483647 h 86"/>
              <a:gd name="T24" fmla="*/ 2147483647 w 63"/>
              <a:gd name="T25" fmla="*/ 2147483647 h 86"/>
              <a:gd name="T26" fmla="*/ 2147483647 w 63"/>
              <a:gd name="T27" fmla="*/ 2147483647 h 86"/>
              <a:gd name="T28" fmla="*/ 2147483647 w 63"/>
              <a:gd name="T29" fmla="*/ 2147483647 h 86"/>
              <a:gd name="T30" fmla="*/ 2147483647 w 63"/>
              <a:gd name="T31" fmla="*/ 2147483647 h 86"/>
              <a:gd name="T32" fmla="*/ 2147483647 w 63"/>
              <a:gd name="T33" fmla="*/ 2147483647 h 86"/>
              <a:gd name="T34" fmla="*/ 2147483647 w 63"/>
              <a:gd name="T35" fmla="*/ 2147483647 h 86"/>
              <a:gd name="T36" fmla="*/ 2147483647 w 63"/>
              <a:gd name="T37" fmla="*/ 2147483647 h 86"/>
              <a:gd name="T38" fmla="*/ 2147483647 w 63"/>
              <a:gd name="T39" fmla="*/ 2147483647 h 86"/>
              <a:gd name="T40" fmla="*/ 2147483647 w 63"/>
              <a:gd name="T41" fmla="*/ 2147483647 h 86"/>
              <a:gd name="T42" fmla="*/ 2147483647 w 63"/>
              <a:gd name="T43" fmla="*/ 2147483647 h 86"/>
              <a:gd name="T44" fmla="*/ 2147483647 w 63"/>
              <a:gd name="T45" fmla="*/ 2147483647 h 86"/>
              <a:gd name="T46" fmla="*/ 2147483647 w 63"/>
              <a:gd name="T47" fmla="*/ 2147483647 h 86"/>
              <a:gd name="T48" fmla="*/ 2147483647 w 63"/>
              <a:gd name="T49" fmla="*/ 2147483647 h 86"/>
              <a:gd name="T50" fmla="*/ 2147483647 w 63"/>
              <a:gd name="T51" fmla="*/ 2147483647 h 86"/>
              <a:gd name="T52" fmla="*/ 2147483647 w 63"/>
              <a:gd name="T53" fmla="*/ 2147483647 h 86"/>
              <a:gd name="T54" fmla="*/ 2147483647 w 63"/>
              <a:gd name="T55" fmla="*/ 2147483647 h 86"/>
              <a:gd name="T56" fmla="*/ 2147483647 w 63"/>
              <a:gd name="T57" fmla="*/ 2147483647 h 86"/>
              <a:gd name="T58" fmla="*/ 2147483647 w 63"/>
              <a:gd name="T59" fmla="*/ 2147483647 h 86"/>
              <a:gd name="T60" fmla="*/ 2147483647 w 63"/>
              <a:gd name="T61" fmla="*/ 2147483647 h 86"/>
              <a:gd name="T62" fmla="*/ 2147483647 w 63"/>
              <a:gd name="T63" fmla="*/ 2147483647 h 86"/>
              <a:gd name="T64" fmla="*/ 2147483647 w 63"/>
              <a:gd name="T65" fmla="*/ 2147483647 h 86"/>
              <a:gd name="T66" fmla="*/ 2147483647 w 63"/>
              <a:gd name="T67" fmla="*/ 2147483647 h 86"/>
              <a:gd name="T68" fmla="*/ 2147483647 w 63"/>
              <a:gd name="T69" fmla="*/ 2147483647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3"/>
              <a:gd name="T106" fmla="*/ 0 h 86"/>
              <a:gd name="T107" fmla="*/ 63 w 63"/>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3" h="86">
                <a:moveTo>
                  <a:pt x="0" y="8"/>
                </a:moveTo>
                <a:cubicBezTo>
                  <a:pt x="21" y="0"/>
                  <a:pt x="42" y="1"/>
                  <a:pt x="63" y="8"/>
                </a:cubicBezTo>
                <a:cubicBezTo>
                  <a:pt x="63" y="34"/>
                  <a:pt x="63" y="60"/>
                  <a:pt x="63" y="86"/>
                </a:cubicBezTo>
                <a:cubicBezTo>
                  <a:pt x="42" y="86"/>
                  <a:pt x="21" y="86"/>
                  <a:pt x="0" y="86"/>
                </a:cubicBezTo>
                <a:cubicBezTo>
                  <a:pt x="0" y="60"/>
                  <a:pt x="0" y="34"/>
                  <a:pt x="0" y="8"/>
                </a:cubicBezTo>
                <a:close/>
                <a:moveTo>
                  <a:pt x="8" y="15"/>
                </a:moveTo>
                <a:cubicBezTo>
                  <a:pt x="8" y="30"/>
                  <a:pt x="8" y="30"/>
                  <a:pt x="8" y="30"/>
                </a:cubicBezTo>
                <a:cubicBezTo>
                  <a:pt x="54" y="30"/>
                  <a:pt x="54" y="30"/>
                  <a:pt x="54" y="30"/>
                </a:cubicBezTo>
                <a:cubicBezTo>
                  <a:pt x="54" y="15"/>
                  <a:pt x="54" y="15"/>
                  <a:pt x="54" y="15"/>
                </a:cubicBezTo>
                <a:cubicBezTo>
                  <a:pt x="8" y="15"/>
                  <a:pt x="8" y="15"/>
                  <a:pt x="8" y="15"/>
                </a:cubicBezTo>
                <a:close/>
                <a:moveTo>
                  <a:pt x="13" y="37"/>
                </a:moveTo>
                <a:cubicBezTo>
                  <a:pt x="11" y="37"/>
                  <a:pt x="9" y="39"/>
                  <a:pt x="9" y="41"/>
                </a:cubicBezTo>
                <a:cubicBezTo>
                  <a:pt x="9" y="44"/>
                  <a:pt x="11" y="46"/>
                  <a:pt x="13" y="46"/>
                </a:cubicBezTo>
                <a:cubicBezTo>
                  <a:pt x="16" y="46"/>
                  <a:pt x="18" y="44"/>
                  <a:pt x="18" y="41"/>
                </a:cubicBezTo>
                <a:cubicBezTo>
                  <a:pt x="18" y="39"/>
                  <a:pt x="16" y="37"/>
                  <a:pt x="13" y="37"/>
                </a:cubicBezTo>
                <a:close/>
                <a:moveTo>
                  <a:pt x="50" y="64"/>
                </a:moveTo>
                <a:cubicBezTo>
                  <a:pt x="47" y="64"/>
                  <a:pt x="45" y="66"/>
                  <a:pt x="45" y="69"/>
                </a:cubicBezTo>
                <a:cubicBezTo>
                  <a:pt x="45" y="72"/>
                  <a:pt x="47" y="74"/>
                  <a:pt x="50" y="74"/>
                </a:cubicBezTo>
                <a:cubicBezTo>
                  <a:pt x="53" y="74"/>
                  <a:pt x="55" y="72"/>
                  <a:pt x="55" y="69"/>
                </a:cubicBezTo>
                <a:cubicBezTo>
                  <a:pt x="55" y="66"/>
                  <a:pt x="53" y="64"/>
                  <a:pt x="50" y="64"/>
                </a:cubicBezTo>
                <a:close/>
                <a:moveTo>
                  <a:pt x="37" y="64"/>
                </a:moveTo>
                <a:cubicBezTo>
                  <a:pt x="35" y="64"/>
                  <a:pt x="33" y="66"/>
                  <a:pt x="33" y="69"/>
                </a:cubicBezTo>
                <a:cubicBezTo>
                  <a:pt x="33" y="72"/>
                  <a:pt x="35" y="74"/>
                  <a:pt x="37" y="74"/>
                </a:cubicBezTo>
                <a:cubicBezTo>
                  <a:pt x="40" y="74"/>
                  <a:pt x="42" y="72"/>
                  <a:pt x="42" y="69"/>
                </a:cubicBezTo>
                <a:cubicBezTo>
                  <a:pt x="42" y="66"/>
                  <a:pt x="40" y="64"/>
                  <a:pt x="37" y="64"/>
                </a:cubicBezTo>
                <a:close/>
                <a:moveTo>
                  <a:pt x="26" y="64"/>
                </a:moveTo>
                <a:cubicBezTo>
                  <a:pt x="23" y="64"/>
                  <a:pt x="21" y="66"/>
                  <a:pt x="21" y="69"/>
                </a:cubicBezTo>
                <a:cubicBezTo>
                  <a:pt x="21" y="72"/>
                  <a:pt x="23" y="74"/>
                  <a:pt x="26" y="74"/>
                </a:cubicBezTo>
                <a:cubicBezTo>
                  <a:pt x="28" y="74"/>
                  <a:pt x="30" y="72"/>
                  <a:pt x="30" y="69"/>
                </a:cubicBezTo>
                <a:cubicBezTo>
                  <a:pt x="30" y="66"/>
                  <a:pt x="28" y="64"/>
                  <a:pt x="26" y="64"/>
                </a:cubicBezTo>
                <a:close/>
                <a:moveTo>
                  <a:pt x="13" y="64"/>
                </a:moveTo>
                <a:cubicBezTo>
                  <a:pt x="11" y="64"/>
                  <a:pt x="9" y="66"/>
                  <a:pt x="9" y="69"/>
                </a:cubicBezTo>
                <a:cubicBezTo>
                  <a:pt x="9" y="72"/>
                  <a:pt x="11" y="74"/>
                  <a:pt x="13" y="74"/>
                </a:cubicBezTo>
                <a:cubicBezTo>
                  <a:pt x="16" y="74"/>
                  <a:pt x="18" y="72"/>
                  <a:pt x="18" y="69"/>
                </a:cubicBezTo>
                <a:cubicBezTo>
                  <a:pt x="18" y="66"/>
                  <a:pt x="16" y="64"/>
                  <a:pt x="13" y="64"/>
                </a:cubicBezTo>
                <a:close/>
                <a:moveTo>
                  <a:pt x="50" y="50"/>
                </a:moveTo>
                <a:cubicBezTo>
                  <a:pt x="47" y="50"/>
                  <a:pt x="45" y="52"/>
                  <a:pt x="45" y="55"/>
                </a:cubicBezTo>
                <a:cubicBezTo>
                  <a:pt x="45" y="58"/>
                  <a:pt x="47" y="60"/>
                  <a:pt x="50" y="60"/>
                </a:cubicBezTo>
                <a:cubicBezTo>
                  <a:pt x="53" y="60"/>
                  <a:pt x="55" y="58"/>
                  <a:pt x="55" y="55"/>
                </a:cubicBezTo>
                <a:cubicBezTo>
                  <a:pt x="55" y="52"/>
                  <a:pt x="53" y="50"/>
                  <a:pt x="50" y="50"/>
                </a:cubicBezTo>
                <a:close/>
                <a:moveTo>
                  <a:pt x="37" y="50"/>
                </a:moveTo>
                <a:cubicBezTo>
                  <a:pt x="35" y="50"/>
                  <a:pt x="33" y="52"/>
                  <a:pt x="33" y="55"/>
                </a:cubicBezTo>
                <a:cubicBezTo>
                  <a:pt x="33" y="58"/>
                  <a:pt x="35" y="60"/>
                  <a:pt x="37" y="60"/>
                </a:cubicBezTo>
                <a:cubicBezTo>
                  <a:pt x="40" y="60"/>
                  <a:pt x="42" y="58"/>
                  <a:pt x="42" y="55"/>
                </a:cubicBezTo>
                <a:cubicBezTo>
                  <a:pt x="42" y="52"/>
                  <a:pt x="40" y="50"/>
                  <a:pt x="37" y="50"/>
                </a:cubicBezTo>
                <a:close/>
                <a:moveTo>
                  <a:pt x="26" y="50"/>
                </a:moveTo>
                <a:cubicBezTo>
                  <a:pt x="23" y="50"/>
                  <a:pt x="21" y="52"/>
                  <a:pt x="21" y="55"/>
                </a:cubicBezTo>
                <a:cubicBezTo>
                  <a:pt x="21" y="58"/>
                  <a:pt x="23" y="60"/>
                  <a:pt x="26" y="60"/>
                </a:cubicBezTo>
                <a:cubicBezTo>
                  <a:pt x="28" y="60"/>
                  <a:pt x="30" y="58"/>
                  <a:pt x="30" y="55"/>
                </a:cubicBezTo>
                <a:cubicBezTo>
                  <a:pt x="30" y="52"/>
                  <a:pt x="28" y="50"/>
                  <a:pt x="26" y="50"/>
                </a:cubicBezTo>
                <a:close/>
                <a:moveTo>
                  <a:pt x="13" y="50"/>
                </a:moveTo>
                <a:cubicBezTo>
                  <a:pt x="11" y="50"/>
                  <a:pt x="9" y="52"/>
                  <a:pt x="9" y="55"/>
                </a:cubicBezTo>
                <a:cubicBezTo>
                  <a:pt x="9" y="58"/>
                  <a:pt x="11" y="60"/>
                  <a:pt x="13" y="60"/>
                </a:cubicBezTo>
                <a:cubicBezTo>
                  <a:pt x="16" y="60"/>
                  <a:pt x="18" y="58"/>
                  <a:pt x="18" y="55"/>
                </a:cubicBezTo>
                <a:cubicBezTo>
                  <a:pt x="18" y="52"/>
                  <a:pt x="16" y="50"/>
                  <a:pt x="13" y="50"/>
                </a:cubicBezTo>
                <a:close/>
                <a:moveTo>
                  <a:pt x="50" y="37"/>
                </a:moveTo>
                <a:cubicBezTo>
                  <a:pt x="47" y="37"/>
                  <a:pt x="45" y="39"/>
                  <a:pt x="45" y="41"/>
                </a:cubicBezTo>
                <a:cubicBezTo>
                  <a:pt x="45" y="44"/>
                  <a:pt x="47" y="46"/>
                  <a:pt x="50" y="46"/>
                </a:cubicBezTo>
                <a:cubicBezTo>
                  <a:pt x="53" y="46"/>
                  <a:pt x="55" y="44"/>
                  <a:pt x="55" y="41"/>
                </a:cubicBezTo>
                <a:cubicBezTo>
                  <a:pt x="55" y="39"/>
                  <a:pt x="53" y="37"/>
                  <a:pt x="50" y="37"/>
                </a:cubicBezTo>
                <a:close/>
                <a:moveTo>
                  <a:pt x="37" y="37"/>
                </a:moveTo>
                <a:cubicBezTo>
                  <a:pt x="35" y="37"/>
                  <a:pt x="33" y="39"/>
                  <a:pt x="33" y="41"/>
                </a:cubicBezTo>
                <a:cubicBezTo>
                  <a:pt x="33" y="44"/>
                  <a:pt x="35" y="46"/>
                  <a:pt x="37" y="46"/>
                </a:cubicBezTo>
                <a:cubicBezTo>
                  <a:pt x="40" y="46"/>
                  <a:pt x="42" y="44"/>
                  <a:pt x="42" y="41"/>
                </a:cubicBezTo>
                <a:cubicBezTo>
                  <a:pt x="42" y="39"/>
                  <a:pt x="40" y="37"/>
                  <a:pt x="37" y="37"/>
                </a:cubicBezTo>
                <a:close/>
                <a:moveTo>
                  <a:pt x="26" y="37"/>
                </a:moveTo>
                <a:cubicBezTo>
                  <a:pt x="23" y="37"/>
                  <a:pt x="21" y="39"/>
                  <a:pt x="21" y="41"/>
                </a:cubicBezTo>
                <a:cubicBezTo>
                  <a:pt x="21" y="44"/>
                  <a:pt x="23" y="46"/>
                  <a:pt x="26" y="46"/>
                </a:cubicBezTo>
                <a:cubicBezTo>
                  <a:pt x="28" y="46"/>
                  <a:pt x="30" y="44"/>
                  <a:pt x="30" y="41"/>
                </a:cubicBezTo>
                <a:cubicBezTo>
                  <a:pt x="30" y="39"/>
                  <a:pt x="28" y="37"/>
                  <a:pt x="26" y="37"/>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78" name="Freeform 41"/>
          <p:cNvSpPr>
            <a:spLocks noEditPoints="1" noChangeArrowheads="1"/>
          </p:cNvSpPr>
          <p:nvPr/>
        </p:nvSpPr>
        <p:spPr bwMode="auto">
          <a:xfrm>
            <a:off x="2959427" y="3270117"/>
            <a:ext cx="488914" cy="389175"/>
          </a:xfrm>
          <a:custGeom>
            <a:avLst/>
            <a:gdLst>
              <a:gd name="T0" fmla="*/ 2147483647 w 105"/>
              <a:gd name="T1" fmla="*/ 2147483647 h 78"/>
              <a:gd name="T2" fmla="*/ 2147483647 w 105"/>
              <a:gd name="T3" fmla="*/ 2147483647 h 78"/>
              <a:gd name="T4" fmla="*/ 2147483647 w 105"/>
              <a:gd name="T5" fmla="*/ 2147483647 h 78"/>
              <a:gd name="T6" fmla="*/ 2147483647 w 105"/>
              <a:gd name="T7" fmla="*/ 2147483647 h 78"/>
              <a:gd name="T8" fmla="*/ 2147483647 w 105"/>
              <a:gd name="T9" fmla="*/ 2147483647 h 78"/>
              <a:gd name="T10" fmla="*/ 2147483647 w 105"/>
              <a:gd name="T11" fmla="*/ 2147483647 h 78"/>
              <a:gd name="T12" fmla="*/ 2147483647 w 105"/>
              <a:gd name="T13" fmla="*/ 2147483647 h 78"/>
              <a:gd name="T14" fmla="*/ 2147483647 w 105"/>
              <a:gd name="T15" fmla="*/ 2147483647 h 78"/>
              <a:gd name="T16" fmla="*/ 2147483647 w 105"/>
              <a:gd name="T17" fmla="*/ 2147483647 h 78"/>
              <a:gd name="T18" fmla="*/ 2147483647 w 105"/>
              <a:gd name="T19" fmla="*/ 2147483647 h 78"/>
              <a:gd name="T20" fmla="*/ 2147483647 w 105"/>
              <a:gd name="T21" fmla="*/ 2147483647 h 78"/>
              <a:gd name="T22" fmla="*/ 2147483647 w 105"/>
              <a:gd name="T23" fmla="*/ 2147483647 h 78"/>
              <a:gd name="T24" fmla="*/ 2147483647 w 105"/>
              <a:gd name="T25" fmla="*/ 2147483647 h 78"/>
              <a:gd name="T26" fmla="*/ 2147483647 w 105"/>
              <a:gd name="T27" fmla="*/ 2147483647 h 78"/>
              <a:gd name="T28" fmla="*/ 2147483647 w 105"/>
              <a:gd name="T29" fmla="*/ 2147483647 h 78"/>
              <a:gd name="T30" fmla="*/ 2147483647 w 105"/>
              <a:gd name="T31" fmla="*/ 2147483647 h 78"/>
              <a:gd name="T32" fmla="*/ 2147483647 w 105"/>
              <a:gd name="T33" fmla="*/ 2147483647 h 78"/>
              <a:gd name="T34" fmla="*/ 2147483647 w 105"/>
              <a:gd name="T35" fmla="*/ 0 h 78"/>
              <a:gd name="T36" fmla="*/ 2147483647 w 105"/>
              <a:gd name="T37" fmla="*/ 2147483647 h 78"/>
              <a:gd name="T38" fmla="*/ 2147483647 w 105"/>
              <a:gd name="T39" fmla="*/ 2147483647 h 78"/>
              <a:gd name="T40" fmla="*/ 2147483647 w 105"/>
              <a:gd name="T41" fmla="*/ 2147483647 h 78"/>
              <a:gd name="T42" fmla="*/ 0 w 105"/>
              <a:gd name="T43" fmla="*/ 2147483647 h 78"/>
              <a:gd name="T44" fmla="*/ 0 w 105"/>
              <a:gd name="T45" fmla="*/ 2147483647 h 78"/>
              <a:gd name="T46" fmla="*/ 2147483647 w 105"/>
              <a:gd name="T47" fmla="*/ 2147483647 h 78"/>
              <a:gd name="T48" fmla="*/ 2147483647 w 105"/>
              <a:gd name="T49" fmla="*/ 2147483647 h 78"/>
              <a:gd name="T50" fmla="*/ 2147483647 w 105"/>
              <a:gd name="T51" fmla="*/ 2147483647 h 78"/>
              <a:gd name="T52" fmla="*/ 2147483647 w 105"/>
              <a:gd name="T53" fmla="*/ 2147483647 h 78"/>
              <a:gd name="T54" fmla="*/ 2147483647 w 105"/>
              <a:gd name="T55" fmla="*/ 2147483647 h 78"/>
              <a:gd name="T56" fmla="*/ 2147483647 w 105"/>
              <a:gd name="T57" fmla="*/ 2147483647 h 78"/>
              <a:gd name="T58" fmla="*/ 2147483647 w 105"/>
              <a:gd name="T59" fmla="*/ 2147483647 h 78"/>
              <a:gd name="T60" fmla="*/ 2147483647 w 105"/>
              <a:gd name="T61" fmla="*/ 2147483647 h 78"/>
              <a:gd name="T62" fmla="*/ 2147483647 w 105"/>
              <a:gd name="T63" fmla="*/ 2147483647 h 78"/>
              <a:gd name="T64" fmla="*/ 2147483647 w 105"/>
              <a:gd name="T65" fmla="*/ 2147483647 h 78"/>
              <a:gd name="T66" fmla="*/ 2147483647 w 105"/>
              <a:gd name="T67" fmla="*/ 2147483647 h 78"/>
              <a:gd name="T68" fmla="*/ 2147483647 w 105"/>
              <a:gd name="T69" fmla="*/ 2147483647 h 78"/>
              <a:gd name="T70" fmla="*/ 2147483647 w 105"/>
              <a:gd name="T71" fmla="*/ 2147483647 h 78"/>
              <a:gd name="T72" fmla="*/ 2147483647 w 105"/>
              <a:gd name="T73" fmla="*/ 2147483647 h 78"/>
              <a:gd name="T74" fmla="*/ 2147483647 w 105"/>
              <a:gd name="T75" fmla="*/ 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5"/>
              <a:gd name="T115" fmla="*/ 0 h 78"/>
              <a:gd name="T116" fmla="*/ 105 w 105"/>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5" h="78">
                <a:moveTo>
                  <a:pt x="52" y="14"/>
                </a:moveTo>
                <a:cubicBezTo>
                  <a:pt x="70" y="14"/>
                  <a:pt x="84" y="29"/>
                  <a:pt x="84" y="46"/>
                </a:cubicBezTo>
                <a:cubicBezTo>
                  <a:pt x="84" y="47"/>
                  <a:pt x="84" y="49"/>
                  <a:pt x="84" y="50"/>
                </a:cubicBezTo>
                <a:cubicBezTo>
                  <a:pt x="80" y="51"/>
                  <a:pt x="76" y="53"/>
                  <a:pt x="72" y="54"/>
                </a:cubicBezTo>
                <a:cubicBezTo>
                  <a:pt x="68" y="55"/>
                  <a:pt x="65" y="55"/>
                  <a:pt x="61" y="55"/>
                </a:cubicBezTo>
                <a:cubicBezTo>
                  <a:pt x="60" y="54"/>
                  <a:pt x="58" y="52"/>
                  <a:pt x="56" y="52"/>
                </a:cubicBezTo>
                <a:cubicBezTo>
                  <a:pt x="49" y="52"/>
                  <a:pt x="49" y="52"/>
                  <a:pt x="49" y="52"/>
                </a:cubicBezTo>
                <a:cubicBezTo>
                  <a:pt x="46" y="52"/>
                  <a:pt x="43" y="55"/>
                  <a:pt x="43" y="58"/>
                </a:cubicBezTo>
                <a:cubicBezTo>
                  <a:pt x="43" y="58"/>
                  <a:pt x="43" y="58"/>
                  <a:pt x="43" y="58"/>
                </a:cubicBezTo>
                <a:cubicBezTo>
                  <a:pt x="43" y="61"/>
                  <a:pt x="46" y="64"/>
                  <a:pt x="49" y="64"/>
                </a:cubicBezTo>
                <a:cubicBezTo>
                  <a:pt x="56" y="64"/>
                  <a:pt x="56" y="64"/>
                  <a:pt x="56" y="64"/>
                </a:cubicBezTo>
                <a:cubicBezTo>
                  <a:pt x="58" y="64"/>
                  <a:pt x="60" y="62"/>
                  <a:pt x="61" y="60"/>
                </a:cubicBezTo>
                <a:cubicBezTo>
                  <a:pt x="65" y="60"/>
                  <a:pt x="69" y="59"/>
                  <a:pt x="73" y="59"/>
                </a:cubicBezTo>
                <a:cubicBezTo>
                  <a:pt x="76" y="58"/>
                  <a:pt x="79" y="57"/>
                  <a:pt x="82" y="56"/>
                </a:cubicBezTo>
                <a:cubicBezTo>
                  <a:pt x="78" y="69"/>
                  <a:pt x="66" y="78"/>
                  <a:pt x="52" y="78"/>
                </a:cubicBezTo>
                <a:cubicBezTo>
                  <a:pt x="34" y="78"/>
                  <a:pt x="20" y="64"/>
                  <a:pt x="20" y="46"/>
                </a:cubicBezTo>
                <a:cubicBezTo>
                  <a:pt x="20" y="29"/>
                  <a:pt x="34" y="14"/>
                  <a:pt x="52" y="14"/>
                </a:cubicBezTo>
                <a:close/>
                <a:moveTo>
                  <a:pt x="52" y="0"/>
                </a:moveTo>
                <a:cubicBezTo>
                  <a:pt x="39" y="0"/>
                  <a:pt x="28" y="5"/>
                  <a:pt x="20" y="14"/>
                </a:cubicBezTo>
                <a:cubicBezTo>
                  <a:pt x="14" y="19"/>
                  <a:pt x="10" y="26"/>
                  <a:pt x="8" y="33"/>
                </a:cubicBezTo>
                <a:cubicBezTo>
                  <a:pt x="6" y="33"/>
                  <a:pt x="6" y="33"/>
                  <a:pt x="6" y="33"/>
                </a:cubicBezTo>
                <a:cubicBezTo>
                  <a:pt x="3" y="33"/>
                  <a:pt x="0" y="36"/>
                  <a:pt x="0" y="40"/>
                </a:cubicBezTo>
                <a:cubicBezTo>
                  <a:pt x="0" y="51"/>
                  <a:pt x="0" y="51"/>
                  <a:pt x="0" y="51"/>
                </a:cubicBezTo>
                <a:cubicBezTo>
                  <a:pt x="0" y="54"/>
                  <a:pt x="3" y="57"/>
                  <a:pt x="6" y="57"/>
                </a:cubicBezTo>
                <a:cubicBezTo>
                  <a:pt x="15" y="57"/>
                  <a:pt x="15" y="57"/>
                  <a:pt x="15" y="57"/>
                </a:cubicBezTo>
                <a:cubicBezTo>
                  <a:pt x="15" y="34"/>
                  <a:pt x="15" y="34"/>
                  <a:pt x="15" y="34"/>
                </a:cubicBezTo>
                <a:cubicBezTo>
                  <a:pt x="17" y="28"/>
                  <a:pt x="20" y="23"/>
                  <a:pt x="25" y="19"/>
                </a:cubicBezTo>
                <a:cubicBezTo>
                  <a:pt x="32" y="12"/>
                  <a:pt x="41" y="7"/>
                  <a:pt x="52" y="7"/>
                </a:cubicBezTo>
                <a:cubicBezTo>
                  <a:pt x="63" y="7"/>
                  <a:pt x="73" y="12"/>
                  <a:pt x="80" y="19"/>
                </a:cubicBezTo>
                <a:cubicBezTo>
                  <a:pt x="84" y="23"/>
                  <a:pt x="87" y="28"/>
                  <a:pt x="89" y="33"/>
                </a:cubicBezTo>
                <a:cubicBezTo>
                  <a:pt x="89" y="57"/>
                  <a:pt x="89" y="57"/>
                  <a:pt x="89" y="57"/>
                </a:cubicBezTo>
                <a:cubicBezTo>
                  <a:pt x="98" y="57"/>
                  <a:pt x="98" y="57"/>
                  <a:pt x="98" y="57"/>
                </a:cubicBezTo>
                <a:cubicBezTo>
                  <a:pt x="102" y="57"/>
                  <a:pt x="105" y="54"/>
                  <a:pt x="105" y="51"/>
                </a:cubicBezTo>
                <a:cubicBezTo>
                  <a:pt x="105" y="40"/>
                  <a:pt x="105" y="40"/>
                  <a:pt x="105" y="40"/>
                </a:cubicBezTo>
                <a:cubicBezTo>
                  <a:pt x="105" y="36"/>
                  <a:pt x="102" y="33"/>
                  <a:pt x="98" y="33"/>
                </a:cubicBezTo>
                <a:cubicBezTo>
                  <a:pt x="96" y="33"/>
                  <a:pt x="96" y="33"/>
                  <a:pt x="96" y="33"/>
                </a:cubicBezTo>
                <a:cubicBezTo>
                  <a:pt x="94" y="26"/>
                  <a:pt x="90" y="19"/>
                  <a:pt x="85" y="14"/>
                </a:cubicBezTo>
                <a:cubicBezTo>
                  <a:pt x="76" y="5"/>
                  <a:pt x="65" y="0"/>
                  <a:pt x="52" y="0"/>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83" name="Freeform 46"/>
          <p:cNvSpPr>
            <a:spLocks noEditPoints="1" noChangeArrowheads="1"/>
          </p:cNvSpPr>
          <p:nvPr/>
        </p:nvSpPr>
        <p:spPr bwMode="auto">
          <a:xfrm>
            <a:off x="2984851" y="4539336"/>
            <a:ext cx="451755" cy="453712"/>
          </a:xfrm>
          <a:custGeom>
            <a:avLst/>
            <a:gdLst>
              <a:gd name="T0" fmla="*/ 2147483647 w 97"/>
              <a:gd name="T1" fmla="*/ 2147483647 h 91"/>
              <a:gd name="T2" fmla="*/ 2147483647 w 97"/>
              <a:gd name="T3" fmla="*/ 2147483647 h 91"/>
              <a:gd name="T4" fmla="*/ 2147483647 w 97"/>
              <a:gd name="T5" fmla="*/ 2147483647 h 91"/>
              <a:gd name="T6" fmla="*/ 2147483647 w 97"/>
              <a:gd name="T7" fmla="*/ 2147483647 h 91"/>
              <a:gd name="T8" fmla="*/ 2147483647 w 97"/>
              <a:gd name="T9" fmla="*/ 2147483647 h 91"/>
              <a:gd name="T10" fmla="*/ 2147483647 w 97"/>
              <a:gd name="T11" fmla="*/ 2147483647 h 91"/>
              <a:gd name="T12" fmla="*/ 2147483647 w 97"/>
              <a:gd name="T13" fmla="*/ 2147483647 h 91"/>
              <a:gd name="T14" fmla="*/ 2147483647 w 97"/>
              <a:gd name="T15" fmla="*/ 2147483647 h 91"/>
              <a:gd name="T16" fmla="*/ 2147483647 w 97"/>
              <a:gd name="T17" fmla="*/ 2147483647 h 91"/>
              <a:gd name="T18" fmla="*/ 2147483647 w 97"/>
              <a:gd name="T19" fmla="*/ 2147483647 h 91"/>
              <a:gd name="T20" fmla="*/ 2147483647 w 97"/>
              <a:gd name="T21" fmla="*/ 2147483647 h 91"/>
              <a:gd name="T22" fmla="*/ 2147483647 w 97"/>
              <a:gd name="T23" fmla="*/ 2147483647 h 91"/>
              <a:gd name="T24" fmla="*/ 2147483647 w 97"/>
              <a:gd name="T25" fmla="*/ 2147483647 h 91"/>
              <a:gd name="T26" fmla="*/ 2147483647 w 97"/>
              <a:gd name="T27" fmla="*/ 2147483647 h 91"/>
              <a:gd name="T28" fmla="*/ 2147483647 w 97"/>
              <a:gd name="T29" fmla="*/ 2147483647 h 91"/>
              <a:gd name="T30" fmla="*/ 2147483647 w 97"/>
              <a:gd name="T31" fmla="*/ 2147483647 h 91"/>
              <a:gd name="T32" fmla="*/ 2147483647 w 97"/>
              <a:gd name="T33" fmla="*/ 2147483647 h 91"/>
              <a:gd name="T34" fmla="*/ 2147483647 w 97"/>
              <a:gd name="T35" fmla="*/ 2147483647 h 91"/>
              <a:gd name="T36" fmla="*/ 2147483647 w 97"/>
              <a:gd name="T37" fmla="*/ 2147483647 h 91"/>
              <a:gd name="T38" fmla="*/ 2147483647 w 97"/>
              <a:gd name="T39" fmla="*/ 2147483647 h 91"/>
              <a:gd name="T40" fmla="*/ 2147483647 w 97"/>
              <a:gd name="T41" fmla="*/ 2147483647 h 91"/>
              <a:gd name="T42" fmla="*/ 2147483647 w 97"/>
              <a:gd name="T43" fmla="*/ 2147483647 h 91"/>
              <a:gd name="T44" fmla="*/ 2147483647 w 97"/>
              <a:gd name="T45" fmla="*/ 2147483647 h 91"/>
              <a:gd name="T46" fmla="*/ 2147483647 w 97"/>
              <a:gd name="T47" fmla="*/ 2147483647 h 91"/>
              <a:gd name="T48" fmla="*/ 2147483647 w 97"/>
              <a:gd name="T49" fmla="*/ 2147483647 h 91"/>
              <a:gd name="T50" fmla="*/ 2147483647 w 97"/>
              <a:gd name="T51" fmla="*/ 2147483647 h 91"/>
              <a:gd name="T52" fmla="*/ 2147483647 w 97"/>
              <a:gd name="T53" fmla="*/ 2147483647 h 91"/>
              <a:gd name="T54" fmla="*/ 2147483647 w 97"/>
              <a:gd name="T55" fmla="*/ 2147483647 h 91"/>
              <a:gd name="T56" fmla="*/ 2147483647 w 97"/>
              <a:gd name="T57" fmla="*/ 2147483647 h 91"/>
              <a:gd name="T58" fmla="*/ 2147483647 w 97"/>
              <a:gd name="T59" fmla="*/ 2147483647 h 91"/>
              <a:gd name="T60" fmla="*/ 2147483647 w 97"/>
              <a:gd name="T61" fmla="*/ 2147483647 h 91"/>
              <a:gd name="T62" fmla="*/ 2147483647 w 97"/>
              <a:gd name="T63" fmla="*/ 2147483647 h 91"/>
              <a:gd name="T64" fmla="*/ 2147483647 w 97"/>
              <a:gd name="T65" fmla="*/ 2147483647 h 91"/>
              <a:gd name="T66" fmla="*/ 2147483647 w 97"/>
              <a:gd name="T67" fmla="*/ 2147483647 h 91"/>
              <a:gd name="T68" fmla="*/ 2147483647 w 97"/>
              <a:gd name="T69" fmla="*/ 2147483647 h 91"/>
              <a:gd name="T70" fmla="*/ 2147483647 w 97"/>
              <a:gd name="T71" fmla="*/ 2147483647 h 91"/>
              <a:gd name="T72" fmla="*/ 2147483647 w 97"/>
              <a:gd name="T73" fmla="*/ 2147483647 h 91"/>
              <a:gd name="T74" fmla="*/ 0 w 97"/>
              <a:gd name="T75" fmla="*/ 2147483647 h 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7"/>
              <a:gd name="T115" fmla="*/ 0 h 91"/>
              <a:gd name="T116" fmla="*/ 97 w 97"/>
              <a:gd name="T117" fmla="*/ 91 h 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90" name="Freeform 55"/>
          <p:cNvSpPr>
            <a:spLocks noEditPoints="1" noChangeArrowheads="1"/>
          </p:cNvSpPr>
          <p:nvPr/>
        </p:nvSpPr>
        <p:spPr bwMode="auto">
          <a:xfrm>
            <a:off x="3035698" y="3858768"/>
            <a:ext cx="398954" cy="477180"/>
          </a:xfrm>
          <a:custGeom>
            <a:avLst/>
            <a:gdLst>
              <a:gd name="T0" fmla="*/ 0 w 86"/>
              <a:gd name="T1" fmla="*/ 2147483647 h 96"/>
              <a:gd name="T2" fmla="*/ 2147483647 w 86"/>
              <a:gd name="T3" fmla="*/ 2147483647 h 96"/>
              <a:gd name="T4" fmla="*/ 2147483647 w 86"/>
              <a:gd name="T5" fmla="*/ 2147483647 h 96"/>
              <a:gd name="T6" fmla="*/ 2147483647 w 86"/>
              <a:gd name="T7" fmla="*/ 2147483647 h 96"/>
              <a:gd name="T8" fmla="*/ 2147483647 w 86"/>
              <a:gd name="T9" fmla="*/ 2147483647 h 96"/>
              <a:gd name="T10" fmla="*/ 2147483647 w 86"/>
              <a:gd name="T11" fmla="*/ 2147483647 h 96"/>
              <a:gd name="T12" fmla="*/ 2147483647 w 86"/>
              <a:gd name="T13" fmla="*/ 2147483647 h 96"/>
              <a:gd name="T14" fmla="*/ 2147483647 w 86"/>
              <a:gd name="T15" fmla="*/ 2147483647 h 96"/>
              <a:gd name="T16" fmla="*/ 2147483647 w 86"/>
              <a:gd name="T17" fmla="*/ 2147483647 h 96"/>
              <a:gd name="T18" fmla="*/ 2147483647 w 86"/>
              <a:gd name="T19" fmla="*/ 2147483647 h 96"/>
              <a:gd name="T20" fmla="*/ 2147483647 w 86"/>
              <a:gd name="T21" fmla="*/ 2147483647 h 96"/>
              <a:gd name="T22" fmla="*/ 2147483647 w 86"/>
              <a:gd name="T23" fmla="*/ 2147483647 h 96"/>
              <a:gd name="T24" fmla="*/ 2147483647 w 86"/>
              <a:gd name="T25" fmla="*/ 2147483647 h 96"/>
              <a:gd name="T26" fmla="*/ 2147483647 w 86"/>
              <a:gd name="T27" fmla="*/ 2147483647 h 96"/>
              <a:gd name="T28" fmla="*/ 2147483647 w 86"/>
              <a:gd name="T29" fmla="*/ 2147483647 h 96"/>
              <a:gd name="T30" fmla="*/ 2147483647 w 86"/>
              <a:gd name="T31" fmla="*/ 2147483647 h 96"/>
              <a:gd name="T32" fmla="*/ 2147483647 w 86"/>
              <a:gd name="T33" fmla="*/ 2147483647 h 96"/>
              <a:gd name="T34" fmla="*/ 2147483647 w 86"/>
              <a:gd name="T35" fmla="*/ 2147483647 h 96"/>
              <a:gd name="T36" fmla="*/ 2147483647 w 86"/>
              <a:gd name="T37" fmla="*/ 2147483647 h 96"/>
              <a:gd name="T38" fmla="*/ 2147483647 w 86"/>
              <a:gd name="T39" fmla="*/ 2147483647 h 96"/>
              <a:gd name="T40" fmla="*/ 2147483647 w 86"/>
              <a:gd name="T41" fmla="*/ 2147483647 h 96"/>
              <a:gd name="T42" fmla="*/ 2147483647 w 86"/>
              <a:gd name="T43" fmla="*/ 2147483647 h 96"/>
              <a:gd name="T44" fmla="*/ 2147483647 w 86"/>
              <a:gd name="T45" fmla="*/ 2147483647 h 96"/>
              <a:gd name="T46" fmla="*/ 2147483647 w 86"/>
              <a:gd name="T47" fmla="*/ 2147483647 h 96"/>
              <a:gd name="T48" fmla="*/ 2147483647 w 86"/>
              <a:gd name="T49" fmla="*/ 2147483647 h 96"/>
              <a:gd name="T50" fmla="*/ 2147483647 w 86"/>
              <a:gd name="T51" fmla="*/ 2147483647 h 96"/>
              <a:gd name="T52" fmla="*/ 2147483647 w 86"/>
              <a:gd name="T53" fmla="*/ 2147483647 h 96"/>
              <a:gd name="T54" fmla="*/ 2147483647 w 86"/>
              <a:gd name="T55" fmla="*/ 2147483647 h 96"/>
              <a:gd name="T56" fmla="*/ 2147483647 w 86"/>
              <a:gd name="T57" fmla="*/ 2147483647 h 96"/>
              <a:gd name="T58" fmla="*/ 2147483647 w 86"/>
              <a:gd name="T59" fmla="*/ 2147483647 h 96"/>
              <a:gd name="T60" fmla="*/ 2147483647 w 86"/>
              <a:gd name="T61" fmla="*/ 0 h 96"/>
              <a:gd name="T62" fmla="*/ 2147483647 w 86"/>
              <a:gd name="T63" fmla="*/ 2147483647 h 96"/>
              <a:gd name="T64" fmla="*/ 2147483647 w 86"/>
              <a:gd name="T65" fmla="*/ 2147483647 h 96"/>
              <a:gd name="T66" fmla="*/ 2147483647 w 86"/>
              <a:gd name="T67" fmla="*/ 2147483647 h 96"/>
              <a:gd name="T68" fmla="*/ 2147483647 w 86"/>
              <a:gd name="T69" fmla="*/ 2147483647 h 96"/>
              <a:gd name="T70" fmla="*/ 2147483647 w 86"/>
              <a:gd name="T71" fmla="*/ 2147483647 h 96"/>
              <a:gd name="T72" fmla="*/ 2147483647 w 86"/>
              <a:gd name="T73" fmla="*/ 2147483647 h 96"/>
              <a:gd name="T74" fmla="*/ 2147483647 w 86"/>
              <a:gd name="T75" fmla="*/ 2147483647 h 96"/>
              <a:gd name="T76" fmla="*/ 2147483647 w 86"/>
              <a:gd name="T77" fmla="*/ 2147483647 h 96"/>
              <a:gd name="T78" fmla="*/ 2147483647 w 86"/>
              <a:gd name="T79" fmla="*/ 2147483647 h 96"/>
              <a:gd name="T80" fmla="*/ 2147483647 w 86"/>
              <a:gd name="T81" fmla="*/ 2147483647 h 96"/>
              <a:gd name="T82" fmla="*/ 2147483647 w 86"/>
              <a:gd name="T83" fmla="*/ 2147483647 h 96"/>
              <a:gd name="T84" fmla="*/ 2147483647 w 86"/>
              <a:gd name="T85" fmla="*/ 2147483647 h 96"/>
              <a:gd name="T86" fmla="*/ 2147483647 w 86"/>
              <a:gd name="T87" fmla="*/ 2147483647 h 96"/>
              <a:gd name="T88" fmla="*/ 2147483647 w 86"/>
              <a:gd name="T89" fmla="*/ 2147483647 h 96"/>
              <a:gd name="T90" fmla="*/ 2147483647 w 86"/>
              <a:gd name="T91" fmla="*/ 2147483647 h 96"/>
              <a:gd name="T92" fmla="*/ 2147483647 w 86"/>
              <a:gd name="T93" fmla="*/ 2147483647 h 96"/>
              <a:gd name="T94" fmla="*/ 2147483647 w 86"/>
              <a:gd name="T95" fmla="*/ 2147483647 h 96"/>
              <a:gd name="T96" fmla="*/ 2147483647 w 86"/>
              <a:gd name="T97" fmla="*/ 2147483647 h 96"/>
              <a:gd name="T98" fmla="*/ 2147483647 w 86"/>
              <a:gd name="T99" fmla="*/ 2147483647 h 96"/>
              <a:gd name="T100" fmla="*/ 2147483647 w 86"/>
              <a:gd name="T101" fmla="*/ 2147483647 h 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6"/>
              <a:gd name="T154" fmla="*/ 0 h 96"/>
              <a:gd name="T155" fmla="*/ 86 w 86"/>
              <a:gd name="T156" fmla="*/ 96 h 9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127" name="沉淀先生"/>
          <p:cNvSpPr/>
          <p:nvPr/>
        </p:nvSpPr>
        <p:spPr bwMode="auto">
          <a:xfrm>
            <a:off x="2937166" y="5297381"/>
            <a:ext cx="511175" cy="511175"/>
          </a:xfrm>
          <a:custGeom>
            <a:avLst/>
            <a:gdLst>
              <a:gd name="T0" fmla="*/ 29253078 w 634"/>
              <a:gd name="T1" fmla="*/ 66957475 h 634"/>
              <a:gd name="T2" fmla="*/ 29253078 w 634"/>
              <a:gd name="T3" fmla="*/ 66957475 h 634"/>
              <a:gd name="T4" fmla="*/ 66957475 w 634"/>
              <a:gd name="T5" fmla="*/ 28603224 h 634"/>
              <a:gd name="T6" fmla="*/ 96210553 w 634"/>
              <a:gd name="T7" fmla="*/ 28603224 h 634"/>
              <a:gd name="T8" fmla="*/ 96210553 w 634"/>
              <a:gd name="T9" fmla="*/ 0 h 634"/>
              <a:gd name="T10" fmla="*/ 66957475 w 634"/>
              <a:gd name="T11" fmla="*/ 0 h 634"/>
              <a:gd name="T12" fmla="*/ 0 w 634"/>
              <a:gd name="T13" fmla="*/ 66957475 h 634"/>
              <a:gd name="T14" fmla="*/ 0 w 634"/>
              <a:gd name="T15" fmla="*/ 95560699 h 634"/>
              <a:gd name="T16" fmla="*/ 29253078 w 634"/>
              <a:gd name="T17" fmla="*/ 95560699 h 634"/>
              <a:gd name="T18" fmla="*/ 29253078 w 634"/>
              <a:gd name="T19" fmla="*/ 66957475 h 634"/>
              <a:gd name="T20" fmla="*/ 297082171 w 634"/>
              <a:gd name="T21" fmla="*/ 191120592 h 634"/>
              <a:gd name="T22" fmla="*/ 297082171 w 634"/>
              <a:gd name="T23" fmla="*/ 191120592 h 634"/>
              <a:gd name="T24" fmla="*/ 220373670 w 634"/>
              <a:gd name="T25" fmla="*/ 191120592 h 634"/>
              <a:gd name="T26" fmla="*/ 220373670 w 634"/>
              <a:gd name="T27" fmla="*/ 105311725 h 634"/>
              <a:gd name="T28" fmla="*/ 210622644 w 634"/>
              <a:gd name="T29" fmla="*/ 95560699 h 634"/>
              <a:gd name="T30" fmla="*/ 191771252 w 634"/>
              <a:gd name="T31" fmla="*/ 105311725 h 634"/>
              <a:gd name="T32" fmla="*/ 191771252 w 634"/>
              <a:gd name="T33" fmla="*/ 210622644 h 634"/>
              <a:gd name="T34" fmla="*/ 210622644 w 634"/>
              <a:gd name="T35" fmla="*/ 219723817 h 634"/>
              <a:gd name="T36" fmla="*/ 297082171 w 634"/>
              <a:gd name="T37" fmla="*/ 219723817 h 634"/>
              <a:gd name="T38" fmla="*/ 306183343 w 634"/>
              <a:gd name="T39" fmla="*/ 210622644 h 634"/>
              <a:gd name="T40" fmla="*/ 297082171 w 634"/>
              <a:gd name="T41" fmla="*/ 191120592 h 634"/>
              <a:gd name="T42" fmla="*/ 382891844 w 634"/>
              <a:gd name="T43" fmla="*/ 210622644 h 634"/>
              <a:gd name="T44" fmla="*/ 382891844 w 634"/>
              <a:gd name="T45" fmla="*/ 210622644 h 634"/>
              <a:gd name="T46" fmla="*/ 210622644 w 634"/>
              <a:gd name="T47" fmla="*/ 28603224 h 634"/>
              <a:gd name="T48" fmla="*/ 29253078 w 634"/>
              <a:gd name="T49" fmla="*/ 210622644 h 634"/>
              <a:gd name="T50" fmla="*/ 124813777 w 634"/>
              <a:gd name="T51" fmla="*/ 363389792 h 634"/>
              <a:gd name="T52" fmla="*/ 76708501 w 634"/>
              <a:gd name="T53" fmla="*/ 411495069 h 634"/>
              <a:gd name="T54" fmla="*/ 115062751 w 634"/>
              <a:gd name="T55" fmla="*/ 411495069 h 634"/>
              <a:gd name="T56" fmla="*/ 153417002 w 634"/>
              <a:gd name="T57" fmla="*/ 373140818 h 634"/>
              <a:gd name="T58" fmla="*/ 210622644 w 634"/>
              <a:gd name="T59" fmla="*/ 382891844 h 634"/>
              <a:gd name="T60" fmla="*/ 258727921 w 634"/>
              <a:gd name="T61" fmla="*/ 373140818 h 634"/>
              <a:gd name="T62" fmla="*/ 297082171 w 634"/>
              <a:gd name="T63" fmla="*/ 411495069 h 634"/>
              <a:gd name="T64" fmla="*/ 335436421 w 634"/>
              <a:gd name="T65" fmla="*/ 411495069 h 634"/>
              <a:gd name="T66" fmla="*/ 297082171 w 634"/>
              <a:gd name="T67" fmla="*/ 363389792 h 634"/>
              <a:gd name="T68" fmla="*/ 382891844 w 634"/>
              <a:gd name="T69" fmla="*/ 210622644 h 634"/>
              <a:gd name="T70" fmla="*/ 210622644 w 634"/>
              <a:gd name="T71" fmla="*/ 363389792 h 634"/>
              <a:gd name="T72" fmla="*/ 210622644 w 634"/>
              <a:gd name="T73" fmla="*/ 363389792 h 634"/>
              <a:gd name="T74" fmla="*/ 57856302 w 634"/>
              <a:gd name="T75" fmla="*/ 210622644 h 634"/>
              <a:gd name="T76" fmla="*/ 210622644 w 634"/>
              <a:gd name="T77" fmla="*/ 57206449 h 634"/>
              <a:gd name="T78" fmla="*/ 364039646 w 634"/>
              <a:gd name="T79" fmla="*/ 210622644 h 634"/>
              <a:gd name="T80" fmla="*/ 210622644 w 634"/>
              <a:gd name="T81" fmla="*/ 363389792 h 634"/>
              <a:gd name="T82" fmla="*/ 344537594 w 634"/>
              <a:gd name="T83" fmla="*/ 0 h 634"/>
              <a:gd name="T84" fmla="*/ 344537594 w 634"/>
              <a:gd name="T85" fmla="*/ 0 h 634"/>
              <a:gd name="T86" fmla="*/ 325685395 w 634"/>
              <a:gd name="T87" fmla="*/ 0 h 634"/>
              <a:gd name="T88" fmla="*/ 325685395 w 634"/>
              <a:gd name="T89" fmla="*/ 28603224 h 634"/>
              <a:gd name="T90" fmla="*/ 344537594 w 634"/>
              <a:gd name="T91" fmla="*/ 28603224 h 634"/>
              <a:gd name="T92" fmla="*/ 382891844 w 634"/>
              <a:gd name="T93" fmla="*/ 66957475 h 634"/>
              <a:gd name="T94" fmla="*/ 382891844 w 634"/>
              <a:gd name="T95" fmla="*/ 95560699 h 634"/>
              <a:gd name="T96" fmla="*/ 411495069 w 634"/>
              <a:gd name="T97" fmla="*/ 95560699 h 634"/>
              <a:gd name="T98" fmla="*/ 411495069 w 634"/>
              <a:gd name="T99" fmla="*/ 66957475 h 634"/>
              <a:gd name="T100" fmla="*/ 344537594 w 634"/>
              <a:gd name="T101" fmla="*/ 0 h 63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34" h="634">
                <a:moveTo>
                  <a:pt x="45" y="103"/>
                </a:moveTo>
                <a:lnTo>
                  <a:pt x="45" y="103"/>
                </a:lnTo>
                <a:cubicBezTo>
                  <a:pt x="45" y="74"/>
                  <a:pt x="74" y="44"/>
                  <a:pt x="103" y="44"/>
                </a:cubicBezTo>
                <a:cubicBezTo>
                  <a:pt x="148" y="44"/>
                  <a:pt x="148" y="44"/>
                  <a:pt x="148" y="44"/>
                </a:cubicBezTo>
                <a:cubicBezTo>
                  <a:pt x="148" y="0"/>
                  <a:pt x="148" y="0"/>
                  <a:pt x="148" y="0"/>
                </a:cubicBezTo>
                <a:cubicBezTo>
                  <a:pt x="103" y="0"/>
                  <a:pt x="103" y="0"/>
                  <a:pt x="103" y="0"/>
                </a:cubicBezTo>
                <a:cubicBezTo>
                  <a:pt x="45" y="0"/>
                  <a:pt x="0" y="44"/>
                  <a:pt x="0" y="103"/>
                </a:cubicBezTo>
                <a:cubicBezTo>
                  <a:pt x="0" y="147"/>
                  <a:pt x="0" y="147"/>
                  <a:pt x="0" y="147"/>
                </a:cubicBezTo>
                <a:cubicBezTo>
                  <a:pt x="30" y="147"/>
                  <a:pt x="45" y="147"/>
                  <a:pt x="45" y="147"/>
                </a:cubicBezTo>
                <a:lnTo>
                  <a:pt x="45" y="103"/>
                </a:lnTo>
                <a:close/>
                <a:moveTo>
                  <a:pt x="457" y="294"/>
                </a:moveTo>
                <a:lnTo>
                  <a:pt x="457" y="294"/>
                </a:lnTo>
                <a:cubicBezTo>
                  <a:pt x="339" y="294"/>
                  <a:pt x="339" y="294"/>
                  <a:pt x="339" y="294"/>
                </a:cubicBezTo>
                <a:cubicBezTo>
                  <a:pt x="339" y="162"/>
                  <a:pt x="339" y="162"/>
                  <a:pt x="339" y="162"/>
                </a:cubicBezTo>
                <a:cubicBezTo>
                  <a:pt x="339" y="147"/>
                  <a:pt x="324" y="147"/>
                  <a:pt x="324" y="147"/>
                </a:cubicBezTo>
                <a:cubicBezTo>
                  <a:pt x="310" y="147"/>
                  <a:pt x="295" y="147"/>
                  <a:pt x="295" y="162"/>
                </a:cubicBezTo>
                <a:cubicBezTo>
                  <a:pt x="295" y="324"/>
                  <a:pt x="295" y="324"/>
                  <a:pt x="295" y="324"/>
                </a:cubicBezTo>
                <a:cubicBezTo>
                  <a:pt x="295" y="324"/>
                  <a:pt x="310" y="338"/>
                  <a:pt x="324" y="338"/>
                </a:cubicBezTo>
                <a:cubicBezTo>
                  <a:pt x="457" y="338"/>
                  <a:pt x="457" y="338"/>
                  <a:pt x="457" y="338"/>
                </a:cubicBezTo>
                <a:cubicBezTo>
                  <a:pt x="471" y="338"/>
                  <a:pt x="471" y="324"/>
                  <a:pt x="471" y="324"/>
                </a:cubicBezTo>
                <a:cubicBezTo>
                  <a:pt x="471" y="309"/>
                  <a:pt x="471" y="294"/>
                  <a:pt x="457" y="294"/>
                </a:cubicBezTo>
                <a:close/>
                <a:moveTo>
                  <a:pt x="589" y="324"/>
                </a:moveTo>
                <a:lnTo>
                  <a:pt x="589" y="324"/>
                </a:lnTo>
                <a:cubicBezTo>
                  <a:pt x="589" y="162"/>
                  <a:pt x="471" y="44"/>
                  <a:pt x="324" y="44"/>
                </a:cubicBezTo>
                <a:cubicBezTo>
                  <a:pt x="162" y="44"/>
                  <a:pt x="45" y="162"/>
                  <a:pt x="45" y="324"/>
                </a:cubicBezTo>
                <a:cubicBezTo>
                  <a:pt x="45" y="427"/>
                  <a:pt x="103" y="515"/>
                  <a:pt x="192" y="559"/>
                </a:cubicBezTo>
                <a:cubicBezTo>
                  <a:pt x="118" y="633"/>
                  <a:pt x="118" y="633"/>
                  <a:pt x="118" y="633"/>
                </a:cubicBezTo>
                <a:cubicBezTo>
                  <a:pt x="177" y="633"/>
                  <a:pt x="177" y="633"/>
                  <a:pt x="177" y="633"/>
                </a:cubicBezTo>
                <a:cubicBezTo>
                  <a:pt x="236" y="574"/>
                  <a:pt x="236" y="574"/>
                  <a:pt x="236" y="574"/>
                </a:cubicBezTo>
                <a:cubicBezTo>
                  <a:pt x="265" y="589"/>
                  <a:pt x="295" y="589"/>
                  <a:pt x="324" y="589"/>
                </a:cubicBezTo>
                <a:cubicBezTo>
                  <a:pt x="354" y="589"/>
                  <a:pt x="383" y="589"/>
                  <a:pt x="398" y="574"/>
                </a:cubicBezTo>
                <a:cubicBezTo>
                  <a:pt x="457" y="633"/>
                  <a:pt x="457" y="633"/>
                  <a:pt x="457" y="633"/>
                </a:cubicBezTo>
                <a:cubicBezTo>
                  <a:pt x="516" y="633"/>
                  <a:pt x="516" y="633"/>
                  <a:pt x="516" y="633"/>
                </a:cubicBezTo>
                <a:cubicBezTo>
                  <a:pt x="457" y="559"/>
                  <a:pt x="457" y="559"/>
                  <a:pt x="457" y="559"/>
                </a:cubicBezTo>
                <a:cubicBezTo>
                  <a:pt x="530" y="515"/>
                  <a:pt x="589" y="427"/>
                  <a:pt x="589" y="324"/>
                </a:cubicBezTo>
                <a:close/>
                <a:moveTo>
                  <a:pt x="324" y="559"/>
                </a:moveTo>
                <a:lnTo>
                  <a:pt x="324" y="559"/>
                </a:lnTo>
                <a:cubicBezTo>
                  <a:pt x="192" y="559"/>
                  <a:pt x="89" y="456"/>
                  <a:pt x="89" y="324"/>
                </a:cubicBezTo>
                <a:cubicBezTo>
                  <a:pt x="89" y="192"/>
                  <a:pt x="192" y="88"/>
                  <a:pt x="324" y="88"/>
                </a:cubicBezTo>
                <a:cubicBezTo>
                  <a:pt x="457" y="88"/>
                  <a:pt x="560" y="192"/>
                  <a:pt x="560" y="324"/>
                </a:cubicBezTo>
                <a:cubicBezTo>
                  <a:pt x="560" y="456"/>
                  <a:pt x="457" y="559"/>
                  <a:pt x="324" y="559"/>
                </a:cubicBezTo>
                <a:close/>
                <a:moveTo>
                  <a:pt x="530" y="0"/>
                </a:moveTo>
                <a:lnTo>
                  <a:pt x="530" y="0"/>
                </a:lnTo>
                <a:cubicBezTo>
                  <a:pt x="501" y="0"/>
                  <a:pt x="501" y="0"/>
                  <a:pt x="501" y="0"/>
                </a:cubicBezTo>
                <a:cubicBezTo>
                  <a:pt x="501" y="44"/>
                  <a:pt x="501" y="44"/>
                  <a:pt x="501" y="44"/>
                </a:cubicBezTo>
                <a:cubicBezTo>
                  <a:pt x="530" y="44"/>
                  <a:pt x="530" y="44"/>
                  <a:pt x="530" y="44"/>
                </a:cubicBezTo>
                <a:cubicBezTo>
                  <a:pt x="575" y="44"/>
                  <a:pt x="589" y="74"/>
                  <a:pt x="589" y="103"/>
                </a:cubicBezTo>
                <a:cubicBezTo>
                  <a:pt x="589" y="147"/>
                  <a:pt x="589" y="147"/>
                  <a:pt x="589" y="147"/>
                </a:cubicBezTo>
                <a:cubicBezTo>
                  <a:pt x="604" y="147"/>
                  <a:pt x="604" y="147"/>
                  <a:pt x="633" y="147"/>
                </a:cubicBezTo>
                <a:cubicBezTo>
                  <a:pt x="633" y="103"/>
                  <a:pt x="633" y="103"/>
                  <a:pt x="633" y="103"/>
                </a:cubicBezTo>
                <a:cubicBezTo>
                  <a:pt x="633" y="44"/>
                  <a:pt x="589" y="0"/>
                  <a:pt x="530" y="0"/>
                </a:cubicBez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66" name="Freeform 9"/>
          <p:cNvSpPr>
            <a:spLocks noEditPoints="1" noChangeArrowheads="1"/>
          </p:cNvSpPr>
          <p:nvPr/>
        </p:nvSpPr>
        <p:spPr bwMode="auto">
          <a:xfrm>
            <a:off x="2182930" y="1957871"/>
            <a:ext cx="396999" cy="422421"/>
          </a:xfrm>
          <a:custGeom>
            <a:avLst/>
            <a:gdLst>
              <a:gd name="T0" fmla="*/ 2147483647 w 85"/>
              <a:gd name="T1" fmla="*/ 2147483647 h 85"/>
              <a:gd name="T2" fmla="*/ 2147483647 w 85"/>
              <a:gd name="T3" fmla="*/ 2147483647 h 85"/>
              <a:gd name="T4" fmla="*/ 2147483647 w 85"/>
              <a:gd name="T5" fmla="*/ 2147483647 h 85"/>
              <a:gd name="T6" fmla="*/ 2147483647 w 85"/>
              <a:gd name="T7" fmla="*/ 2147483647 h 85"/>
              <a:gd name="T8" fmla="*/ 2147483647 w 85"/>
              <a:gd name="T9" fmla="*/ 2147483647 h 85"/>
              <a:gd name="T10" fmla="*/ 2147483647 w 85"/>
              <a:gd name="T11" fmla="*/ 2147483647 h 85"/>
              <a:gd name="T12" fmla="*/ 2147483647 w 85"/>
              <a:gd name="T13" fmla="*/ 2147483647 h 85"/>
              <a:gd name="T14" fmla="*/ 2147483647 w 85"/>
              <a:gd name="T15" fmla="*/ 2147483647 h 85"/>
              <a:gd name="T16" fmla="*/ 2147483647 w 85"/>
              <a:gd name="T17" fmla="*/ 2147483647 h 85"/>
              <a:gd name="T18" fmla="*/ 2147483647 w 85"/>
              <a:gd name="T19" fmla="*/ 2147483647 h 85"/>
              <a:gd name="T20" fmla="*/ 2147483647 w 85"/>
              <a:gd name="T21" fmla="*/ 2147483647 h 85"/>
              <a:gd name="T22" fmla="*/ 2147483647 w 85"/>
              <a:gd name="T23" fmla="*/ 2147483647 h 85"/>
              <a:gd name="T24" fmla="*/ 2147483647 w 85"/>
              <a:gd name="T25" fmla="*/ 2147483647 h 85"/>
              <a:gd name="T26" fmla="*/ 2147483647 w 85"/>
              <a:gd name="T27" fmla="*/ 2147483647 h 85"/>
              <a:gd name="T28" fmla="*/ 2147483647 w 85"/>
              <a:gd name="T29" fmla="*/ 2147483647 h 85"/>
              <a:gd name="T30" fmla="*/ 2147483647 w 85"/>
              <a:gd name="T31" fmla="*/ 2147483647 h 85"/>
              <a:gd name="T32" fmla="*/ 2147483647 w 85"/>
              <a:gd name="T33" fmla="*/ 2147483647 h 85"/>
              <a:gd name="T34" fmla="*/ 2147483647 w 85"/>
              <a:gd name="T35" fmla="*/ 2147483647 h 85"/>
              <a:gd name="T36" fmla="*/ 2147483647 w 85"/>
              <a:gd name="T37" fmla="*/ 2147483647 h 85"/>
              <a:gd name="T38" fmla="*/ 2147483647 w 85"/>
              <a:gd name="T39" fmla="*/ 2147483647 h 85"/>
              <a:gd name="T40" fmla="*/ 2147483647 w 85"/>
              <a:gd name="T41" fmla="*/ 2147483647 h 85"/>
              <a:gd name="T42" fmla="*/ 2147483647 w 85"/>
              <a:gd name="T43" fmla="*/ 2147483647 h 85"/>
              <a:gd name="T44" fmla="*/ 2147483647 w 85"/>
              <a:gd name="T45" fmla="*/ 2147483647 h 85"/>
              <a:gd name="T46" fmla="*/ 2147483647 w 85"/>
              <a:gd name="T47" fmla="*/ 0 h 85"/>
              <a:gd name="T48" fmla="*/ 2147483647 w 85"/>
              <a:gd name="T49" fmla="*/ 0 h 85"/>
              <a:gd name="T50" fmla="*/ 2147483647 w 85"/>
              <a:gd name="T51" fmla="*/ 2147483647 h 85"/>
              <a:gd name="T52" fmla="*/ 2147483647 w 85"/>
              <a:gd name="T53" fmla="*/ 2147483647 h 85"/>
              <a:gd name="T54" fmla="*/ 2147483647 w 85"/>
              <a:gd name="T55" fmla="*/ 2147483647 h 85"/>
              <a:gd name="T56" fmla="*/ 2147483647 w 85"/>
              <a:gd name="T57" fmla="*/ 2147483647 h 85"/>
              <a:gd name="T58" fmla="*/ 2147483647 w 85"/>
              <a:gd name="T59" fmla="*/ 2147483647 h 85"/>
              <a:gd name="T60" fmla="*/ 2147483647 w 85"/>
              <a:gd name="T61" fmla="*/ 2147483647 h 85"/>
              <a:gd name="T62" fmla="*/ 2147483647 w 85"/>
              <a:gd name="T63" fmla="*/ 2147483647 h 85"/>
              <a:gd name="T64" fmla="*/ 2147483647 w 85"/>
              <a:gd name="T65" fmla="*/ 2147483647 h 85"/>
              <a:gd name="T66" fmla="*/ 2147483647 w 85"/>
              <a:gd name="T67" fmla="*/ 0 h 85"/>
              <a:gd name="T68" fmla="*/ 0 w 85"/>
              <a:gd name="T69" fmla="*/ 2147483647 h 85"/>
              <a:gd name="T70" fmla="*/ 0 w 85"/>
              <a:gd name="T71" fmla="*/ 2147483647 h 85"/>
              <a:gd name="T72" fmla="*/ 2147483647 w 85"/>
              <a:gd name="T73" fmla="*/ 2147483647 h 85"/>
              <a:gd name="T74" fmla="*/ 2147483647 w 85"/>
              <a:gd name="T75" fmla="*/ 2147483647 h 85"/>
              <a:gd name="T76" fmla="*/ 0 w 85"/>
              <a:gd name="T77" fmla="*/ 2147483647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5"/>
              <a:gd name="T118" fmla="*/ 0 h 85"/>
              <a:gd name="T119" fmla="*/ 85 w 8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1"/>
                  <a:pt x="17" y="61"/>
                  <a:pt x="17" y="61"/>
                </a:cubicBezTo>
                <a:cubicBezTo>
                  <a:pt x="21" y="61"/>
                  <a:pt x="21" y="61"/>
                  <a:pt x="21" y="61"/>
                </a:cubicBezTo>
                <a:cubicBezTo>
                  <a:pt x="21" y="68"/>
                  <a:pt x="21" y="68"/>
                  <a:pt x="21" y="68"/>
                </a:cubicBezTo>
                <a:cubicBezTo>
                  <a:pt x="27" y="68"/>
                  <a:pt x="27" y="68"/>
                  <a:pt x="27" y="68"/>
                </a:cubicBezTo>
                <a:cubicBezTo>
                  <a:pt x="27" y="61"/>
                  <a:pt x="27" y="61"/>
                  <a:pt x="27" y="61"/>
                </a:cubicBezTo>
                <a:cubicBezTo>
                  <a:pt x="30" y="61"/>
                  <a:pt x="30" y="61"/>
                  <a:pt x="30" y="61"/>
                </a:cubicBezTo>
                <a:cubicBezTo>
                  <a:pt x="30" y="57"/>
                  <a:pt x="30" y="57"/>
                  <a:pt x="30" y="57"/>
                </a:cubicBezTo>
                <a:cubicBezTo>
                  <a:pt x="38" y="58"/>
                  <a:pt x="46" y="58"/>
                  <a:pt x="54" y="57"/>
                </a:cubicBezTo>
                <a:cubicBezTo>
                  <a:pt x="54" y="61"/>
                  <a:pt x="54" y="61"/>
                  <a:pt x="54" y="61"/>
                </a:cubicBezTo>
                <a:cubicBezTo>
                  <a:pt x="57" y="61"/>
                  <a:pt x="57" y="61"/>
                  <a:pt x="57" y="61"/>
                </a:cubicBezTo>
                <a:cubicBezTo>
                  <a:pt x="57" y="68"/>
                  <a:pt x="57" y="68"/>
                  <a:pt x="57" y="68"/>
                </a:cubicBezTo>
                <a:cubicBezTo>
                  <a:pt x="63" y="68"/>
                  <a:pt x="63" y="68"/>
                  <a:pt x="63" y="68"/>
                </a:cubicBezTo>
                <a:cubicBezTo>
                  <a:pt x="63" y="61"/>
                  <a:pt x="63" y="61"/>
                  <a:pt x="63" y="61"/>
                </a:cubicBezTo>
                <a:cubicBezTo>
                  <a:pt x="66" y="61"/>
                  <a:pt x="66" y="61"/>
                  <a:pt x="66" y="61"/>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72" name="Freeform 22"/>
          <p:cNvSpPr>
            <a:spLocks noEditPoints="1" noChangeArrowheads="1"/>
          </p:cNvSpPr>
          <p:nvPr/>
        </p:nvSpPr>
        <p:spPr bwMode="auto">
          <a:xfrm>
            <a:off x="2229866" y="2591504"/>
            <a:ext cx="299216" cy="475225"/>
          </a:xfrm>
          <a:custGeom>
            <a:avLst/>
            <a:gdLst>
              <a:gd name="T0" fmla="*/ 2147483647 w 64"/>
              <a:gd name="T1" fmla="*/ 0 h 96"/>
              <a:gd name="T2" fmla="*/ 2147483647 w 64"/>
              <a:gd name="T3" fmla="*/ 2147483647 h 96"/>
              <a:gd name="T4" fmla="*/ 2147483647 w 64"/>
              <a:gd name="T5" fmla="*/ 2147483647 h 96"/>
              <a:gd name="T6" fmla="*/ 0 w 64"/>
              <a:gd name="T7" fmla="*/ 2147483647 h 96"/>
              <a:gd name="T8" fmla="*/ 2147483647 w 64"/>
              <a:gd name="T9" fmla="*/ 2147483647 h 96"/>
              <a:gd name="T10" fmla="*/ 2147483647 w 64"/>
              <a:gd name="T11" fmla="*/ 2147483647 h 96"/>
              <a:gd name="T12" fmla="*/ 2147483647 w 64"/>
              <a:gd name="T13" fmla="*/ 2147483647 h 96"/>
              <a:gd name="T14" fmla="*/ 2147483647 w 64"/>
              <a:gd name="T15" fmla="*/ 2147483647 h 96"/>
              <a:gd name="T16" fmla="*/ 2147483647 w 64"/>
              <a:gd name="T17" fmla="*/ 2147483647 h 96"/>
              <a:gd name="T18" fmla="*/ 2147483647 w 64"/>
              <a:gd name="T19" fmla="*/ 2147483647 h 96"/>
              <a:gd name="T20" fmla="*/ 2147483647 w 64"/>
              <a:gd name="T21" fmla="*/ 2147483647 h 96"/>
              <a:gd name="T22" fmla="*/ 2147483647 w 64"/>
              <a:gd name="T23" fmla="*/ 2147483647 h 96"/>
              <a:gd name="T24" fmla="*/ 2147483647 w 64"/>
              <a:gd name="T25" fmla="*/ 2147483647 h 96"/>
              <a:gd name="T26" fmla="*/ 2147483647 w 64"/>
              <a:gd name="T27" fmla="*/ 2147483647 h 96"/>
              <a:gd name="T28" fmla="*/ 2147483647 w 64"/>
              <a:gd name="T29" fmla="*/ 2147483647 h 96"/>
              <a:gd name="T30" fmla="*/ 2147483647 w 64"/>
              <a:gd name="T31" fmla="*/ 2147483647 h 96"/>
              <a:gd name="T32" fmla="*/ 2147483647 w 64"/>
              <a:gd name="T33" fmla="*/ 2147483647 h 96"/>
              <a:gd name="T34" fmla="*/ 2147483647 w 64"/>
              <a:gd name="T35" fmla="*/ 2147483647 h 96"/>
              <a:gd name="T36" fmla="*/ 2147483647 w 64"/>
              <a:gd name="T37" fmla="*/ 2147483647 h 96"/>
              <a:gd name="T38" fmla="*/ 2147483647 w 64"/>
              <a:gd name="T39" fmla="*/ 2147483647 h 96"/>
              <a:gd name="T40" fmla="*/ 2147483647 w 64"/>
              <a:gd name="T41" fmla="*/ 2147483647 h 96"/>
              <a:gd name="T42" fmla="*/ 2147483647 w 64"/>
              <a:gd name="T43" fmla="*/ 2147483647 h 96"/>
              <a:gd name="T44" fmla="*/ 2147483647 w 64"/>
              <a:gd name="T45" fmla="*/ 2147483647 h 96"/>
              <a:gd name="T46" fmla="*/ 2147483647 w 64"/>
              <a:gd name="T47" fmla="*/ 2147483647 h 96"/>
              <a:gd name="T48" fmla="*/ 2147483647 w 64"/>
              <a:gd name="T49" fmla="*/ 2147483647 h 96"/>
              <a:gd name="T50" fmla="*/ 2147483647 w 64"/>
              <a:gd name="T51" fmla="*/ 2147483647 h 96"/>
              <a:gd name="T52" fmla="*/ 2147483647 w 64"/>
              <a:gd name="T53" fmla="*/ 2147483647 h 96"/>
              <a:gd name="T54" fmla="*/ 2147483647 w 64"/>
              <a:gd name="T55" fmla="*/ 2147483647 h 96"/>
              <a:gd name="T56" fmla="*/ 2147483647 w 64"/>
              <a:gd name="T57" fmla="*/ 2147483647 h 96"/>
              <a:gd name="T58" fmla="*/ 2147483647 w 64"/>
              <a:gd name="T59" fmla="*/ 2147483647 h 96"/>
              <a:gd name="T60" fmla="*/ 2147483647 w 64"/>
              <a:gd name="T61" fmla="*/ 2147483647 h 96"/>
              <a:gd name="T62" fmla="*/ 2147483647 w 64"/>
              <a:gd name="T63" fmla="*/ 2147483647 h 96"/>
              <a:gd name="T64" fmla="*/ 2147483647 w 64"/>
              <a:gd name="T65" fmla="*/ 2147483647 h 96"/>
              <a:gd name="T66" fmla="*/ 2147483647 w 64"/>
              <a:gd name="T67" fmla="*/ 2147483647 h 96"/>
              <a:gd name="T68" fmla="*/ 2147483647 w 64"/>
              <a:gd name="T69" fmla="*/ 2147483647 h 96"/>
              <a:gd name="T70" fmla="*/ 2147483647 w 64"/>
              <a:gd name="T71" fmla="*/ 2147483647 h 96"/>
              <a:gd name="T72" fmla="*/ 2147483647 w 64"/>
              <a:gd name="T73" fmla="*/ 2147483647 h 96"/>
              <a:gd name="T74" fmla="*/ 2147483647 w 64"/>
              <a:gd name="T75" fmla="*/ 2147483647 h 96"/>
              <a:gd name="T76" fmla="*/ 2147483647 w 64"/>
              <a:gd name="T77" fmla="*/ 2147483647 h 96"/>
              <a:gd name="T78" fmla="*/ 2147483647 w 64"/>
              <a:gd name="T79" fmla="*/ 2147483647 h 96"/>
              <a:gd name="T80" fmla="*/ 2147483647 w 64"/>
              <a:gd name="T81" fmla="*/ 2147483647 h 9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96"/>
              <a:gd name="T125" fmla="*/ 64 w 64"/>
              <a:gd name="T126" fmla="*/ 96 h 9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96">
                <a:moveTo>
                  <a:pt x="9" y="0"/>
                </a:moveTo>
                <a:cubicBezTo>
                  <a:pt x="56" y="0"/>
                  <a:pt x="56" y="0"/>
                  <a:pt x="56" y="0"/>
                </a:cubicBezTo>
                <a:cubicBezTo>
                  <a:pt x="60" y="0"/>
                  <a:pt x="64" y="3"/>
                  <a:pt x="64" y="8"/>
                </a:cubicBezTo>
                <a:cubicBezTo>
                  <a:pt x="64" y="88"/>
                  <a:pt x="64" y="88"/>
                  <a:pt x="64" y="88"/>
                </a:cubicBezTo>
                <a:cubicBezTo>
                  <a:pt x="64" y="93"/>
                  <a:pt x="60" y="96"/>
                  <a:pt x="56" y="96"/>
                </a:cubicBezTo>
                <a:cubicBezTo>
                  <a:pt x="9" y="96"/>
                  <a:pt x="9" y="96"/>
                  <a:pt x="9" y="96"/>
                </a:cubicBezTo>
                <a:cubicBezTo>
                  <a:pt x="4" y="96"/>
                  <a:pt x="0" y="93"/>
                  <a:pt x="0" y="88"/>
                </a:cubicBezTo>
                <a:cubicBezTo>
                  <a:pt x="0" y="8"/>
                  <a:pt x="0" y="8"/>
                  <a:pt x="0" y="8"/>
                </a:cubicBezTo>
                <a:cubicBezTo>
                  <a:pt x="0" y="3"/>
                  <a:pt x="4" y="0"/>
                  <a:pt x="9" y="0"/>
                </a:cubicBezTo>
                <a:close/>
                <a:moveTo>
                  <a:pt x="7" y="13"/>
                </a:moveTo>
                <a:cubicBezTo>
                  <a:pt x="7" y="47"/>
                  <a:pt x="7" y="47"/>
                  <a:pt x="7" y="47"/>
                </a:cubicBezTo>
                <a:cubicBezTo>
                  <a:pt x="57" y="47"/>
                  <a:pt x="57" y="47"/>
                  <a:pt x="57" y="47"/>
                </a:cubicBezTo>
                <a:cubicBezTo>
                  <a:pt x="57" y="13"/>
                  <a:pt x="57" y="13"/>
                  <a:pt x="57" y="13"/>
                </a:cubicBezTo>
                <a:cubicBezTo>
                  <a:pt x="7" y="13"/>
                  <a:pt x="7" y="13"/>
                  <a:pt x="7" y="13"/>
                </a:cubicBezTo>
                <a:close/>
                <a:moveTo>
                  <a:pt x="20" y="4"/>
                </a:moveTo>
                <a:cubicBezTo>
                  <a:pt x="20" y="8"/>
                  <a:pt x="20" y="8"/>
                  <a:pt x="20" y="8"/>
                </a:cubicBezTo>
                <a:cubicBezTo>
                  <a:pt x="43" y="8"/>
                  <a:pt x="43" y="8"/>
                  <a:pt x="43" y="8"/>
                </a:cubicBezTo>
                <a:cubicBezTo>
                  <a:pt x="43" y="4"/>
                  <a:pt x="43" y="4"/>
                  <a:pt x="43" y="4"/>
                </a:cubicBezTo>
                <a:cubicBezTo>
                  <a:pt x="20" y="4"/>
                  <a:pt x="20" y="4"/>
                  <a:pt x="20" y="4"/>
                </a:cubicBezTo>
                <a:close/>
                <a:moveTo>
                  <a:pt x="27" y="51"/>
                </a:moveTo>
                <a:cubicBezTo>
                  <a:pt x="25" y="51"/>
                  <a:pt x="24" y="53"/>
                  <a:pt x="24" y="54"/>
                </a:cubicBezTo>
                <a:cubicBezTo>
                  <a:pt x="24" y="59"/>
                  <a:pt x="24" y="59"/>
                  <a:pt x="24" y="59"/>
                </a:cubicBezTo>
                <a:cubicBezTo>
                  <a:pt x="24" y="61"/>
                  <a:pt x="25" y="62"/>
                  <a:pt x="27" y="62"/>
                </a:cubicBezTo>
                <a:cubicBezTo>
                  <a:pt x="36" y="62"/>
                  <a:pt x="36" y="62"/>
                  <a:pt x="36" y="62"/>
                </a:cubicBezTo>
                <a:cubicBezTo>
                  <a:pt x="38" y="62"/>
                  <a:pt x="39" y="61"/>
                  <a:pt x="39" y="59"/>
                </a:cubicBezTo>
                <a:cubicBezTo>
                  <a:pt x="39" y="54"/>
                  <a:pt x="39" y="54"/>
                  <a:pt x="39" y="54"/>
                </a:cubicBezTo>
                <a:cubicBezTo>
                  <a:pt x="39" y="53"/>
                  <a:pt x="38" y="51"/>
                  <a:pt x="36" y="51"/>
                </a:cubicBezTo>
                <a:cubicBezTo>
                  <a:pt x="27" y="51"/>
                  <a:pt x="27" y="51"/>
                  <a:pt x="27" y="51"/>
                </a:cubicBezTo>
                <a:close/>
                <a:moveTo>
                  <a:pt x="22" y="55"/>
                </a:moveTo>
                <a:cubicBezTo>
                  <a:pt x="8" y="55"/>
                  <a:pt x="8" y="55"/>
                  <a:pt x="8" y="55"/>
                </a:cubicBezTo>
                <a:cubicBezTo>
                  <a:pt x="8" y="58"/>
                  <a:pt x="8" y="58"/>
                  <a:pt x="8" y="58"/>
                </a:cubicBezTo>
                <a:cubicBezTo>
                  <a:pt x="22" y="58"/>
                  <a:pt x="22" y="58"/>
                  <a:pt x="22" y="58"/>
                </a:cubicBezTo>
                <a:cubicBezTo>
                  <a:pt x="22" y="55"/>
                  <a:pt x="22" y="55"/>
                  <a:pt x="22" y="55"/>
                </a:cubicBezTo>
                <a:close/>
                <a:moveTo>
                  <a:pt x="55" y="55"/>
                </a:moveTo>
                <a:cubicBezTo>
                  <a:pt x="41" y="55"/>
                  <a:pt x="41" y="55"/>
                  <a:pt x="41" y="55"/>
                </a:cubicBezTo>
                <a:cubicBezTo>
                  <a:pt x="41" y="58"/>
                  <a:pt x="41" y="58"/>
                  <a:pt x="41" y="58"/>
                </a:cubicBezTo>
                <a:cubicBezTo>
                  <a:pt x="55" y="58"/>
                  <a:pt x="55" y="58"/>
                  <a:pt x="55" y="58"/>
                </a:cubicBezTo>
                <a:cubicBezTo>
                  <a:pt x="55" y="55"/>
                  <a:pt x="55" y="55"/>
                  <a:pt x="55" y="55"/>
                </a:cubicBezTo>
                <a:close/>
                <a:moveTo>
                  <a:pt x="22" y="65"/>
                </a:moveTo>
                <a:cubicBezTo>
                  <a:pt x="8" y="65"/>
                  <a:pt x="8" y="65"/>
                  <a:pt x="8" y="65"/>
                </a:cubicBezTo>
                <a:cubicBezTo>
                  <a:pt x="8" y="71"/>
                  <a:pt x="8" y="71"/>
                  <a:pt x="8" y="71"/>
                </a:cubicBezTo>
                <a:cubicBezTo>
                  <a:pt x="22" y="71"/>
                  <a:pt x="22" y="71"/>
                  <a:pt x="22" y="71"/>
                </a:cubicBezTo>
                <a:cubicBezTo>
                  <a:pt x="22" y="65"/>
                  <a:pt x="22" y="65"/>
                  <a:pt x="22" y="65"/>
                </a:cubicBezTo>
                <a:close/>
                <a:moveTo>
                  <a:pt x="38" y="65"/>
                </a:moveTo>
                <a:cubicBezTo>
                  <a:pt x="25" y="65"/>
                  <a:pt x="25" y="65"/>
                  <a:pt x="25" y="65"/>
                </a:cubicBezTo>
                <a:cubicBezTo>
                  <a:pt x="25" y="71"/>
                  <a:pt x="25" y="71"/>
                  <a:pt x="25" y="71"/>
                </a:cubicBezTo>
                <a:cubicBezTo>
                  <a:pt x="38" y="71"/>
                  <a:pt x="38" y="71"/>
                  <a:pt x="38" y="71"/>
                </a:cubicBezTo>
                <a:cubicBezTo>
                  <a:pt x="38" y="65"/>
                  <a:pt x="38" y="65"/>
                  <a:pt x="38" y="65"/>
                </a:cubicBezTo>
                <a:close/>
                <a:moveTo>
                  <a:pt x="55" y="65"/>
                </a:moveTo>
                <a:cubicBezTo>
                  <a:pt x="41" y="65"/>
                  <a:pt x="41" y="65"/>
                  <a:pt x="41" y="65"/>
                </a:cubicBezTo>
                <a:cubicBezTo>
                  <a:pt x="41" y="71"/>
                  <a:pt x="41" y="71"/>
                  <a:pt x="41" y="71"/>
                </a:cubicBezTo>
                <a:cubicBezTo>
                  <a:pt x="55" y="71"/>
                  <a:pt x="55" y="71"/>
                  <a:pt x="55" y="71"/>
                </a:cubicBezTo>
                <a:cubicBezTo>
                  <a:pt x="55" y="65"/>
                  <a:pt x="55" y="65"/>
                  <a:pt x="55" y="65"/>
                </a:cubicBezTo>
                <a:close/>
                <a:moveTo>
                  <a:pt x="22" y="73"/>
                </a:moveTo>
                <a:cubicBezTo>
                  <a:pt x="8" y="73"/>
                  <a:pt x="8" y="73"/>
                  <a:pt x="8" y="73"/>
                </a:cubicBezTo>
                <a:cubicBezTo>
                  <a:pt x="8" y="80"/>
                  <a:pt x="8" y="80"/>
                  <a:pt x="8" y="80"/>
                </a:cubicBezTo>
                <a:cubicBezTo>
                  <a:pt x="22" y="80"/>
                  <a:pt x="22" y="80"/>
                  <a:pt x="22" y="80"/>
                </a:cubicBezTo>
                <a:cubicBezTo>
                  <a:pt x="22" y="73"/>
                  <a:pt x="22" y="73"/>
                  <a:pt x="22" y="73"/>
                </a:cubicBezTo>
                <a:close/>
                <a:moveTo>
                  <a:pt x="38" y="73"/>
                </a:moveTo>
                <a:cubicBezTo>
                  <a:pt x="25" y="73"/>
                  <a:pt x="25" y="73"/>
                  <a:pt x="25" y="73"/>
                </a:cubicBezTo>
                <a:cubicBezTo>
                  <a:pt x="25" y="80"/>
                  <a:pt x="25" y="80"/>
                  <a:pt x="25" y="80"/>
                </a:cubicBezTo>
                <a:cubicBezTo>
                  <a:pt x="38" y="80"/>
                  <a:pt x="38" y="80"/>
                  <a:pt x="38" y="80"/>
                </a:cubicBezTo>
                <a:cubicBezTo>
                  <a:pt x="38" y="73"/>
                  <a:pt x="38" y="73"/>
                  <a:pt x="38" y="73"/>
                </a:cubicBezTo>
                <a:close/>
                <a:moveTo>
                  <a:pt x="55" y="73"/>
                </a:moveTo>
                <a:cubicBezTo>
                  <a:pt x="41" y="73"/>
                  <a:pt x="41" y="73"/>
                  <a:pt x="41" y="73"/>
                </a:cubicBezTo>
                <a:cubicBezTo>
                  <a:pt x="41" y="80"/>
                  <a:pt x="41" y="80"/>
                  <a:pt x="41" y="80"/>
                </a:cubicBezTo>
                <a:cubicBezTo>
                  <a:pt x="55" y="80"/>
                  <a:pt x="55" y="80"/>
                  <a:pt x="55" y="80"/>
                </a:cubicBezTo>
                <a:cubicBezTo>
                  <a:pt x="55" y="73"/>
                  <a:pt x="55" y="73"/>
                  <a:pt x="55" y="73"/>
                </a:cubicBezTo>
                <a:close/>
                <a:moveTo>
                  <a:pt x="22" y="82"/>
                </a:moveTo>
                <a:cubicBezTo>
                  <a:pt x="8" y="82"/>
                  <a:pt x="8" y="82"/>
                  <a:pt x="8" y="82"/>
                </a:cubicBezTo>
                <a:cubicBezTo>
                  <a:pt x="8" y="89"/>
                  <a:pt x="8" y="89"/>
                  <a:pt x="8" y="89"/>
                </a:cubicBezTo>
                <a:cubicBezTo>
                  <a:pt x="22" y="89"/>
                  <a:pt x="22" y="89"/>
                  <a:pt x="22" y="89"/>
                </a:cubicBezTo>
                <a:cubicBezTo>
                  <a:pt x="22" y="82"/>
                  <a:pt x="22" y="82"/>
                  <a:pt x="22" y="82"/>
                </a:cubicBezTo>
                <a:close/>
                <a:moveTo>
                  <a:pt x="38" y="82"/>
                </a:moveTo>
                <a:cubicBezTo>
                  <a:pt x="25" y="82"/>
                  <a:pt x="25" y="82"/>
                  <a:pt x="25" y="82"/>
                </a:cubicBezTo>
                <a:cubicBezTo>
                  <a:pt x="25" y="89"/>
                  <a:pt x="25" y="89"/>
                  <a:pt x="25" y="89"/>
                </a:cubicBezTo>
                <a:cubicBezTo>
                  <a:pt x="38" y="89"/>
                  <a:pt x="38" y="89"/>
                  <a:pt x="38" y="89"/>
                </a:cubicBezTo>
                <a:cubicBezTo>
                  <a:pt x="38" y="82"/>
                  <a:pt x="38" y="82"/>
                  <a:pt x="38" y="82"/>
                </a:cubicBezTo>
                <a:close/>
                <a:moveTo>
                  <a:pt x="55" y="82"/>
                </a:moveTo>
                <a:cubicBezTo>
                  <a:pt x="41" y="82"/>
                  <a:pt x="41" y="82"/>
                  <a:pt x="41" y="82"/>
                </a:cubicBezTo>
                <a:cubicBezTo>
                  <a:pt x="41" y="89"/>
                  <a:pt x="41" y="89"/>
                  <a:pt x="41" y="89"/>
                </a:cubicBezTo>
                <a:cubicBezTo>
                  <a:pt x="55" y="89"/>
                  <a:pt x="55" y="89"/>
                  <a:pt x="55" y="89"/>
                </a:cubicBezTo>
                <a:lnTo>
                  <a:pt x="55" y="82"/>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87" name="Freeform 52"/>
          <p:cNvSpPr>
            <a:spLocks noEditPoints="1" noChangeArrowheads="1"/>
          </p:cNvSpPr>
          <p:nvPr/>
        </p:nvSpPr>
        <p:spPr bwMode="auto">
          <a:xfrm>
            <a:off x="2186843" y="3187979"/>
            <a:ext cx="396999" cy="526071"/>
          </a:xfrm>
          <a:custGeom>
            <a:avLst/>
            <a:gdLst>
              <a:gd name="T0" fmla="*/ 2147483647 w 85"/>
              <a:gd name="T1" fmla="*/ 2147483647 h 106"/>
              <a:gd name="T2" fmla="*/ 2147483647 w 85"/>
              <a:gd name="T3" fmla="*/ 2147483647 h 106"/>
              <a:gd name="T4" fmla="*/ 2147483647 w 85"/>
              <a:gd name="T5" fmla="*/ 2147483647 h 106"/>
              <a:gd name="T6" fmla="*/ 2147483647 w 85"/>
              <a:gd name="T7" fmla="*/ 2147483647 h 106"/>
              <a:gd name="T8" fmla="*/ 0 w 85"/>
              <a:gd name="T9" fmla="*/ 2147483647 h 106"/>
              <a:gd name="T10" fmla="*/ 2147483647 w 85"/>
              <a:gd name="T11" fmla="*/ 2147483647 h 106"/>
              <a:gd name="T12" fmla="*/ 2147483647 w 85"/>
              <a:gd name="T13" fmla="*/ 2147483647 h 106"/>
              <a:gd name="T14" fmla="*/ 2147483647 w 85"/>
              <a:gd name="T15" fmla="*/ 2147483647 h 106"/>
              <a:gd name="T16" fmla="*/ 2147483647 w 85"/>
              <a:gd name="T17" fmla="*/ 2147483647 h 106"/>
              <a:gd name="T18" fmla="*/ 2147483647 w 85"/>
              <a:gd name="T19" fmla="*/ 2147483647 h 106"/>
              <a:gd name="T20" fmla="*/ 2147483647 w 85"/>
              <a:gd name="T21" fmla="*/ 2147483647 h 106"/>
              <a:gd name="T22" fmla="*/ 2147483647 w 85"/>
              <a:gd name="T23" fmla="*/ 2147483647 h 106"/>
              <a:gd name="T24" fmla="*/ 2147483647 w 85"/>
              <a:gd name="T25" fmla="*/ 2147483647 h 106"/>
              <a:gd name="T26" fmla="*/ 2147483647 w 85"/>
              <a:gd name="T27" fmla="*/ 2147483647 h 106"/>
              <a:gd name="T28" fmla="*/ 2147483647 w 85"/>
              <a:gd name="T29" fmla="*/ 2147483647 h 106"/>
              <a:gd name="T30" fmla="*/ 2147483647 w 85"/>
              <a:gd name="T31" fmla="*/ 2147483647 h 106"/>
              <a:gd name="T32" fmla="*/ 2147483647 w 85"/>
              <a:gd name="T33" fmla="*/ 2147483647 h 106"/>
              <a:gd name="T34" fmla="*/ 2147483647 w 85"/>
              <a:gd name="T35" fmla="*/ 2147483647 h 106"/>
              <a:gd name="T36" fmla="*/ 2147483647 w 85"/>
              <a:gd name="T37" fmla="*/ 2147483647 h 106"/>
              <a:gd name="T38" fmla="*/ 2147483647 w 85"/>
              <a:gd name="T39" fmla="*/ 2147483647 h 106"/>
              <a:gd name="T40" fmla="*/ 2147483647 w 85"/>
              <a:gd name="T41" fmla="*/ 2147483647 h 106"/>
              <a:gd name="T42" fmla="*/ 2147483647 w 85"/>
              <a:gd name="T43" fmla="*/ 2147483647 h 106"/>
              <a:gd name="T44" fmla="*/ 2147483647 w 85"/>
              <a:gd name="T45" fmla="*/ 2147483647 h 106"/>
              <a:gd name="T46" fmla="*/ 2147483647 w 85"/>
              <a:gd name="T47" fmla="*/ 2147483647 h 106"/>
              <a:gd name="T48" fmla="*/ 2147483647 w 85"/>
              <a:gd name="T49" fmla="*/ 2147483647 h 106"/>
              <a:gd name="T50" fmla="*/ 2147483647 w 85"/>
              <a:gd name="T51" fmla="*/ 2147483647 h 106"/>
              <a:gd name="T52" fmla="*/ 2147483647 w 85"/>
              <a:gd name="T53" fmla="*/ 2147483647 h 106"/>
              <a:gd name="T54" fmla="*/ 2147483647 w 85"/>
              <a:gd name="T55" fmla="*/ 2147483647 h 106"/>
              <a:gd name="T56" fmla="*/ 2147483647 w 85"/>
              <a:gd name="T57" fmla="*/ 2147483647 h 106"/>
              <a:gd name="T58" fmla="*/ 2147483647 w 85"/>
              <a:gd name="T59" fmla="*/ 2147483647 h 106"/>
              <a:gd name="T60" fmla="*/ 2147483647 w 85"/>
              <a:gd name="T61" fmla="*/ 2147483647 h 106"/>
              <a:gd name="T62" fmla="*/ 2147483647 w 85"/>
              <a:gd name="T63" fmla="*/ 2147483647 h 106"/>
              <a:gd name="T64" fmla="*/ 2147483647 w 85"/>
              <a:gd name="T65" fmla="*/ 2147483647 h 106"/>
              <a:gd name="T66" fmla="*/ 2147483647 w 85"/>
              <a:gd name="T67" fmla="*/ 2147483647 h 106"/>
              <a:gd name="T68" fmla="*/ 2147483647 w 85"/>
              <a:gd name="T69" fmla="*/ 2147483647 h 10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
              <a:gd name="T106" fmla="*/ 0 h 106"/>
              <a:gd name="T107" fmla="*/ 85 w 85"/>
              <a:gd name="T108" fmla="*/ 106 h 10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 h="106">
                <a:moveTo>
                  <a:pt x="44" y="54"/>
                </a:moveTo>
                <a:cubicBezTo>
                  <a:pt x="41" y="56"/>
                  <a:pt x="38" y="59"/>
                  <a:pt x="36" y="62"/>
                </a:cubicBezTo>
                <a:cubicBezTo>
                  <a:pt x="36" y="77"/>
                  <a:pt x="35" y="91"/>
                  <a:pt x="36" y="105"/>
                </a:cubicBezTo>
                <a:cubicBezTo>
                  <a:pt x="32" y="105"/>
                  <a:pt x="30" y="105"/>
                  <a:pt x="27" y="105"/>
                </a:cubicBezTo>
                <a:cubicBezTo>
                  <a:pt x="26" y="93"/>
                  <a:pt x="24" y="81"/>
                  <a:pt x="23" y="69"/>
                </a:cubicBezTo>
                <a:cubicBezTo>
                  <a:pt x="22" y="69"/>
                  <a:pt x="23" y="69"/>
                  <a:pt x="21" y="69"/>
                </a:cubicBezTo>
                <a:cubicBezTo>
                  <a:pt x="20" y="81"/>
                  <a:pt x="18" y="93"/>
                  <a:pt x="17" y="105"/>
                </a:cubicBezTo>
                <a:cubicBezTo>
                  <a:pt x="13" y="105"/>
                  <a:pt x="12" y="105"/>
                  <a:pt x="8" y="105"/>
                </a:cubicBezTo>
                <a:cubicBezTo>
                  <a:pt x="9" y="91"/>
                  <a:pt x="7" y="77"/>
                  <a:pt x="8" y="62"/>
                </a:cubicBezTo>
                <a:cubicBezTo>
                  <a:pt x="5" y="60"/>
                  <a:pt x="3" y="58"/>
                  <a:pt x="0" y="56"/>
                </a:cubicBezTo>
                <a:cubicBezTo>
                  <a:pt x="1" y="46"/>
                  <a:pt x="3" y="36"/>
                  <a:pt x="6" y="26"/>
                </a:cubicBezTo>
                <a:cubicBezTo>
                  <a:pt x="8" y="26"/>
                  <a:pt x="11" y="26"/>
                  <a:pt x="13" y="26"/>
                </a:cubicBezTo>
                <a:cubicBezTo>
                  <a:pt x="19" y="36"/>
                  <a:pt x="19" y="36"/>
                  <a:pt x="19" y="36"/>
                </a:cubicBezTo>
                <a:cubicBezTo>
                  <a:pt x="20" y="27"/>
                  <a:pt x="20" y="27"/>
                  <a:pt x="20" y="27"/>
                </a:cubicBezTo>
                <a:cubicBezTo>
                  <a:pt x="20" y="27"/>
                  <a:pt x="20" y="27"/>
                  <a:pt x="20" y="27"/>
                </a:cubicBezTo>
                <a:cubicBezTo>
                  <a:pt x="20" y="25"/>
                  <a:pt x="20" y="25"/>
                  <a:pt x="20" y="25"/>
                </a:cubicBezTo>
                <a:cubicBezTo>
                  <a:pt x="24" y="25"/>
                  <a:pt x="24" y="25"/>
                  <a:pt x="24" y="25"/>
                </a:cubicBezTo>
                <a:cubicBezTo>
                  <a:pt x="24" y="27"/>
                  <a:pt x="24" y="27"/>
                  <a:pt x="24" y="27"/>
                </a:cubicBezTo>
                <a:cubicBezTo>
                  <a:pt x="23" y="27"/>
                  <a:pt x="23" y="27"/>
                  <a:pt x="23" y="27"/>
                </a:cubicBezTo>
                <a:cubicBezTo>
                  <a:pt x="25" y="36"/>
                  <a:pt x="25" y="36"/>
                  <a:pt x="25" y="36"/>
                </a:cubicBezTo>
                <a:cubicBezTo>
                  <a:pt x="31" y="26"/>
                  <a:pt x="31" y="26"/>
                  <a:pt x="31" y="26"/>
                </a:cubicBezTo>
                <a:cubicBezTo>
                  <a:pt x="32" y="26"/>
                  <a:pt x="34" y="26"/>
                  <a:pt x="36" y="26"/>
                </a:cubicBezTo>
                <a:cubicBezTo>
                  <a:pt x="40" y="35"/>
                  <a:pt x="42" y="44"/>
                  <a:pt x="44" y="54"/>
                </a:cubicBezTo>
                <a:close/>
                <a:moveTo>
                  <a:pt x="55" y="21"/>
                </a:moveTo>
                <a:cubicBezTo>
                  <a:pt x="55" y="21"/>
                  <a:pt x="56" y="23"/>
                  <a:pt x="57" y="23"/>
                </a:cubicBezTo>
                <a:cubicBezTo>
                  <a:pt x="59" y="24"/>
                  <a:pt x="62" y="23"/>
                  <a:pt x="62" y="23"/>
                </a:cubicBezTo>
                <a:cubicBezTo>
                  <a:pt x="61" y="22"/>
                  <a:pt x="60" y="21"/>
                  <a:pt x="60" y="20"/>
                </a:cubicBezTo>
                <a:cubicBezTo>
                  <a:pt x="59" y="17"/>
                  <a:pt x="59" y="14"/>
                  <a:pt x="59" y="12"/>
                </a:cubicBezTo>
                <a:cubicBezTo>
                  <a:pt x="62" y="17"/>
                  <a:pt x="67" y="12"/>
                  <a:pt x="71" y="12"/>
                </a:cubicBezTo>
                <a:cubicBezTo>
                  <a:pt x="71" y="14"/>
                  <a:pt x="71" y="17"/>
                  <a:pt x="70" y="20"/>
                </a:cubicBezTo>
                <a:cubicBezTo>
                  <a:pt x="70" y="21"/>
                  <a:pt x="69" y="22"/>
                  <a:pt x="68" y="23"/>
                </a:cubicBezTo>
                <a:cubicBezTo>
                  <a:pt x="69" y="24"/>
                  <a:pt x="72" y="24"/>
                  <a:pt x="74" y="23"/>
                </a:cubicBezTo>
                <a:cubicBezTo>
                  <a:pt x="75" y="22"/>
                  <a:pt x="75" y="14"/>
                  <a:pt x="75" y="13"/>
                </a:cubicBezTo>
                <a:cubicBezTo>
                  <a:pt x="74" y="10"/>
                  <a:pt x="74" y="7"/>
                  <a:pt x="72" y="6"/>
                </a:cubicBezTo>
                <a:cubicBezTo>
                  <a:pt x="68" y="3"/>
                  <a:pt x="62" y="3"/>
                  <a:pt x="58" y="6"/>
                </a:cubicBezTo>
                <a:cubicBezTo>
                  <a:pt x="56" y="8"/>
                  <a:pt x="54" y="16"/>
                  <a:pt x="55" y="21"/>
                </a:cubicBezTo>
                <a:close/>
                <a:moveTo>
                  <a:pt x="55" y="55"/>
                </a:moveTo>
                <a:cubicBezTo>
                  <a:pt x="52" y="68"/>
                  <a:pt x="52" y="68"/>
                  <a:pt x="52" y="68"/>
                </a:cubicBezTo>
                <a:cubicBezTo>
                  <a:pt x="55" y="86"/>
                  <a:pt x="55" y="86"/>
                  <a:pt x="55" y="86"/>
                </a:cubicBezTo>
                <a:cubicBezTo>
                  <a:pt x="58" y="86"/>
                  <a:pt x="58" y="86"/>
                  <a:pt x="58" y="86"/>
                </a:cubicBezTo>
                <a:cubicBezTo>
                  <a:pt x="61" y="106"/>
                  <a:pt x="61" y="106"/>
                  <a:pt x="61" y="106"/>
                </a:cubicBezTo>
                <a:cubicBezTo>
                  <a:pt x="66" y="106"/>
                  <a:pt x="66" y="106"/>
                  <a:pt x="66" y="106"/>
                </a:cubicBezTo>
                <a:cubicBezTo>
                  <a:pt x="65" y="86"/>
                  <a:pt x="65" y="86"/>
                  <a:pt x="65" y="86"/>
                </a:cubicBezTo>
                <a:cubicBezTo>
                  <a:pt x="67" y="86"/>
                  <a:pt x="67" y="86"/>
                  <a:pt x="67" y="86"/>
                </a:cubicBezTo>
                <a:cubicBezTo>
                  <a:pt x="68" y="106"/>
                  <a:pt x="68" y="106"/>
                  <a:pt x="68" y="106"/>
                </a:cubicBezTo>
                <a:cubicBezTo>
                  <a:pt x="72" y="106"/>
                  <a:pt x="72" y="106"/>
                  <a:pt x="72" y="106"/>
                </a:cubicBezTo>
                <a:cubicBezTo>
                  <a:pt x="75" y="86"/>
                  <a:pt x="75" y="86"/>
                  <a:pt x="75" y="86"/>
                </a:cubicBezTo>
                <a:cubicBezTo>
                  <a:pt x="78" y="86"/>
                  <a:pt x="78" y="86"/>
                  <a:pt x="78" y="86"/>
                </a:cubicBezTo>
                <a:cubicBezTo>
                  <a:pt x="80" y="68"/>
                  <a:pt x="80" y="68"/>
                  <a:pt x="80" y="68"/>
                </a:cubicBezTo>
                <a:cubicBezTo>
                  <a:pt x="76" y="54"/>
                  <a:pt x="76" y="54"/>
                  <a:pt x="76" y="54"/>
                </a:cubicBezTo>
                <a:cubicBezTo>
                  <a:pt x="81" y="61"/>
                  <a:pt x="81" y="61"/>
                  <a:pt x="81" y="61"/>
                </a:cubicBezTo>
                <a:cubicBezTo>
                  <a:pt x="85" y="59"/>
                  <a:pt x="85" y="59"/>
                  <a:pt x="85" y="59"/>
                </a:cubicBezTo>
                <a:cubicBezTo>
                  <a:pt x="78" y="27"/>
                  <a:pt x="78" y="27"/>
                  <a:pt x="78" y="27"/>
                </a:cubicBezTo>
                <a:cubicBezTo>
                  <a:pt x="77" y="27"/>
                  <a:pt x="77" y="27"/>
                  <a:pt x="77" y="27"/>
                </a:cubicBezTo>
                <a:cubicBezTo>
                  <a:pt x="74" y="27"/>
                  <a:pt x="74" y="27"/>
                  <a:pt x="74" y="27"/>
                </a:cubicBezTo>
                <a:cubicBezTo>
                  <a:pt x="73" y="27"/>
                  <a:pt x="73" y="27"/>
                  <a:pt x="73" y="27"/>
                </a:cubicBezTo>
                <a:cubicBezTo>
                  <a:pt x="71" y="30"/>
                  <a:pt x="69" y="32"/>
                  <a:pt x="65" y="32"/>
                </a:cubicBezTo>
                <a:cubicBezTo>
                  <a:pt x="62" y="32"/>
                  <a:pt x="59" y="30"/>
                  <a:pt x="58" y="27"/>
                </a:cubicBezTo>
                <a:cubicBezTo>
                  <a:pt x="57" y="27"/>
                  <a:pt x="57" y="27"/>
                  <a:pt x="57" y="27"/>
                </a:cubicBezTo>
                <a:cubicBezTo>
                  <a:pt x="54" y="27"/>
                  <a:pt x="54" y="27"/>
                  <a:pt x="54" y="27"/>
                </a:cubicBezTo>
                <a:cubicBezTo>
                  <a:pt x="53" y="27"/>
                  <a:pt x="53" y="27"/>
                  <a:pt x="53" y="27"/>
                </a:cubicBezTo>
                <a:cubicBezTo>
                  <a:pt x="47" y="62"/>
                  <a:pt x="47" y="62"/>
                  <a:pt x="47" y="62"/>
                </a:cubicBezTo>
                <a:cubicBezTo>
                  <a:pt x="51" y="64"/>
                  <a:pt x="51" y="64"/>
                  <a:pt x="51" y="64"/>
                </a:cubicBezTo>
                <a:cubicBezTo>
                  <a:pt x="55" y="55"/>
                  <a:pt x="55" y="55"/>
                  <a:pt x="55" y="55"/>
                </a:cubicBezTo>
                <a:close/>
                <a:moveTo>
                  <a:pt x="15" y="16"/>
                </a:moveTo>
                <a:cubicBezTo>
                  <a:pt x="14" y="13"/>
                  <a:pt x="14" y="11"/>
                  <a:pt x="15" y="8"/>
                </a:cubicBezTo>
                <a:cubicBezTo>
                  <a:pt x="19" y="13"/>
                  <a:pt x="24" y="9"/>
                  <a:pt x="28" y="8"/>
                </a:cubicBezTo>
                <a:cubicBezTo>
                  <a:pt x="28" y="11"/>
                  <a:pt x="28" y="13"/>
                  <a:pt x="28" y="16"/>
                </a:cubicBezTo>
                <a:cubicBezTo>
                  <a:pt x="31" y="14"/>
                  <a:pt x="31" y="7"/>
                  <a:pt x="30" y="4"/>
                </a:cubicBezTo>
                <a:cubicBezTo>
                  <a:pt x="27" y="0"/>
                  <a:pt x="17" y="0"/>
                  <a:pt x="14" y="4"/>
                </a:cubicBezTo>
                <a:cubicBezTo>
                  <a:pt x="13" y="5"/>
                  <a:pt x="11" y="14"/>
                  <a:pt x="15" y="16"/>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93" name="Freeform 65"/>
          <p:cNvSpPr>
            <a:spLocks noEditPoints="1" noChangeArrowheads="1"/>
          </p:cNvSpPr>
          <p:nvPr/>
        </p:nvSpPr>
        <p:spPr bwMode="auto">
          <a:xfrm>
            <a:off x="2177064" y="3909616"/>
            <a:ext cx="420465" cy="420467"/>
          </a:xfrm>
          <a:custGeom>
            <a:avLst/>
            <a:gdLst>
              <a:gd name="T0" fmla="*/ 2147483647 w 90"/>
              <a:gd name="T1" fmla="*/ 2147483647 h 85"/>
              <a:gd name="T2" fmla="*/ 2147483647 w 90"/>
              <a:gd name="T3" fmla="*/ 2147483647 h 85"/>
              <a:gd name="T4" fmla="*/ 2147483647 w 90"/>
              <a:gd name="T5" fmla="*/ 2147483647 h 85"/>
              <a:gd name="T6" fmla="*/ 2147483647 w 90"/>
              <a:gd name="T7" fmla="*/ 2147483647 h 85"/>
              <a:gd name="T8" fmla="*/ 2147483647 w 90"/>
              <a:gd name="T9" fmla="*/ 2147483647 h 85"/>
              <a:gd name="T10" fmla="*/ 2147483647 w 90"/>
              <a:gd name="T11" fmla="*/ 2147483647 h 85"/>
              <a:gd name="T12" fmla="*/ 2147483647 w 90"/>
              <a:gd name="T13" fmla="*/ 2147483647 h 85"/>
              <a:gd name="T14" fmla="*/ 2147483647 w 90"/>
              <a:gd name="T15" fmla="*/ 2147483647 h 85"/>
              <a:gd name="T16" fmla="*/ 2147483647 w 90"/>
              <a:gd name="T17" fmla="*/ 2147483647 h 85"/>
              <a:gd name="T18" fmla="*/ 2147483647 w 90"/>
              <a:gd name="T19" fmla="*/ 2147483647 h 85"/>
              <a:gd name="T20" fmla="*/ 2147483647 w 90"/>
              <a:gd name="T21" fmla="*/ 2147483647 h 85"/>
              <a:gd name="T22" fmla="*/ 2147483647 w 90"/>
              <a:gd name="T23" fmla="*/ 2147483647 h 85"/>
              <a:gd name="T24" fmla="*/ 2147483647 w 90"/>
              <a:gd name="T25" fmla="*/ 2147483647 h 85"/>
              <a:gd name="T26" fmla="*/ 2147483647 w 90"/>
              <a:gd name="T27" fmla="*/ 2147483647 h 85"/>
              <a:gd name="T28" fmla="*/ 2147483647 w 90"/>
              <a:gd name="T29" fmla="*/ 2147483647 h 85"/>
              <a:gd name="T30" fmla="*/ 2147483647 w 90"/>
              <a:gd name="T31" fmla="*/ 2147483647 h 85"/>
              <a:gd name="T32" fmla="*/ 2147483647 w 90"/>
              <a:gd name="T33" fmla="*/ 2147483647 h 85"/>
              <a:gd name="T34" fmla="*/ 2147483647 w 90"/>
              <a:gd name="T35" fmla="*/ 2147483647 h 85"/>
              <a:gd name="T36" fmla="*/ 2147483647 w 90"/>
              <a:gd name="T37" fmla="*/ 2147483647 h 85"/>
              <a:gd name="T38" fmla="*/ 2147483647 w 90"/>
              <a:gd name="T39" fmla="*/ 2147483647 h 85"/>
              <a:gd name="T40" fmla="*/ 2147483647 w 90"/>
              <a:gd name="T41" fmla="*/ 2147483647 h 85"/>
              <a:gd name="T42" fmla="*/ 2147483647 w 90"/>
              <a:gd name="T43" fmla="*/ 2147483647 h 85"/>
              <a:gd name="T44" fmla="*/ 2147483647 w 90"/>
              <a:gd name="T45" fmla="*/ 2147483647 h 85"/>
              <a:gd name="T46" fmla="*/ 2147483647 w 90"/>
              <a:gd name="T47" fmla="*/ 2147483647 h 85"/>
              <a:gd name="T48" fmla="*/ 2147483647 w 90"/>
              <a:gd name="T49" fmla="*/ 2147483647 h 85"/>
              <a:gd name="T50" fmla="*/ 2147483647 w 90"/>
              <a:gd name="T51" fmla="*/ 2147483647 h 85"/>
              <a:gd name="T52" fmla="*/ 2147483647 w 90"/>
              <a:gd name="T53" fmla="*/ 2147483647 h 85"/>
              <a:gd name="T54" fmla="*/ 2147483647 w 90"/>
              <a:gd name="T55" fmla="*/ 2147483647 h 85"/>
              <a:gd name="T56" fmla="*/ 2147483647 w 90"/>
              <a:gd name="T57" fmla="*/ 2147483647 h 85"/>
              <a:gd name="T58" fmla="*/ 2147483647 w 90"/>
              <a:gd name="T59" fmla="*/ 2147483647 h 85"/>
              <a:gd name="T60" fmla="*/ 2147483647 w 90"/>
              <a:gd name="T61" fmla="*/ 2147483647 h 85"/>
              <a:gd name="T62" fmla="*/ 2147483647 w 90"/>
              <a:gd name="T63" fmla="*/ 2147483647 h 85"/>
              <a:gd name="T64" fmla="*/ 2147483647 w 90"/>
              <a:gd name="T65" fmla="*/ 2147483647 h 85"/>
              <a:gd name="T66" fmla="*/ 2147483647 w 90"/>
              <a:gd name="T67" fmla="*/ 2147483647 h 85"/>
              <a:gd name="T68" fmla="*/ 2147483647 w 90"/>
              <a:gd name="T69" fmla="*/ 2147483647 h 85"/>
              <a:gd name="T70" fmla="*/ 2147483647 w 90"/>
              <a:gd name="T71" fmla="*/ 2147483647 h 85"/>
              <a:gd name="T72" fmla="*/ 2147483647 w 90"/>
              <a:gd name="T73" fmla="*/ 2147483647 h 85"/>
              <a:gd name="T74" fmla="*/ 2147483647 w 90"/>
              <a:gd name="T75" fmla="*/ 0 h 85"/>
              <a:gd name="T76" fmla="*/ 2147483647 w 90"/>
              <a:gd name="T77" fmla="*/ 2147483647 h 85"/>
              <a:gd name="T78" fmla="*/ 2147483647 w 90"/>
              <a:gd name="T79" fmla="*/ 2147483647 h 85"/>
              <a:gd name="T80" fmla="*/ 2147483647 w 90"/>
              <a:gd name="T81" fmla="*/ 2147483647 h 85"/>
              <a:gd name="T82" fmla="*/ 2147483647 w 90"/>
              <a:gd name="T83" fmla="*/ 2147483647 h 85"/>
              <a:gd name="T84" fmla="*/ 2147483647 w 90"/>
              <a:gd name="T85" fmla="*/ 2147483647 h 85"/>
              <a:gd name="T86" fmla="*/ 2147483647 w 90"/>
              <a:gd name="T87" fmla="*/ 2147483647 h 85"/>
              <a:gd name="T88" fmla="*/ 2147483647 w 90"/>
              <a:gd name="T89" fmla="*/ 2147483647 h 85"/>
              <a:gd name="T90" fmla="*/ 2147483647 w 90"/>
              <a:gd name="T91" fmla="*/ 2147483647 h 85"/>
              <a:gd name="T92" fmla="*/ 2147483647 w 90"/>
              <a:gd name="T93" fmla="*/ 2147483647 h 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0"/>
              <a:gd name="T142" fmla="*/ 0 h 85"/>
              <a:gd name="T143" fmla="*/ 90 w 90"/>
              <a:gd name="T144" fmla="*/ 85 h 8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0" h="85">
                <a:moveTo>
                  <a:pt x="7" y="58"/>
                </a:moveTo>
                <a:cubicBezTo>
                  <a:pt x="30" y="73"/>
                  <a:pt x="30" y="73"/>
                  <a:pt x="30" y="73"/>
                </a:cubicBezTo>
                <a:cubicBezTo>
                  <a:pt x="51" y="64"/>
                  <a:pt x="51" y="64"/>
                  <a:pt x="51" y="64"/>
                </a:cubicBezTo>
                <a:cubicBezTo>
                  <a:pt x="51" y="60"/>
                  <a:pt x="51" y="60"/>
                  <a:pt x="51" y="60"/>
                </a:cubicBezTo>
                <a:cubicBezTo>
                  <a:pt x="30" y="70"/>
                  <a:pt x="30" y="70"/>
                  <a:pt x="30" y="70"/>
                </a:cubicBezTo>
                <a:cubicBezTo>
                  <a:pt x="9" y="57"/>
                  <a:pt x="9" y="57"/>
                  <a:pt x="9" y="57"/>
                </a:cubicBezTo>
                <a:cubicBezTo>
                  <a:pt x="7" y="58"/>
                  <a:pt x="7" y="58"/>
                  <a:pt x="7" y="58"/>
                </a:cubicBezTo>
                <a:close/>
                <a:moveTo>
                  <a:pt x="72" y="19"/>
                </a:moveTo>
                <a:cubicBezTo>
                  <a:pt x="72" y="20"/>
                  <a:pt x="72" y="20"/>
                  <a:pt x="73" y="20"/>
                </a:cubicBezTo>
                <a:cubicBezTo>
                  <a:pt x="72" y="20"/>
                  <a:pt x="71" y="21"/>
                  <a:pt x="71" y="21"/>
                </a:cubicBezTo>
                <a:cubicBezTo>
                  <a:pt x="70" y="21"/>
                  <a:pt x="70" y="22"/>
                  <a:pt x="69" y="22"/>
                </a:cubicBezTo>
                <a:cubicBezTo>
                  <a:pt x="69" y="22"/>
                  <a:pt x="68" y="21"/>
                  <a:pt x="68" y="21"/>
                </a:cubicBezTo>
                <a:cubicBezTo>
                  <a:pt x="67" y="22"/>
                  <a:pt x="66" y="22"/>
                  <a:pt x="65" y="22"/>
                </a:cubicBezTo>
                <a:cubicBezTo>
                  <a:pt x="64" y="21"/>
                  <a:pt x="63" y="21"/>
                  <a:pt x="63" y="21"/>
                </a:cubicBezTo>
                <a:cubicBezTo>
                  <a:pt x="62" y="20"/>
                  <a:pt x="61" y="19"/>
                  <a:pt x="59" y="19"/>
                </a:cubicBezTo>
                <a:cubicBezTo>
                  <a:pt x="60" y="18"/>
                  <a:pt x="61" y="18"/>
                  <a:pt x="61" y="18"/>
                </a:cubicBezTo>
                <a:cubicBezTo>
                  <a:pt x="62" y="17"/>
                  <a:pt x="63" y="17"/>
                  <a:pt x="63" y="17"/>
                </a:cubicBezTo>
                <a:cubicBezTo>
                  <a:pt x="64" y="18"/>
                  <a:pt x="65" y="18"/>
                  <a:pt x="66" y="19"/>
                </a:cubicBezTo>
                <a:cubicBezTo>
                  <a:pt x="67" y="19"/>
                  <a:pt x="67" y="19"/>
                  <a:pt x="68" y="19"/>
                </a:cubicBezTo>
                <a:cubicBezTo>
                  <a:pt x="68" y="19"/>
                  <a:pt x="68" y="19"/>
                  <a:pt x="68" y="18"/>
                </a:cubicBezTo>
                <a:cubicBezTo>
                  <a:pt x="67" y="18"/>
                  <a:pt x="67" y="18"/>
                  <a:pt x="66" y="17"/>
                </a:cubicBezTo>
                <a:cubicBezTo>
                  <a:pt x="66" y="17"/>
                  <a:pt x="65" y="17"/>
                  <a:pt x="65" y="17"/>
                </a:cubicBezTo>
                <a:cubicBezTo>
                  <a:pt x="64" y="17"/>
                  <a:pt x="64" y="17"/>
                  <a:pt x="63" y="17"/>
                </a:cubicBezTo>
                <a:cubicBezTo>
                  <a:pt x="62" y="17"/>
                  <a:pt x="60" y="17"/>
                  <a:pt x="59" y="16"/>
                </a:cubicBezTo>
                <a:cubicBezTo>
                  <a:pt x="57" y="16"/>
                  <a:pt x="56" y="16"/>
                  <a:pt x="55" y="16"/>
                </a:cubicBezTo>
                <a:cubicBezTo>
                  <a:pt x="55" y="15"/>
                  <a:pt x="54" y="15"/>
                  <a:pt x="54" y="15"/>
                </a:cubicBezTo>
                <a:cubicBezTo>
                  <a:pt x="53" y="14"/>
                  <a:pt x="53" y="14"/>
                  <a:pt x="53" y="13"/>
                </a:cubicBezTo>
                <a:cubicBezTo>
                  <a:pt x="53" y="13"/>
                  <a:pt x="53" y="12"/>
                  <a:pt x="54" y="12"/>
                </a:cubicBezTo>
                <a:cubicBezTo>
                  <a:pt x="54" y="11"/>
                  <a:pt x="54" y="11"/>
                  <a:pt x="53" y="11"/>
                </a:cubicBezTo>
                <a:cubicBezTo>
                  <a:pt x="54" y="11"/>
                  <a:pt x="54" y="10"/>
                  <a:pt x="55" y="10"/>
                </a:cubicBezTo>
                <a:cubicBezTo>
                  <a:pt x="56" y="10"/>
                  <a:pt x="56" y="10"/>
                  <a:pt x="57" y="9"/>
                </a:cubicBezTo>
                <a:cubicBezTo>
                  <a:pt x="57" y="9"/>
                  <a:pt x="57" y="10"/>
                  <a:pt x="58" y="10"/>
                </a:cubicBezTo>
                <a:cubicBezTo>
                  <a:pt x="59" y="10"/>
                  <a:pt x="59" y="9"/>
                  <a:pt x="60" y="9"/>
                </a:cubicBezTo>
                <a:cubicBezTo>
                  <a:pt x="61" y="10"/>
                  <a:pt x="62" y="10"/>
                  <a:pt x="62" y="10"/>
                </a:cubicBezTo>
                <a:cubicBezTo>
                  <a:pt x="63" y="11"/>
                  <a:pt x="64" y="11"/>
                  <a:pt x="65" y="12"/>
                </a:cubicBezTo>
                <a:cubicBezTo>
                  <a:pt x="64" y="12"/>
                  <a:pt x="63" y="12"/>
                  <a:pt x="63" y="13"/>
                </a:cubicBezTo>
                <a:cubicBezTo>
                  <a:pt x="62" y="13"/>
                  <a:pt x="62" y="13"/>
                  <a:pt x="61" y="14"/>
                </a:cubicBezTo>
                <a:cubicBezTo>
                  <a:pt x="60" y="13"/>
                  <a:pt x="59" y="12"/>
                  <a:pt x="58" y="12"/>
                </a:cubicBezTo>
                <a:cubicBezTo>
                  <a:pt x="58" y="12"/>
                  <a:pt x="58" y="12"/>
                  <a:pt x="58" y="12"/>
                </a:cubicBezTo>
                <a:cubicBezTo>
                  <a:pt x="57" y="12"/>
                  <a:pt x="57" y="12"/>
                  <a:pt x="58" y="13"/>
                </a:cubicBezTo>
                <a:cubicBezTo>
                  <a:pt x="58" y="13"/>
                  <a:pt x="58" y="13"/>
                  <a:pt x="59" y="13"/>
                </a:cubicBezTo>
                <a:cubicBezTo>
                  <a:pt x="59" y="14"/>
                  <a:pt x="60" y="14"/>
                  <a:pt x="62" y="14"/>
                </a:cubicBezTo>
                <a:cubicBezTo>
                  <a:pt x="63" y="14"/>
                  <a:pt x="65" y="14"/>
                  <a:pt x="66" y="14"/>
                </a:cubicBezTo>
                <a:cubicBezTo>
                  <a:pt x="67" y="14"/>
                  <a:pt x="67" y="14"/>
                  <a:pt x="68" y="14"/>
                </a:cubicBezTo>
                <a:cubicBezTo>
                  <a:pt x="69" y="14"/>
                  <a:pt x="69" y="15"/>
                  <a:pt x="70" y="15"/>
                </a:cubicBezTo>
                <a:cubicBezTo>
                  <a:pt x="71" y="15"/>
                  <a:pt x="71" y="16"/>
                  <a:pt x="72" y="16"/>
                </a:cubicBezTo>
                <a:cubicBezTo>
                  <a:pt x="73" y="17"/>
                  <a:pt x="73" y="17"/>
                  <a:pt x="73" y="18"/>
                </a:cubicBezTo>
                <a:cubicBezTo>
                  <a:pt x="73" y="18"/>
                  <a:pt x="73" y="19"/>
                  <a:pt x="72" y="19"/>
                </a:cubicBezTo>
                <a:close/>
                <a:moveTo>
                  <a:pt x="39" y="35"/>
                </a:moveTo>
                <a:cubicBezTo>
                  <a:pt x="39" y="35"/>
                  <a:pt x="40" y="35"/>
                  <a:pt x="40" y="36"/>
                </a:cubicBezTo>
                <a:cubicBezTo>
                  <a:pt x="39" y="36"/>
                  <a:pt x="39" y="36"/>
                  <a:pt x="38" y="36"/>
                </a:cubicBezTo>
                <a:cubicBezTo>
                  <a:pt x="37" y="37"/>
                  <a:pt x="37" y="37"/>
                  <a:pt x="36" y="37"/>
                </a:cubicBezTo>
                <a:cubicBezTo>
                  <a:pt x="35" y="37"/>
                  <a:pt x="35" y="37"/>
                  <a:pt x="35" y="37"/>
                </a:cubicBezTo>
                <a:cubicBezTo>
                  <a:pt x="34" y="37"/>
                  <a:pt x="33" y="37"/>
                  <a:pt x="32" y="37"/>
                </a:cubicBezTo>
                <a:cubicBezTo>
                  <a:pt x="31" y="37"/>
                  <a:pt x="30" y="37"/>
                  <a:pt x="29" y="36"/>
                </a:cubicBezTo>
                <a:cubicBezTo>
                  <a:pt x="28" y="35"/>
                  <a:pt x="27" y="35"/>
                  <a:pt x="26" y="34"/>
                </a:cubicBezTo>
                <a:cubicBezTo>
                  <a:pt x="26" y="33"/>
                  <a:pt x="27" y="33"/>
                  <a:pt x="28" y="33"/>
                </a:cubicBezTo>
                <a:cubicBezTo>
                  <a:pt x="28" y="33"/>
                  <a:pt x="29" y="32"/>
                  <a:pt x="30" y="32"/>
                </a:cubicBezTo>
                <a:cubicBezTo>
                  <a:pt x="31" y="33"/>
                  <a:pt x="32" y="34"/>
                  <a:pt x="33" y="34"/>
                </a:cubicBezTo>
                <a:cubicBezTo>
                  <a:pt x="34" y="35"/>
                  <a:pt x="34" y="35"/>
                  <a:pt x="35" y="34"/>
                </a:cubicBezTo>
                <a:cubicBezTo>
                  <a:pt x="35" y="34"/>
                  <a:pt x="35" y="34"/>
                  <a:pt x="35" y="34"/>
                </a:cubicBezTo>
                <a:cubicBezTo>
                  <a:pt x="34" y="33"/>
                  <a:pt x="34" y="33"/>
                  <a:pt x="33" y="32"/>
                </a:cubicBezTo>
                <a:cubicBezTo>
                  <a:pt x="33" y="32"/>
                  <a:pt x="32" y="32"/>
                  <a:pt x="31" y="32"/>
                </a:cubicBezTo>
                <a:cubicBezTo>
                  <a:pt x="31" y="32"/>
                  <a:pt x="30" y="32"/>
                  <a:pt x="29" y="32"/>
                </a:cubicBezTo>
                <a:cubicBezTo>
                  <a:pt x="28" y="32"/>
                  <a:pt x="27" y="32"/>
                  <a:pt x="25" y="32"/>
                </a:cubicBezTo>
                <a:cubicBezTo>
                  <a:pt x="23" y="31"/>
                  <a:pt x="22" y="31"/>
                  <a:pt x="22" y="31"/>
                </a:cubicBezTo>
                <a:cubicBezTo>
                  <a:pt x="21" y="30"/>
                  <a:pt x="21" y="30"/>
                  <a:pt x="20" y="30"/>
                </a:cubicBezTo>
                <a:cubicBezTo>
                  <a:pt x="19" y="29"/>
                  <a:pt x="19" y="29"/>
                  <a:pt x="19" y="28"/>
                </a:cubicBezTo>
                <a:cubicBezTo>
                  <a:pt x="19" y="28"/>
                  <a:pt x="19" y="27"/>
                  <a:pt x="20" y="26"/>
                </a:cubicBezTo>
                <a:cubicBezTo>
                  <a:pt x="20" y="26"/>
                  <a:pt x="20" y="26"/>
                  <a:pt x="19" y="26"/>
                </a:cubicBezTo>
                <a:cubicBezTo>
                  <a:pt x="20" y="25"/>
                  <a:pt x="20" y="25"/>
                  <a:pt x="21" y="25"/>
                </a:cubicBezTo>
                <a:cubicBezTo>
                  <a:pt x="22" y="24"/>
                  <a:pt x="22" y="24"/>
                  <a:pt x="23" y="24"/>
                </a:cubicBezTo>
                <a:cubicBezTo>
                  <a:pt x="23" y="24"/>
                  <a:pt x="24" y="24"/>
                  <a:pt x="24" y="25"/>
                </a:cubicBezTo>
                <a:cubicBezTo>
                  <a:pt x="25" y="24"/>
                  <a:pt x="26" y="24"/>
                  <a:pt x="27" y="24"/>
                </a:cubicBezTo>
                <a:cubicBezTo>
                  <a:pt x="27" y="24"/>
                  <a:pt x="28" y="24"/>
                  <a:pt x="29" y="25"/>
                </a:cubicBezTo>
                <a:cubicBezTo>
                  <a:pt x="30" y="25"/>
                  <a:pt x="30" y="26"/>
                  <a:pt x="31" y="27"/>
                </a:cubicBezTo>
                <a:cubicBezTo>
                  <a:pt x="31" y="27"/>
                  <a:pt x="30" y="27"/>
                  <a:pt x="29" y="28"/>
                </a:cubicBezTo>
                <a:cubicBezTo>
                  <a:pt x="29" y="28"/>
                  <a:pt x="28" y="28"/>
                  <a:pt x="27" y="29"/>
                </a:cubicBezTo>
                <a:cubicBezTo>
                  <a:pt x="27" y="28"/>
                  <a:pt x="26" y="27"/>
                  <a:pt x="25" y="27"/>
                </a:cubicBezTo>
                <a:cubicBezTo>
                  <a:pt x="24" y="26"/>
                  <a:pt x="24" y="27"/>
                  <a:pt x="24" y="27"/>
                </a:cubicBezTo>
                <a:cubicBezTo>
                  <a:pt x="23" y="27"/>
                  <a:pt x="23" y="27"/>
                  <a:pt x="24" y="28"/>
                </a:cubicBezTo>
                <a:cubicBezTo>
                  <a:pt x="24" y="28"/>
                  <a:pt x="25" y="28"/>
                  <a:pt x="25" y="28"/>
                </a:cubicBezTo>
                <a:cubicBezTo>
                  <a:pt x="25" y="29"/>
                  <a:pt x="27" y="29"/>
                  <a:pt x="28" y="29"/>
                </a:cubicBezTo>
                <a:cubicBezTo>
                  <a:pt x="30" y="29"/>
                  <a:pt x="31" y="29"/>
                  <a:pt x="32" y="29"/>
                </a:cubicBezTo>
                <a:cubicBezTo>
                  <a:pt x="34" y="29"/>
                  <a:pt x="34" y="29"/>
                  <a:pt x="35" y="29"/>
                </a:cubicBezTo>
                <a:cubicBezTo>
                  <a:pt x="36" y="29"/>
                  <a:pt x="36" y="30"/>
                  <a:pt x="37" y="30"/>
                </a:cubicBezTo>
                <a:cubicBezTo>
                  <a:pt x="38" y="30"/>
                  <a:pt x="38" y="31"/>
                  <a:pt x="39" y="31"/>
                </a:cubicBezTo>
                <a:cubicBezTo>
                  <a:pt x="40" y="32"/>
                  <a:pt x="40" y="32"/>
                  <a:pt x="40" y="33"/>
                </a:cubicBezTo>
                <a:cubicBezTo>
                  <a:pt x="40" y="34"/>
                  <a:pt x="40" y="34"/>
                  <a:pt x="39" y="35"/>
                </a:cubicBezTo>
                <a:close/>
                <a:moveTo>
                  <a:pt x="67" y="57"/>
                </a:moveTo>
                <a:cubicBezTo>
                  <a:pt x="83" y="49"/>
                  <a:pt x="83" y="49"/>
                  <a:pt x="83" y="49"/>
                </a:cubicBezTo>
                <a:cubicBezTo>
                  <a:pt x="79" y="47"/>
                  <a:pt x="79" y="47"/>
                  <a:pt x="79" y="47"/>
                </a:cubicBezTo>
                <a:cubicBezTo>
                  <a:pt x="67" y="53"/>
                  <a:pt x="67" y="53"/>
                  <a:pt x="67" y="53"/>
                </a:cubicBezTo>
                <a:cubicBezTo>
                  <a:pt x="67" y="57"/>
                  <a:pt x="67" y="57"/>
                  <a:pt x="67" y="57"/>
                </a:cubicBezTo>
                <a:close/>
                <a:moveTo>
                  <a:pt x="51" y="46"/>
                </a:moveTo>
                <a:cubicBezTo>
                  <a:pt x="51" y="49"/>
                  <a:pt x="51" y="49"/>
                  <a:pt x="51" y="49"/>
                </a:cubicBezTo>
                <a:cubicBezTo>
                  <a:pt x="30" y="59"/>
                  <a:pt x="30" y="59"/>
                  <a:pt x="30" y="59"/>
                </a:cubicBezTo>
                <a:cubicBezTo>
                  <a:pt x="7" y="43"/>
                  <a:pt x="7" y="43"/>
                  <a:pt x="7" y="43"/>
                </a:cubicBezTo>
                <a:cubicBezTo>
                  <a:pt x="9" y="42"/>
                  <a:pt x="9" y="42"/>
                  <a:pt x="9" y="42"/>
                </a:cubicBezTo>
                <a:cubicBezTo>
                  <a:pt x="30" y="56"/>
                  <a:pt x="30" y="56"/>
                  <a:pt x="30" y="56"/>
                </a:cubicBezTo>
                <a:cubicBezTo>
                  <a:pt x="51" y="46"/>
                  <a:pt x="51" y="46"/>
                  <a:pt x="51" y="46"/>
                </a:cubicBezTo>
                <a:close/>
                <a:moveTo>
                  <a:pt x="67" y="42"/>
                </a:moveTo>
                <a:cubicBezTo>
                  <a:pt x="67" y="38"/>
                  <a:pt x="67" y="38"/>
                  <a:pt x="67" y="38"/>
                </a:cubicBezTo>
                <a:cubicBezTo>
                  <a:pt x="80" y="32"/>
                  <a:pt x="80" y="32"/>
                  <a:pt x="80" y="32"/>
                </a:cubicBezTo>
                <a:cubicBezTo>
                  <a:pt x="83" y="34"/>
                  <a:pt x="83" y="34"/>
                  <a:pt x="83" y="34"/>
                </a:cubicBezTo>
                <a:cubicBezTo>
                  <a:pt x="67" y="42"/>
                  <a:pt x="67" y="42"/>
                  <a:pt x="67" y="42"/>
                </a:cubicBezTo>
                <a:close/>
                <a:moveTo>
                  <a:pt x="68" y="27"/>
                </a:moveTo>
                <a:cubicBezTo>
                  <a:pt x="83" y="20"/>
                  <a:pt x="83" y="20"/>
                  <a:pt x="83" y="20"/>
                </a:cubicBezTo>
                <a:cubicBezTo>
                  <a:pt x="59" y="6"/>
                  <a:pt x="59" y="6"/>
                  <a:pt x="59" y="6"/>
                </a:cubicBezTo>
                <a:cubicBezTo>
                  <a:pt x="43" y="13"/>
                  <a:pt x="43" y="13"/>
                  <a:pt x="43" y="13"/>
                </a:cubicBezTo>
                <a:cubicBezTo>
                  <a:pt x="68" y="27"/>
                  <a:pt x="68" y="27"/>
                  <a:pt x="68" y="27"/>
                </a:cubicBezTo>
                <a:cubicBezTo>
                  <a:pt x="68" y="27"/>
                  <a:pt x="68" y="27"/>
                  <a:pt x="68" y="27"/>
                </a:cubicBezTo>
                <a:close/>
                <a:moveTo>
                  <a:pt x="38" y="9"/>
                </a:moveTo>
                <a:cubicBezTo>
                  <a:pt x="58" y="0"/>
                  <a:pt x="58" y="0"/>
                  <a:pt x="58" y="0"/>
                </a:cubicBezTo>
                <a:cubicBezTo>
                  <a:pt x="60" y="0"/>
                  <a:pt x="60" y="0"/>
                  <a:pt x="60" y="0"/>
                </a:cubicBezTo>
                <a:cubicBezTo>
                  <a:pt x="61" y="1"/>
                  <a:pt x="61" y="1"/>
                  <a:pt x="61" y="1"/>
                </a:cubicBezTo>
                <a:cubicBezTo>
                  <a:pt x="90" y="18"/>
                  <a:pt x="90" y="18"/>
                  <a:pt x="90" y="18"/>
                </a:cubicBezTo>
                <a:cubicBezTo>
                  <a:pt x="90" y="27"/>
                  <a:pt x="90" y="27"/>
                  <a:pt x="90" y="27"/>
                </a:cubicBezTo>
                <a:cubicBezTo>
                  <a:pt x="85" y="30"/>
                  <a:pt x="85" y="30"/>
                  <a:pt x="85" y="30"/>
                </a:cubicBezTo>
                <a:cubicBezTo>
                  <a:pt x="90" y="32"/>
                  <a:pt x="90" y="32"/>
                  <a:pt x="90" y="32"/>
                </a:cubicBezTo>
                <a:cubicBezTo>
                  <a:pt x="90" y="42"/>
                  <a:pt x="90" y="42"/>
                  <a:pt x="90" y="42"/>
                </a:cubicBezTo>
                <a:cubicBezTo>
                  <a:pt x="85" y="44"/>
                  <a:pt x="85" y="44"/>
                  <a:pt x="85" y="44"/>
                </a:cubicBezTo>
                <a:cubicBezTo>
                  <a:pt x="90" y="47"/>
                  <a:pt x="90" y="47"/>
                  <a:pt x="90" y="47"/>
                </a:cubicBezTo>
                <a:cubicBezTo>
                  <a:pt x="90" y="57"/>
                  <a:pt x="90" y="57"/>
                  <a:pt x="90" y="57"/>
                </a:cubicBezTo>
                <a:cubicBezTo>
                  <a:pt x="30" y="85"/>
                  <a:pt x="30" y="85"/>
                  <a:pt x="30" y="85"/>
                </a:cubicBezTo>
                <a:cubicBezTo>
                  <a:pt x="1" y="67"/>
                  <a:pt x="1" y="67"/>
                  <a:pt x="1" y="67"/>
                </a:cubicBezTo>
                <a:cubicBezTo>
                  <a:pt x="0" y="55"/>
                  <a:pt x="0" y="55"/>
                  <a:pt x="0" y="55"/>
                </a:cubicBezTo>
                <a:cubicBezTo>
                  <a:pt x="3" y="54"/>
                  <a:pt x="3" y="54"/>
                  <a:pt x="3" y="54"/>
                </a:cubicBezTo>
                <a:cubicBezTo>
                  <a:pt x="1" y="52"/>
                  <a:pt x="1" y="52"/>
                  <a:pt x="1" y="52"/>
                </a:cubicBezTo>
                <a:cubicBezTo>
                  <a:pt x="0" y="40"/>
                  <a:pt x="0" y="40"/>
                  <a:pt x="0" y="40"/>
                </a:cubicBezTo>
                <a:cubicBezTo>
                  <a:pt x="3" y="39"/>
                  <a:pt x="3" y="39"/>
                  <a:pt x="3" y="39"/>
                </a:cubicBezTo>
                <a:cubicBezTo>
                  <a:pt x="1" y="37"/>
                  <a:pt x="1" y="37"/>
                  <a:pt x="1" y="37"/>
                </a:cubicBezTo>
                <a:cubicBezTo>
                  <a:pt x="0" y="25"/>
                  <a:pt x="0" y="25"/>
                  <a:pt x="0" y="25"/>
                </a:cubicBezTo>
                <a:cubicBezTo>
                  <a:pt x="23" y="16"/>
                  <a:pt x="23" y="16"/>
                  <a:pt x="23" y="16"/>
                </a:cubicBezTo>
                <a:cubicBezTo>
                  <a:pt x="23" y="16"/>
                  <a:pt x="23" y="16"/>
                  <a:pt x="23" y="16"/>
                </a:cubicBezTo>
                <a:cubicBezTo>
                  <a:pt x="38" y="9"/>
                  <a:pt x="38" y="9"/>
                  <a:pt x="38" y="9"/>
                </a:cubicBezTo>
                <a:cubicBezTo>
                  <a:pt x="38" y="9"/>
                  <a:pt x="38" y="9"/>
                  <a:pt x="38" y="9"/>
                </a:cubicBezTo>
                <a:close/>
                <a:moveTo>
                  <a:pt x="28" y="19"/>
                </a:moveTo>
                <a:cubicBezTo>
                  <a:pt x="7" y="28"/>
                  <a:pt x="7" y="28"/>
                  <a:pt x="7" y="28"/>
                </a:cubicBezTo>
                <a:cubicBezTo>
                  <a:pt x="30" y="44"/>
                  <a:pt x="30" y="44"/>
                  <a:pt x="30" y="44"/>
                </a:cubicBezTo>
                <a:cubicBezTo>
                  <a:pt x="51" y="34"/>
                  <a:pt x="51" y="34"/>
                  <a:pt x="51" y="34"/>
                </a:cubicBezTo>
                <a:lnTo>
                  <a:pt x="28" y="19"/>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94" name="Freeform 66"/>
          <p:cNvSpPr>
            <a:spLocks noEditPoints="1" noChangeArrowheads="1"/>
          </p:cNvSpPr>
          <p:nvPr/>
        </p:nvSpPr>
        <p:spPr bwMode="auto">
          <a:xfrm>
            <a:off x="2132083" y="4603873"/>
            <a:ext cx="502604" cy="312905"/>
          </a:xfrm>
          <a:custGeom>
            <a:avLst/>
            <a:gdLst>
              <a:gd name="T0" fmla="*/ 0 w 108"/>
              <a:gd name="T1" fmla="*/ 2147483647 h 63"/>
              <a:gd name="T2" fmla="*/ 2147483647 w 108"/>
              <a:gd name="T3" fmla="*/ 2147483647 h 63"/>
              <a:gd name="T4" fmla="*/ 2147483647 w 108"/>
              <a:gd name="T5" fmla="*/ 2147483647 h 63"/>
              <a:gd name="T6" fmla="*/ 2147483647 w 108"/>
              <a:gd name="T7" fmla="*/ 2147483647 h 63"/>
              <a:gd name="T8" fmla="*/ 2147483647 w 108"/>
              <a:gd name="T9" fmla="*/ 2147483647 h 63"/>
              <a:gd name="T10" fmla="*/ 2147483647 w 108"/>
              <a:gd name="T11" fmla="*/ 2147483647 h 63"/>
              <a:gd name="T12" fmla="*/ 2147483647 w 108"/>
              <a:gd name="T13" fmla="*/ 2147483647 h 63"/>
              <a:gd name="T14" fmla="*/ 2147483647 w 108"/>
              <a:gd name="T15" fmla="*/ 2147483647 h 63"/>
              <a:gd name="T16" fmla="*/ 2147483647 w 108"/>
              <a:gd name="T17" fmla="*/ 2147483647 h 63"/>
              <a:gd name="T18" fmla="*/ 2147483647 w 108"/>
              <a:gd name="T19" fmla="*/ 2147483647 h 63"/>
              <a:gd name="T20" fmla="*/ 2147483647 w 108"/>
              <a:gd name="T21" fmla="*/ 2147483647 h 63"/>
              <a:gd name="T22" fmla="*/ 2147483647 w 108"/>
              <a:gd name="T23" fmla="*/ 2147483647 h 63"/>
              <a:gd name="T24" fmla="*/ 2147483647 w 108"/>
              <a:gd name="T25" fmla="*/ 2147483647 h 63"/>
              <a:gd name="T26" fmla="*/ 2147483647 w 108"/>
              <a:gd name="T27" fmla="*/ 2147483647 h 63"/>
              <a:gd name="T28" fmla="*/ 2147483647 w 108"/>
              <a:gd name="T29" fmla="*/ 2147483647 h 63"/>
              <a:gd name="T30" fmla="*/ 2147483647 w 108"/>
              <a:gd name="T31" fmla="*/ 2147483647 h 63"/>
              <a:gd name="T32" fmla="*/ 2147483647 w 108"/>
              <a:gd name="T33" fmla="*/ 2147483647 h 63"/>
              <a:gd name="T34" fmla="*/ 2147483647 w 108"/>
              <a:gd name="T35" fmla="*/ 2147483647 h 63"/>
              <a:gd name="T36" fmla="*/ 2147483647 w 108"/>
              <a:gd name="T37" fmla="*/ 2147483647 h 63"/>
              <a:gd name="T38" fmla="*/ 2147483647 w 108"/>
              <a:gd name="T39" fmla="*/ 2147483647 h 63"/>
              <a:gd name="T40" fmla="*/ 2147483647 w 108"/>
              <a:gd name="T41" fmla="*/ 2147483647 h 63"/>
              <a:gd name="T42" fmla="*/ 2147483647 w 108"/>
              <a:gd name="T43" fmla="*/ 2147483647 h 63"/>
              <a:gd name="T44" fmla="*/ 2147483647 w 108"/>
              <a:gd name="T45" fmla="*/ 2147483647 h 63"/>
              <a:gd name="T46" fmla="*/ 2147483647 w 108"/>
              <a:gd name="T47" fmla="*/ 2147483647 h 63"/>
              <a:gd name="T48" fmla="*/ 2147483647 w 108"/>
              <a:gd name="T49" fmla="*/ 2147483647 h 63"/>
              <a:gd name="T50" fmla="*/ 2147483647 w 108"/>
              <a:gd name="T51" fmla="*/ 2147483647 h 63"/>
              <a:gd name="T52" fmla="*/ 2147483647 w 108"/>
              <a:gd name="T53" fmla="*/ 2147483647 h 63"/>
              <a:gd name="T54" fmla="*/ 2147483647 w 108"/>
              <a:gd name="T55" fmla="*/ 2147483647 h 63"/>
              <a:gd name="T56" fmla="*/ 2147483647 w 108"/>
              <a:gd name="T57" fmla="*/ 2147483647 h 63"/>
              <a:gd name="T58" fmla="*/ 2147483647 w 108"/>
              <a:gd name="T59" fmla="*/ 2147483647 h 63"/>
              <a:gd name="T60" fmla="*/ 2147483647 w 108"/>
              <a:gd name="T61" fmla="*/ 2147483647 h 63"/>
              <a:gd name="T62" fmla="*/ 2147483647 w 108"/>
              <a:gd name="T63" fmla="*/ 2147483647 h 63"/>
              <a:gd name="T64" fmla="*/ 2147483647 w 108"/>
              <a:gd name="T65" fmla="*/ 2147483647 h 63"/>
              <a:gd name="T66" fmla="*/ 2147483647 w 108"/>
              <a:gd name="T67" fmla="*/ 2147483647 h 63"/>
              <a:gd name="T68" fmla="*/ 2147483647 w 108"/>
              <a:gd name="T69" fmla="*/ 2147483647 h 63"/>
              <a:gd name="T70" fmla="*/ 2147483647 w 108"/>
              <a:gd name="T71" fmla="*/ 2147483647 h 63"/>
              <a:gd name="T72" fmla="*/ 2147483647 w 108"/>
              <a:gd name="T73" fmla="*/ 2147483647 h 63"/>
              <a:gd name="T74" fmla="*/ 2147483647 w 108"/>
              <a:gd name="T75" fmla="*/ 2147483647 h 63"/>
              <a:gd name="T76" fmla="*/ 2147483647 w 108"/>
              <a:gd name="T77" fmla="*/ 2147483647 h 63"/>
              <a:gd name="T78" fmla="*/ 2147483647 w 108"/>
              <a:gd name="T79" fmla="*/ 2147483647 h 63"/>
              <a:gd name="T80" fmla="*/ 2147483647 w 108"/>
              <a:gd name="T81" fmla="*/ 2147483647 h 63"/>
              <a:gd name="T82" fmla="*/ 2147483647 w 108"/>
              <a:gd name="T83" fmla="*/ 2147483647 h 63"/>
              <a:gd name="T84" fmla="*/ 2147483647 w 108"/>
              <a:gd name="T85" fmla="*/ 2147483647 h 63"/>
              <a:gd name="T86" fmla="*/ 2147483647 w 108"/>
              <a:gd name="T87" fmla="*/ 2147483647 h 63"/>
              <a:gd name="T88" fmla="*/ 2147483647 w 108"/>
              <a:gd name="T89" fmla="*/ 2147483647 h 63"/>
              <a:gd name="T90" fmla="*/ 2147483647 w 108"/>
              <a:gd name="T91" fmla="*/ 2147483647 h 63"/>
              <a:gd name="T92" fmla="*/ 2147483647 w 108"/>
              <a:gd name="T93" fmla="*/ 2147483647 h 63"/>
              <a:gd name="T94" fmla="*/ 2147483647 w 108"/>
              <a:gd name="T95" fmla="*/ 2147483647 h 63"/>
              <a:gd name="T96" fmla="*/ 2147483647 w 108"/>
              <a:gd name="T97" fmla="*/ 2147483647 h 63"/>
              <a:gd name="T98" fmla="*/ 2147483647 w 108"/>
              <a:gd name="T99" fmla="*/ 2147483647 h 63"/>
              <a:gd name="T100" fmla="*/ 2147483647 w 108"/>
              <a:gd name="T101" fmla="*/ 2147483647 h 63"/>
              <a:gd name="T102" fmla="*/ 2147483647 w 108"/>
              <a:gd name="T103" fmla="*/ 2147483647 h 63"/>
              <a:gd name="T104" fmla="*/ 2147483647 w 108"/>
              <a:gd name="T105" fmla="*/ 2147483647 h 63"/>
              <a:gd name="T106" fmla="*/ 2147483647 w 108"/>
              <a:gd name="T107" fmla="*/ 2147483647 h 63"/>
              <a:gd name="T108" fmla="*/ 2147483647 w 108"/>
              <a:gd name="T109" fmla="*/ 2147483647 h 63"/>
              <a:gd name="T110" fmla="*/ 2147483647 w 108"/>
              <a:gd name="T111" fmla="*/ 2147483647 h 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8"/>
              <a:gd name="T169" fmla="*/ 0 h 63"/>
              <a:gd name="T170" fmla="*/ 108 w 108"/>
              <a:gd name="T171" fmla="*/ 63 h 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8" h="63">
                <a:moveTo>
                  <a:pt x="8" y="0"/>
                </a:moveTo>
                <a:cubicBezTo>
                  <a:pt x="101" y="0"/>
                  <a:pt x="101" y="0"/>
                  <a:pt x="101" y="0"/>
                </a:cubicBezTo>
                <a:cubicBezTo>
                  <a:pt x="105" y="0"/>
                  <a:pt x="108" y="3"/>
                  <a:pt x="108" y="7"/>
                </a:cubicBezTo>
                <a:cubicBezTo>
                  <a:pt x="108" y="56"/>
                  <a:pt x="108" y="56"/>
                  <a:pt x="108" y="56"/>
                </a:cubicBezTo>
                <a:cubicBezTo>
                  <a:pt x="108" y="60"/>
                  <a:pt x="105" y="63"/>
                  <a:pt x="101" y="63"/>
                </a:cubicBezTo>
                <a:cubicBezTo>
                  <a:pt x="8" y="63"/>
                  <a:pt x="8" y="63"/>
                  <a:pt x="8" y="63"/>
                </a:cubicBezTo>
                <a:cubicBezTo>
                  <a:pt x="4" y="63"/>
                  <a:pt x="0" y="60"/>
                  <a:pt x="0" y="56"/>
                </a:cubicBezTo>
                <a:cubicBezTo>
                  <a:pt x="0" y="7"/>
                  <a:pt x="0" y="7"/>
                  <a:pt x="0" y="7"/>
                </a:cubicBezTo>
                <a:cubicBezTo>
                  <a:pt x="0" y="3"/>
                  <a:pt x="4" y="0"/>
                  <a:pt x="8" y="0"/>
                </a:cubicBezTo>
                <a:close/>
                <a:moveTo>
                  <a:pt x="29" y="34"/>
                </a:moveTo>
                <a:cubicBezTo>
                  <a:pt x="30" y="34"/>
                  <a:pt x="30" y="34"/>
                  <a:pt x="30" y="34"/>
                </a:cubicBezTo>
                <a:cubicBezTo>
                  <a:pt x="29" y="33"/>
                  <a:pt x="29" y="33"/>
                  <a:pt x="29" y="33"/>
                </a:cubicBezTo>
                <a:cubicBezTo>
                  <a:pt x="29" y="32"/>
                  <a:pt x="29" y="32"/>
                  <a:pt x="29" y="32"/>
                </a:cubicBezTo>
                <a:cubicBezTo>
                  <a:pt x="29" y="32"/>
                  <a:pt x="29" y="32"/>
                  <a:pt x="28" y="31"/>
                </a:cubicBezTo>
                <a:cubicBezTo>
                  <a:pt x="28" y="30"/>
                  <a:pt x="28" y="30"/>
                  <a:pt x="28" y="30"/>
                </a:cubicBezTo>
                <a:cubicBezTo>
                  <a:pt x="27" y="29"/>
                  <a:pt x="27" y="29"/>
                  <a:pt x="27" y="29"/>
                </a:cubicBezTo>
                <a:cubicBezTo>
                  <a:pt x="27" y="29"/>
                  <a:pt x="27" y="30"/>
                  <a:pt x="26" y="30"/>
                </a:cubicBezTo>
                <a:cubicBezTo>
                  <a:pt x="25" y="31"/>
                  <a:pt x="26" y="30"/>
                  <a:pt x="25" y="30"/>
                </a:cubicBezTo>
                <a:cubicBezTo>
                  <a:pt x="25" y="29"/>
                  <a:pt x="25" y="29"/>
                  <a:pt x="25" y="29"/>
                </a:cubicBezTo>
                <a:cubicBezTo>
                  <a:pt x="25" y="28"/>
                  <a:pt x="25" y="28"/>
                  <a:pt x="25" y="27"/>
                </a:cubicBezTo>
                <a:cubicBezTo>
                  <a:pt x="25" y="27"/>
                  <a:pt x="25" y="26"/>
                  <a:pt x="25" y="26"/>
                </a:cubicBezTo>
                <a:cubicBezTo>
                  <a:pt x="25" y="26"/>
                  <a:pt x="26" y="26"/>
                  <a:pt x="26" y="26"/>
                </a:cubicBezTo>
                <a:cubicBezTo>
                  <a:pt x="27" y="26"/>
                  <a:pt x="27" y="26"/>
                  <a:pt x="28" y="26"/>
                </a:cubicBezTo>
                <a:cubicBezTo>
                  <a:pt x="28" y="26"/>
                  <a:pt x="28" y="27"/>
                  <a:pt x="28" y="27"/>
                </a:cubicBezTo>
                <a:cubicBezTo>
                  <a:pt x="28" y="27"/>
                  <a:pt x="29" y="27"/>
                  <a:pt x="29" y="27"/>
                </a:cubicBezTo>
                <a:cubicBezTo>
                  <a:pt x="29" y="28"/>
                  <a:pt x="29" y="28"/>
                  <a:pt x="29" y="28"/>
                </a:cubicBezTo>
                <a:cubicBezTo>
                  <a:pt x="29" y="28"/>
                  <a:pt x="29" y="27"/>
                  <a:pt x="29" y="27"/>
                </a:cubicBezTo>
                <a:cubicBezTo>
                  <a:pt x="30" y="27"/>
                  <a:pt x="29" y="26"/>
                  <a:pt x="29" y="26"/>
                </a:cubicBezTo>
                <a:cubicBezTo>
                  <a:pt x="29" y="25"/>
                  <a:pt x="30" y="25"/>
                  <a:pt x="30" y="25"/>
                </a:cubicBezTo>
                <a:cubicBezTo>
                  <a:pt x="30" y="25"/>
                  <a:pt x="31" y="24"/>
                  <a:pt x="31" y="24"/>
                </a:cubicBezTo>
                <a:cubicBezTo>
                  <a:pt x="32" y="23"/>
                  <a:pt x="32" y="22"/>
                  <a:pt x="32" y="22"/>
                </a:cubicBezTo>
                <a:cubicBezTo>
                  <a:pt x="32" y="21"/>
                  <a:pt x="32" y="21"/>
                  <a:pt x="33" y="21"/>
                </a:cubicBezTo>
                <a:cubicBezTo>
                  <a:pt x="33" y="21"/>
                  <a:pt x="33" y="21"/>
                  <a:pt x="33" y="21"/>
                </a:cubicBezTo>
                <a:cubicBezTo>
                  <a:pt x="34" y="20"/>
                  <a:pt x="33" y="20"/>
                  <a:pt x="33" y="20"/>
                </a:cubicBezTo>
                <a:cubicBezTo>
                  <a:pt x="33" y="20"/>
                  <a:pt x="33" y="19"/>
                  <a:pt x="33" y="19"/>
                </a:cubicBezTo>
                <a:cubicBezTo>
                  <a:pt x="34" y="18"/>
                  <a:pt x="34" y="18"/>
                  <a:pt x="34" y="18"/>
                </a:cubicBezTo>
                <a:cubicBezTo>
                  <a:pt x="34" y="18"/>
                  <a:pt x="35" y="18"/>
                  <a:pt x="36" y="18"/>
                </a:cubicBezTo>
                <a:cubicBezTo>
                  <a:pt x="36" y="18"/>
                  <a:pt x="36" y="18"/>
                  <a:pt x="36" y="18"/>
                </a:cubicBezTo>
                <a:cubicBezTo>
                  <a:pt x="36" y="18"/>
                  <a:pt x="36" y="17"/>
                  <a:pt x="35" y="16"/>
                </a:cubicBezTo>
                <a:cubicBezTo>
                  <a:pt x="35" y="16"/>
                  <a:pt x="35" y="16"/>
                  <a:pt x="35" y="16"/>
                </a:cubicBezTo>
                <a:cubicBezTo>
                  <a:pt x="34" y="15"/>
                  <a:pt x="34" y="15"/>
                  <a:pt x="34" y="15"/>
                </a:cubicBezTo>
                <a:cubicBezTo>
                  <a:pt x="34" y="14"/>
                  <a:pt x="34" y="14"/>
                  <a:pt x="33" y="14"/>
                </a:cubicBezTo>
                <a:cubicBezTo>
                  <a:pt x="33" y="14"/>
                  <a:pt x="32" y="14"/>
                  <a:pt x="30" y="14"/>
                </a:cubicBezTo>
                <a:cubicBezTo>
                  <a:pt x="29" y="14"/>
                  <a:pt x="30" y="15"/>
                  <a:pt x="30" y="15"/>
                </a:cubicBezTo>
                <a:cubicBezTo>
                  <a:pt x="30" y="16"/>
                  <a:pt x="30" y="16"/>
                  <a:pt x="30" y="16"/>
                </a:cubicBezTo>
                <a:cubicBezTo>
                  <a:pt x="30" y="16"/>
                  <a:pt x="30" y="17"/>
                  <a:pt x="30" y="18"/>
                </a:cubicBezTo>
                <a:cubicBezTo>
                  <a:pt x="29" y="18"/>
                  <a:pt x="29" y="18"/>
                  <a:pt x="28" y="17"/>
                </a:cubicBezTo>
                <a:cubicBezTo>
                  <a:pt x="28" y="17"/>
                  <a:pt x="28" y="17"/>
                  <a:pt x="28" y="16"/>
                </a:cubicBezTo>
                <a:cubicBezTo>
                  <a:pt x="28" y="16"/>
                  <a:pt x="27" y="16"/>
                  <a:pt x="27" y="16"/>
                </a:cubicBezTo>
                <a:cubicBezTo>
                  <a:pt x="27" y="16"/>
                  <a:pt x="26" y="15"/>
                  <a:pt x="26" y="15"/>
                </a:cubicBezTo>
                <a:cubicBezTo>
                  <a:pt x="25" y="14"/>
                  <a:pt x="26" y="14"/>
                  <a:pt x="26" y="14"/>
                </a:cubicBezTo>
                <a:cubicBezTo>
                  <a:pt x="26" y="13"/>
                  <a:pt x="26" y="13"/>
                  <a:pt x="26" y="13"/>
                </a:cubicBezTo>
                <a:cubicBezTo>
                  <a:pt x="27" y="12"/>
                  <a:pt x="27" y="12"/>
                  <a:pt x="27" y="12"/>
                </a:cubicBezTo>
                <a:cubicBezTo>
                  <a:pt x="27" y="11"/>
                  <a:pt x="27" y="11"/>
                  <a:pt x="27" y="11"/>
                </a:cubicBezTo>
                <a:cubicBezTo>
                  <a:pt x="27" y="11"/>
                  <a:pt x="26" y="11"/>
                  <a:pt x="25" y="11"/>
                </a:cubicBezTo>
                <a:cubicBezTo>
                  <a:pt x="25" y="11"/>
                  <a:pt x="24" y="12"/>
                  <a:pt x="23" y="12"/>
                </a:cubicBezTo>
                <a:cubicBezTo>
                  <a:pt x="22" y="12"/>
                  <a:pt x="22" y="12"/>
                  <a:pt x="21" y="12"/>
                </a:cubicBezTo>
                <a:cubicBezTo>
                  <a:pt x="21" y="12"/>
                  <a:pt x="21" y="12"/>
                  <a:pt x="20" y="11"/>
                </a:cubicBezTo>
                <a:cubicBezTo>
                  <a:pt x="20" y="11"/>
                  <a:pt x="20" y="11"/>
                  <a:pt x="19" y="11"/>
                </a:cubicBezTo>
                <a:cubicBezTo>
                  <a:pt x="18" y="11"/>
                  <a:pt x="18" y="11"/>
                  <a:pt x="17" y="11"/>
                </a:cubicBezTo>
                <a:cubicBezTo>
                  <a:pt x="16" y="11"/>
                  <a:pt x="16" y="11"/>
                  <a:pt x="15" y="11"/>
                </a:cubicBezTo>
                <a:cubicBezTo>
                  <a:pt x="14" y="11"/>
                  <a:pt x="15" y="11"/>
                  <a:pt x="14" y="11"/>
                </a:cubicBezTo>
                <a:cubicBezTo>
                  <a:pt x="12" y="11"/>
                  <a:pt x="13" y="11"/>
                  <a:pt x="12" y="11"/>
                </a:cubicBezTo>
                <a:cubicBezTo>
                  <a:pt x="12" y="11"/>
                  <a:pt x="12" y="11"/>
                  <a:pt x="11" y="11"/>
                </a:cubicBezTo>
                <a:cubicBezTo>
                  <a:pt x="11" y="11"/>
                  <a:pt x="11" y="11"/>
                  <a:pt x="10" y="11"/>
                </a:cubicBezTo>
                <a:cubicBezTo>
                  <a:pt x="9" y="11"/>
                  <a:pt x="9" y="11"/>
                  <a:pt x="9" y="11"/>
                </a:cubicBezTo>
                <a:cubicBezTo>
                  <a:pt x="9" y="11"/>
                  <a:pt x="8" y="11"/>
                  <a:pt x="7" y="11"/>
                </a:cubicBezTo>
                <a:cubicBezTo>
                  <a:pt x="7" y="11"/>
                  <a:pt x="6" y="11"/>
                  <a:pt x="6" y="11"/>
                </a:cubicBezTo>
                <a:cubicBezTo>
                  <a:pt x="6" y="12"/>
                  <a:pt x="6" y="12"/>
                  <a:pt x="6" y="12"/>
                </a:cubicBezTo>
                <a:cubicBezTo>
                  <a:pt x="6" y="13"/>
                  <a:pt x="6" y="13"/>
                  <a:pt x="6" y="13"/>
                </a:cubicBezTo>
                <a:cubicBezTo>
                  <a:pt x="6" y="13"/>
                  <a:pt x="6" y="15"/>
                  <a:pt x="6" y="15"/>
                </a:cubicBezTo>
                <a:cubicBezTo>
                  <a:pt x="7" y="15"/>
                  <a:pt x="7" y="15"/>
                  <a:pt x="7" y="15"/>
                </a:cubicBezTo>
                <a:cubicBezTo>
                  <a:pt x="7" y="16"/>
                  <a:pt x="7" y="16"/>
                  <a:pt x="7" y="16"/>
                </a:cubicBezTo>
                <a:cubicBezTo>
                  <a:pt x="7" y="16"/>
                  <a:pt x="8" y="16"/>
                  <a:pt x="8" y="16"/>
                </a:cubicBezTo>
                <a:cubicBezTo>
                  <a:pt x="9" y="16"/>
                  <a:pt x="9" y="15"/>
                  <a:pt x="9" y="15"/>
                </a:cubicBezTo>
                <a:cubicBezTo>
                  <a:pt x="10" y="14"/>
                  <a:pt x="10" y="15"/>
                  <a:pt x="11" y="15"/>
                </a:cubicBezTo>
                <a:cubicBezTo>
                  <a:pt x="11" y="15"/>
                  <a:pt x="13" y="15"/>
                  <a:pt x="13" y="15"/>
                </a:cubicBezTo>
                <a:cubicBezTo>
                  <a:pt x="13" y="15"/>
                  <a:pt x="14" y="16"/>
                  <a:pt x="14" y="16"/>
                </a:cubicBezTo>
                <a:cubicBezTo>
                  <a:pt x="15" y="17"/>
                  <a:pt x="15" y="17"/>
                  <a:pt x="15" y="18"/>
                </a:cubicBezTo>
                <a:cubicBezTo>
                  <a:pt x="16" y="18"/>
                  <a:pt x="16" y="18"/>
                  <a:pt x="16" y="19"/>
                </a:cubicBezTo>
                <a:cubicBezTo>
                  <a:pt x="16" y="19"/>
                  <a:pt x="16" y="19"/>
                  <a:pt x="17" y="20"/>
                </a:cubicBezTo>
                <a:cubicBezTo>
                  <a:pt x="17" y="21"/>
                  <a:pt x="17" y="21"/>
                  <a:pt x="17" y="21"/>
                </a:cubicBezTo>
                <a:cubicBezTo>
                  <a:pt x="17" y="22"/>
                  <a:pt x="17" y="22"/>
                  <a:pt x="18" y="23"/>
                </a:cubicBezTo>
                <a:cubicBezTo>
                  <a:pt x="18" y="24"/>
                  <a:pt x="18" y="24"/>
                  <a:pt x="18" y="24"/>
                </a:cubicBezTo>
                <a:cubicBezTo>
                  <a:pt x="19" y="25"/>
                  <a:pt x="19" y="25"/>
                  <a:pt x="19" y="25"/>
                </a:cubicBezTo>
                <a:cubicBezTo>
                  <a:pt x="19" y="25"/>
                  <a:pt x="20" y="26"/>
                  <a:pt x="20" y="27"/>
                </a:cubicBezTo>
                <a:cubicBezTo>
                  <a:pt x="20" y="27"/>
                  <a:pt x="20" y="27"/>
                  <a:pt x="21" y="28"/>
                </a:cubicBezTo>
                <a:cubicBezTo>
                  <a:pt x="21" y="29"/>
                  <a:pt x="21" y="29"/>
                  <a:pt x="21" y="29"/>
                </a:cubicBezTo>
                <a:cubicBezTo>
                  <a:pt x="21" y="29"/>
                  <a:pt x="22" y="30"/>
                  <a:pt x="24" y="31"/>
                </a:cubicBezTo>
                <a:cubicBezTo>
                  <a:pt x="25" y="31"/>
                  <a:pt x="24" y="31"/>
                  <a:pt x="25" y="31"/>
                </a:cubicBezTo>
                <a:cubicBezTo>
                  <a:pt x="25" y="31"/>
                  <a:pt x="25" y="31"/>
                  <a:pt x="26" y="32"/>
                </a:cubicBezTo>
                <a:cubicBezTo>
                  <a:pt x="26" y="32"/>
                  <a:pt x="26" y="32"/>
                  <a:pt x="27" y="32"/>
                </a:cubicBezTo>
                <a:cubicBezTo>
                  <a:pt x="27" y="33"/>
                  <a:pt x="27" y="33"/>
                  <a:pt x="27" y="33"/>
                </a:cubicBezTo>
                <a:cubicBezTo>
                  <a:pt x="29" y="34"/>
                  <a:pt x="29" y="34"/>
                  <a:pt x="29" y="34"/>
                </a:cubicBezTo>
                <a:close/>
                <a:moveTo>
                  <a:pt x="51" y="18"/>
                </a:moveTo>
                <a:cubicBezTo>
                  <a:pt x="52" y="18"/>
                  <a:pt x="52" y="18"/>
                  <a:pt x="52" y="18"/>
                </a:cubicBezTo>
                <a:cubicBezTo>
                  <a:pt x="53" y="18"/>
                  <a:pt x="53" y="18"/>
                  <a:pt x="53" y="18"/>
                </a:cubicBezTo>
                <a:cubicBezTo>
                  <a:pt x="53" y="18"/>
                  <a:pt x="53" y="18"/>
                  <a:pt x="53" y="17"/>
                </a:cubicBezTo>
                <a:cubicBezTo>
                  <a:pt x="52" y="16"/>
                  <a:pt x="52" y="16"/>
                  <a:pt x="52" y="16"/>
                </a:cubicBezTo>
                <a:cubicBezTo>
                  <a:pt x="52" y="15"/>
                  <a:pt x="51" y="15"/>
                  <a:pt x="51" y="15"/>
                </a:cubicBezTo>
                <a:cubicBezTo>
                  <a:pt x="51" y="15"/>
                  <a:pt x="51" y="15"/>
                  <a:pt x="51" y="15"/>
                </a:cubicBezTo>
                <a:cubicBezTo>
                  <a:pt x="51" y="15"/>
                  <a:pt x="50" y="16"/>
                  <a:pt x="51" y="16"/>
                </a:cubicBezTo>
                <a:cubicBezTo>
                  <a:pt x="51" y="16"/>
                  <a:pt x="51" y="17"/>
                  <a:pt x="51" y="17"/>
                </a:cubicBezTo>
                <a:cubicBezTo>
                  <a:pt x="51" y="17"/>
                  <a:pt x="52" y="17"/>
                  <a:pt x="51" y="17"/>
                </a:cubicBezTo>
                <a:cubicBezTo>
                  <a:pt x="51" y="18"/>
                  <a:pt x="51" y="18"/>
                  <a:pt x="51" y="18"/>
                </a:cubicBezTo>
                <a:cubicBezTo>
                  <a:pt x="51" y="18"/>
                  <a:pt x="50" y="18"/>
                  <a:pt x="50" y="18"/>
                </a:cubicBezTo>
                <a:cubicBezTo>
                  <a:pt x="51" y="18"/>
                  <a:pt x="51" y="18"/>
                  <a:pt x="51" y="18"/>
                </a:cubicBezTo>
                <a:close/>
                <a:moveTo>
                  <a:pt x="83" y="37"/>
                </a:moveTo>
                <a:cubicBezTo>
                  <a:pt x="83" y="37"/>
                  <a:pt x="84" y="38"/>
                  <a:pt x="84" y="38"/>
                </a:cubicBezTo>
                <a:cubicBezTo>
                  <a:pt x="84" y="38"/>
                  <a:pt x="85" y="38"/>
                  <a:pt x="85" y="38"/>
                </a:cubicBezTo>
                <a:cubicBezTo>
                  <a:pt x="85" y="38"/>
                  <a:pt x="86" y="37"/>
                  <a:pt x="86" y="37"/>
                </a:cubicBezTo>
                <a:cubicBezTo>
                  <a:pt x="86" y="36"/>
                  <a:pt x="86" y="35"/>
                  <a:pt x="86" y="34"/>
                </a:cubicBezTo>
                <a:cubicBezTo>
                  <a:pt x="86" y="34"/>
                  <a:pt x="85" y="34"/>
                  <a:pt x="85" y="34"/>
                </a:cubicBezTo>
                <a:cubicBezTo>
                  <a:pt x="85" y="34"/>
                  <a:pt x="85" y="34"/>
                  <a:pt x="85" y="34"/>
                </a:cubicBezTo>
                <a:cubicBezTo>
                  <a:pt x="85" y="35"/>
                  <a:pt x="84" y="36"/>
                  <a:pt x="84" y="36"/>
                </a:cubicBezTo>
                <a:cubicBezTo>
                  <a:pt x="83" y="37"/>
                  <a:pt x="83" y="37"/>
                  <a:pt x="83" y="37"/>
                </a:cubicBezTo>
                <a:close/>
                <a:moveTo>
                  <a:pt x="37" y="19"/>
                </a:moveTo>
                <a:cubicBezTo>
                  <a:pt x="38" y="20"/>
                  <a:pt x="38" y="20"/>
                  <a:pt x="38" y="20"/>
                </a:cubicBezTo>
                <a:cubicBezTo>
                  <a:pt x="38" y="20"/>
                  <a:pt x="39" y="20"/>
                  <a:pt x="40" y="19"/>
                </a:cubicBezTo>
                <a:cubicBezTo>
                  <a:pt x="40" y="19"/>
                  <a:pt x="41" y="17"/>
                  <a:pt x="42" y="17"/>
                </a:cubicBezTo>
                <a:cubicBezTo>
                  <a:pt x="43" y="17"/>
                  <a:pt x="43" y="18"/>
                  <a:pt x="44" y="17"/>
                </a:cubicBezTo>
                <a:cubicBezTo>
                  <a:pt x="44" y="17"/>
                  <a:pt x="44" y="15"/>
                  <a:pt x="45" y="15"/>
                </a:cubicBezTo>
                <a:cubicBezTo>
                  <a:pt x="46" y="14"/>
                  <a:pt x="46" y="14"/>
                  <a:pt x="46" y="13"/>
                </a:cubicBezTo>
                <a:cubicBezTo>
                  <a:pt x="46" y="12"/>
                  <a:pt x="46" y="11"/>
                  <a:pt x="46" y="11"/>
                </a:cubicBezTo>
                <a:cubicBezTo>
                  <a:pt x="45" y="10"/>
                  <a:pt x="44" y="9"/>
                  <a:pt x="44" y="9"/>
                </a:cubicBezTo>
                <a:cubicBezTo>
                  <a:pt x="43" y="9"/>
                  <a:pt x="43" y="9"/>
                  <a:pt x="42" y="9"/>
                </a:cubicBezTo>
                <a:cubicBezTo>
                  <a:pt x="41" y="9"/>
                  <a:pt x="41" y="10"/>
                  <a:pt x="39" y="10"/>
                </a:cubicBezTo>
                <a:cubicBezTo>
                  <a:pt x="38" y="10"/>
                  <a:pt x="37" y="9"/>
                  <a:pt x="36" y="9"/>
                </a:cubicBezTo>
                <a:cubicBezTo>
                  <a:pt x="36" y="9"/>
                  <a:pt x="35" y="10"/>
                  <a:pt x="35" y="10"/>
                </a:cubicBezTo>
                <a:cubicBezTo>
                  <a:pt x="35" y="10"/>
                  <a:pt x="35" y="12"/>
                  <a:pt x="35" y="12"/>
                </a:cubicBezTo>
                <a:cubicBezTo>
                  <a:pt x="36" y="12"/>
                  <a:pt x="37" y="13"/>
                  <a:pt x="37" y="13"/>
                </a:cubicBezTo>
                <a:cubicBezTo>
                  <a:pt x="38" y="14"/>
                  <a:pt x="38" y="14"/>
                  <a:pt x="38" y="14"/>
                </a:cubicBezTo>
                <a:cubicBezTo>
                  <a:pt x="38" y="14"/>
                  <a:pt x="39" y="15"/>
                  <a:pt x="38" y="16"/>
                </a:cubicBezTo>
                <a:cubicBezTo>
                  <a:pt x="38" y="16"/>
                  <a:pt x="38" y="17"/>
                  <a:pt x="38" y="17"/>
                </a:cubicBezTo>
                <a:cubicBezTo>
                  <a:pt x="37" y="19"/>
                  <a:pt x="37" y="19"/>
                  <a:pt x="37" y="19"/>
                </a:cubicBezTo>
                <a:close/>
                <a:moveTo>
                  <a:pt x="6" y="44"/>
                </a:moveTo>
                <a:cubicBezTo>
                  <a:pt x="6" y="51"/>
                  <a:pt x="6" y="51"/>
                  <a:pt x="6" y="51"/>
                </a:cubicBezTo>
                <a:cubicBezTo>
                  <a:pt x="27" y="51"/>
                  <a:pt x="27" y="51"/>
                  <a:pt x="27" y="51"/>
                </a:cubicBezTo>
                <a:cubicBezTo>
                  <a:pt x="27" y="44"/>
                  <a:pt x="27" y="44"/>
                  <a:pt x="27" y="44"/>
                </a:cubicBezTo>
                <a:cubicBezTo>
                  <a:pt x="6" y="44"/>
                  <a:pt x="6" y="44"/>
                  <a:pt x="6" y="44"/>
                </a:cubicBezTo>
                <a:close/>
                <a:moveTo>
                  <a:pt x="81" y="44"/>
                </a:moveTo>
                <a:cubicBezTo>
                  <a:pt x="81" y="51"/>
                  <a:pt x="81" y="51"/>
                  <a:pt x="81" y="51"/>
                </a:cubicBezTo>
                <a:cubicBezTo>
                  <a:pt x="92" y="51"/>
                  <a:pt x="92" y="51"/>
                  <a:pt x="92" y="51"/>
                </a:cubicBezTo>
                <a:cubicBezTo>
                  <a:pt x="92" y="51"/>
                  <a:pt x="92" y="51"/>
                  <a:pt x="93" y="51"/>
                </a:cubicBezTo>
                <a:cubicBezTo>
                  <a:pt x="93" y="51"/>
                  <a:pt x="93" y="51"/>
                  <a:pt x="94" y="51"/>
                </a:cubicBezTo>
                <a:cubicBezTo>
                  <a:pt x="94" y="51"/>
                  <a:pt x="94" y="52"/>
                  <a:pt x="95" y="51"/>
                </a:cubicBezTo>
                <a:cubicBezTo>
                  <a:pt x="95" y="51"/>
                  <a:pt x="95" y="51"/>
                  <a:pt x="95" y="51"/>
                </a:cubicBezTo>
                <a:cubicBezTo>
                  <a:pt x="102" y="51"/>
                  <a:pt x="102" y="51"/>
                  <a:pt x="102" y="51"/>
                </a:cubicBezTo>
                <a:cubicBezTo>
                  <a:pt x="102" y="44"/>
                  <a:pt x="102" y="44"/>
                  <a:pt x="102" y="44"/>
                </a:cubicBezTo>
                <a:cubicBezTo>
                  <a:pt x="94" y="44"/>
                  <a:pt x="94" y="44"/>
                  <a:pt x="94" y="44"/>
                </a:cubicBezTo>
                <a:cubicBezTo>
                  <a:pt x="94" y="43"/>
                  <a:pt x="94" y="43"/>
                  <a:pt x="94" y="43"/>
                </a:cubicBezTo>
                <a:cubicBezTo>
                  <a:pt x="94" y="43"/>
                  <a:pt x="93" y="42"/>
                  <a:pt x="93" y="42"/>
                </a:cubicBezTo>
                <a:cubicBezTo>
                  <a:pt x="93" y="42"/>
                  <a:pt x="93" y="41"/>
                  <a:pt x="93" y="41"/>
                </a:cubicBezTo>
                <a:cubicBezTo>
                  <a:pt x="93" y="42"/>
                  <a:pt x="92" y="42"/>
                  <a:pt x="92" y="42"/>
                </a:cubicBezTo>
                <a:cubicBezTo>
                  <a:pt x="92" y="43"/>
                  <a:pt x="92" y="43"/>
                  <a:pt x="92" y="43"/>
                </a:cubicBezTo>
                <a:cubicBezTo>
                  <a:pt x="92" y="43"/>
                  <a:pt x="92" y="43"/>
                  <a:pt x="91" y="42"/>
                </a:cubicBezTo>
                <a:cubicBezTo>
                  <a:pt x="91" y="42"/>
                  <a:pt x="93" y="42"/>
                  <a:pt x="91" y="42"/>
                </a:cubicBezTo>
                <a:cubicBezTo>
                  <a:pt x="89" y="42"/>
                  <a:pt x="89" y="42"/>
                  <a:pt x="89" y="42"/>
                </a:cubicBezTo>
                <a:cubicBezTo>
                  <a:pt x="89" y="42"/>
                  <a:pt x="89" y="43"/>
                  <a:pt x="89" y="43"/>
                </a:cubicBezTo>
                <a:cubicBezTo>
                  <a:pt x="89" y="43"/>
                  <a:pt x="87" y="43"/>
                  <a:pt x="87" y="43"/>
                </a:cubicBezTo>
                <a:cubicBezTo>
                  <a:pt x="86" y="44"/>
                  <a:pt x="86" y="44"/>
                  <a:pt x="86" y="44"/>
                </a:cubicBezTo>
                <a:cubicBezTo>
                  <a:pt x="81" y="44"/>
                  <a:pt x="81" y="44"/>
                  <a:pt x="81" y="44"/>
                </a:cubicBezTo>
                <a:close/>
                <a:moveTo>
                  <a:pt x="63" y="44"/>
                </a:moveTo>
                <a:cubicBezTo>
                  <a:pt x="64" y="43"/>
                  <a:pt x="64" y="43"/>
                  <a:pt x="64" y="43"/>
                </a:cubicBezTo>
                <a:cubicBezTo>
                  <a:pt x="64" y="43"/>
                  <a:pt x="64" y="43"/>
                  <a:pt x="64" y="42"/>
                </a:cubicBezTo>
                <a:cubicBezTo>
                  <a:pt x="64" y="41"/>
                  <a:pt x="64" y="40"/>
                  <a:pt x="64" y="40"/>
                </a:cubicBezTo>
                <a:cubicBezTo>
                  <a:pt x="64" y="39"/>
                  <a:pt x="63" y="38"/>
                  <a:pt x="64" y="38"/>
                </a:cubicBezTo>
                <a:cubicBezTo>
                  <a:pt x="64" y="37"/>
                  <a:pt x="64" y="37"/>
                  <a:pt x="65" y="36"/>
                </a:cubicBezTo>
                <a:cubicBezTo>
                  <a:pt x="65" y="35"/>
                  <a:pt x="66" y="34"/>
                  <a:pt x="66" y="34"/>
                </a:cubicBezTo>
                <a:cubicBezTo>
                  <a:pt x="66" y="34"/>
                  <a:pt x="67" y="33"/>
                  <a:pt x="67" y="33"/>
                </a:cubicBezTo>
                <a:cubicBezTo>
                  <a:pt x="65" y="33"/>
                  <a:pt x="65" y="33"/>
                  <a:pt x="65" y="33"/>
                </a:cubicBezTo>
                <a:cubicBezTo>
                  <a:pt x="65" y="33"/>
                  <a:pt x="65" y="33"/>
                  <a:pt x="65" y="33"/>
                </a:cubicBezTo>
                <a:cubicBezTo>
                  <a:pt x="64" y="32"/>
                  <a:pt x="64" y="32"/>
                  <a:pt x="64" y="31"/>
                </a:cubicBezTo>
                <a:cubicBezTo>
                  <a:pt x="64" y="31"/>
                  <a:pt x="63" y="30"/>
                  <a:pt x="63" y="30"/>
                </a:cubicBezTo>
                <a:cubicBezTo>
                  <a:pt x="63" y="29"/>
                  <a:pt x="63" y="29"/>
                  <a:pt x="63" y="28"/>
                </a:cubicBezTo>
                <a:cubicBezTo>
                  <a:pt x="62" y="28"/>
                  <a:pt x="62" y="28"/>
                  <a:pt x="62" y="27"/>
                </a:cubicBezTo>
                <a:cubicBezTo>
                  <a:pt x="62" y="27"/>
                  <a:pt x="62" y="27"/>
                  <a:pt x="62" y="26"/>
                </a:cubicBezTo>
                <a:cubicBezTo>
                  <a:pt x="63" y="27"/>
                  <a:pt x="63" y="27"/>
                  <a:pt x="63" y="27"/>
                </a:cubicBezTo>
                <a:cubicBezTo>
                  <a:pt x="65" y="31"/>
                  <a:pt x="65" y="31"/>
                  <a:pt x="65" y="31"/>
                </a:cubicBezTo>
                <a:cubicBezTo>
                  <a:pt x="65" y="32"/>
                  <a:pt x="65" y="32"/>
                  <a:pt x="65" y="32"/>
                </a:cubicBezTo>
                <a:cubicBezTo>
                  <a:pt x="66" y="32"/>
                  <a:pt x="66" y="32"/>
                  <a:pt x="66" y="32"/>
                </a:cubicBezTo>
                <a:cubicBezTo>
                  <a:pt x="68" y="31"/>
                  <a:pt x="68" y="31"/>
                  <a:pt x="68" y="31"/>
                </a:cubicBezTo>
                <a:cubicBezTo>
                  <a:pt x="69" y="29"/>
                  <a:pt x="69" y="29"/>
                  <a:pt x="69" y="29"/>
                </a:cubicBezTo>
                <a:cubicBezTo>
                  <a:pt x="69" y="28"/>
                  <a:pt x="69" y="28"/>
                  <a:pt x="69" y="28"/>
                </a:cubicBezTo>
                <a:cubicBezTo>
                  <a:pt x="67" y="28"/>
                  <a:pt x="67" y="28"/>
                  <a:pt x="67" y="28"/>
                </a:cubicBezTo>
                <a:cubicBezTo>
                  <a:pt x="67" y="26"/>
                  <a:pt x="67" y="26"/>
                  <a:pt x="67" y="26"/>
                </a:cubicBezTo>
                <a:cubicBezTo>
                  <a:pt x="67" y="26"/>
                  <a:pt x="67" y="26"/>
                  <a:pt x="67" y="27"/>
                </a:cubicBezTo>
                <a:cubicBezTo>
                  <a:pt x="68" y="27"/>
                  <a:pt x="69" y="27"/>
                  <a:pt x="69" y="28"/>
                </a:cubicBezTo>
                <a:cubicBezTo>
                  <a:pt x="70" y="28"/>
                  <a:pt x="70" y="28"/>
                  <a:pt x="70" y="28"/>
                </a:cubicBezTo>
                <a:cubicBezTo>
                  <a:pt x="71" y="28"/>
                  <a:pt x="72" y="28"/>
                  <a:pt x="72" y="28"/>
                </a:cubicBezTo>
                <a:cubicBezTo>
                  <a:pt x="72" y="28"/>
                  <a:pt x="72" y="29"/>
                  <a:pt x="72" y="29"/>
                </a:cubicBezTo>
                <a:cubicBezTo>
                  <a:pt x="72" y="29"/>
                  <a:pt x="74" y="32"/>
                  <a:pt x="74" y="32"/>
                </a:cubicBezTo>
                <a:cubicBezTo>
                  <a:pt x="74" y="33"/>
                  <a:pt x="74" y="33"/>
                  <a:pt x="74" y="33"/>
                </a:cubicBezTo>
                <a:cubicBezTo>
                  <a:pt x="75" y="34"/>
                  <a:pt x="75" y="34"/>
                  <a:pt x="75" y="34"/>
                </a:cubicBezTo>
                <a:cubicBezTo>
                  <a:pt x="75" y="31"/>
                  <a:pt x="75" y="31"/>
                  <a:pt x="75" y="31"/>
                </a:cubicBezTo>
                <a:cubicBezTo>
                  <a:pt x="75" y="31"/>
                  <a:pt x="76" y="31"/>
                  <a:pt x="76" y="31"/>
                </a:cubicBezTo>
                <a:cubicBezTo>
                  <a:pt x="76" y="30"/>
                  <a:pt x="77" y="29"/>
                  <a:pt x="77" y="29"/>
                </a:cubicBezTo>
                <a:cubicBezTo>
                  <a:pt x="77" y="29"/>
                  <a:pt x="77" y="29"/>
                  <a:pt x="78" y="29"/>
                </a:cubicBezTo>
                <a:cubicBezTo>
                  <a:pt x="78" y="29"/>
                  <a:pt x="78" y="29"/>
                  <a:pt x="78" y="29"/>
                </a:cubicBezTo>
                <a:cubicBezTo>
                  <a:pt x="80" y="30"/>
                  <a:pt x="80" y="30"/>
                  <a:pt x="80" y="30"/>
                </a:cubicBezTo>
                <a:cubicBezTo>
                  <a:pt x="80" y="30"/>
                  <a:pt x="79" y="31"/>
                  <a:pt x="80" y="31"/>
                </a:cubicBezTo>
                <a:cubicBezTo>
                  <a:pt x="80" y="31"/>
                  <a:pt x="81" y="31"/>
                  <a:pt x="82" y="31"/>
                </a:cubicBezTo>
                <a:cubicBezTo>
                  <a:pt x="82" y="32"/>
                  <a:pt x="82" y="32"/>
                  <a:pt x="82" y="32"/>
                </a:cubicBezTo>
                <a:cubicBezTo>
                  <a:pt x="82" y="32"/>
                  <a:pt x="82" y="33"/>
                  <a:pt x="83" y="32"/>
                </a:cubicBezTo>
                <a:cubicBezTo>
                  <a:pt x="83" y="32"/>
                  <a:pt x="83" y="32"/>
                  <a:pt x="83" y="32"/>
                </a:cubicBezTo>
                <a:cubicBezTo>
                  <a:pt x="83" y="32"/>
                  <a:pt x="83" y="30"/>
                  <a:pt x="83" y="30"/>
                </a:cubicBezTo>
                <a:cubicBezTo>
                  <a:pt x="83" y="29"/>
                  <a:pt x="83" y="29"/>
                  <a:pt x="83" y="29"/>
                </a:cubicBezTo>
                <a:cubicBezTo>
                  <a:pt x="84" y="29"/>
                  <a:pt x="84" y="29"/>
                  <a:pt x="84" y="29"/>
                </a:cubicBezTo>
                <a:cubicBezTo>
                  <a:pt x="85" y="29"/>
                  <a:pt x="85" y="29"/>
                  <a:pt x="86" y="28"/>
                </a:cubicBezTo>
                <a:cubicBezTo>
                  <a:pt x="86" y="28"/>
                  <a:pt x="86" y="28"/>
                  <a:pt x="86" y="28"/>
                </a:cubicBezTo>
                <a:cubicBezTo>
                  <a:pt x="86" y="27"/>
                  <a:pt x="87" y="26"/>
                  <a:pt x="87" y="26"/>
                </a:cubicBezTo>
                <a:cubicBezTo>
                  <a:pt x="87" y="25"/>
                  <a:pt x="87" y="26"/>
                  <a:pt x="87" y="25"/>
                </a:cubicBezTo>
                <a:cubicBezTo>
                  <a:pt x="87" y="24"/>
                  <a:pt x="86" y="25"/>
                  <a:pt x="87" y="24"/>
                </a:cubicBezTo>
                <a:cubicBezTo>
                  <a:pt x="87" y="23"/>
                  <a:pt x="87" y="23"/>
                  <a:pt x="87" y="23"/>
                </a:cubicBezTo>
                <a:cubicBezTo>
                  <a:pt x="87" y="22"/>
                  <a:pt x="87" y="22"/>
                  <a:pt x="87" y="22"/>
                </a:cubicBezTo>
                <a:cubicBezTo>
                  <a:pt x="88" y="22"/>
                  <a:pt x="88" y="23"/>
                  <a:pt x="88" y="23"/>
                </a:cubicBezTo>
                <a:cubicBezTo>
                  <a:pt x="88" y="23"/>
                  <a:pt x="88" y="24"/>
                  <a:pt x="88" y="23"/>
                </a:cubicBezTo>
                <a:cubicBezTo>
                  <a:pt x="89" y="23"/>
                  <a:pt x="89" y="23"/>
                  <a:pt x="89" y="23"/>
                </a:cubicBezTo>
                <a:cubicBezTo>
                  <a:pt x="89" y="22"/>
                  <a:pt x="89" y="22"/>
                  <a:pt x="90" y="22"/>
                </a:cubicBezTo>
                <a:cubicBezTo>
                  <a:pt x="90" y="21"/>
                  <a:pt x="90" y="21"/>
                  <a:pt x="90" y="21"/>
                </a:cubicBezTo>
                <a:cubicBezTo>
                  <a:pt x="91" y="21"/>
                  <a:pt x="90" y="21"/>
                  <a:pt x="91" y="21"/>
                </a:cubicBezTo>
                <a:cubicBezTo>
                  <a:pt x="91" y="21"/>
                  <a:pt x="91" y="20"/>
                  <a:pt x="91" y="20"/>
                </a:cubicBezTo>
                <a:cubicBezTo>
                  <a:pt x="92" y="19"/>
                  <a:pt x="92" y="19"/>
                  <a:pt x="92" y="19"/>
                </a:cubicBezTo>
                <a:cubicBezTo>
                  <a:pt x="93" y="17"/>
                  <a:pt x="93" y="17"/>
                  <a:pt x="93" y="17"/>
                </a:cubicBezTo>
                <a:cubicBezTo>
                  <a:pt x="92" y="17"/>
                  <a:pt x="92" y="17"/>
                  <a:pt x="92" y="17"/>
                </a:cubicBezTo>
                <a:cubicBezTo>
                  <a:pt x="92" y="16"/>
                  <a:pt x="92" y="16"/>
                  <a:pt x="92" y="16"/>
                </a:cubicBezTo>
                <a:cubicBezTo>
                  <a:pt x="92" y="16"/>
                  <a:pt x="93" y="15"/>
                  <a:pt x="94" y="15"/>
                </a:cubicBezTo>
                <a:cubicBezTo>
                  <a:pt x="94" y="15"/>
                  <a:pt x="94" y="15"/>
                  <a:pt x="95" y="15"/>
                </a:cubicBezTo>
                <a:cubicBezTo>
                  <a:pt x="95" y="15"/>
                  <a:pt x="96" y="15"/>
                  <a:pt x="96" y="15"/>
                </a:cubicBezTo>
                <a:cubicBezTo>
                  <a:pt x="96" y="15"/>
                  <a:pt x="97" y="14"/>
                  <a:pt x="98" y="14"/>
                </a:cubicBezTo>
                <a:cubicBezTo>
                  <a:pt x="98" y="14"/>
                  <a:pt x="98" y="15"/>
                  <a:pt x="98" y="15"/>
                </a:cubicBezTo>
                <a:cubicBezTo>
                  <a:pt x="98" y="16"/>
                  <a:pt x="97" y="16"/>
                  <a:pt x="97" y="16"/>
                </a:cubicBezTo>
                <a:cubicBezTo>
                  <a:pt x="97" y="17"/>
                  <a:pt x="98" y="18"/>
                  <a:pt x="98" y="18"/>
                </a:cubicBezTo>
                <a:cubicBezTo>
                  <a:pt x="98" y="18"/>
                  <a:pt x="99" y="18"/>
                  <a:pt x="99" y="17"/>
                </a:cubicBezTo>
                <a:cubicBezTo>
                  <a:pt x="100" y="16"/>
                  <a:pt x="100" y="15"/>
                  <a:pt x="100" y="15"/>
                </a:cubicBezTo>
                <a:cubicBezTo>
                  <a:pt x="100" y="15"/>
                  <a:pt x="100" y="15"/>
                  <a:pt x="101" y="14"/>
                </a:cubicBezTo>
                <a:cubicBezTo>
                  <a:pt x="101" y="14"/>
                  <a:pt x="102" y="13"/>
                  <a:pt x="102" y="13"/>
                </a:cubicBezTo>
                <a:cubicBezTo>
                  <a:pt x="102" y="13"/>
                  <a:pt x="102" y="12"/>
                  <a:pt x="102" y="12"/>
                </a:cubicBezTo>
                <a:cubicBezTo>
                  <a:pt x="101" y="11"/>
                  <a:pt x="101" y="11"/>
                  <a:pt x="101" y="11"/>
                </a:cubicBezTo>
                <a:cubicBezTo>
                  <a:pt x="99" y="11"/>
                  <a:pt x="99" y="11"/>
                  <a:pt x="99" y="11"/>
                </a:cubicBezTo>
                <a:cubicBezTo>
                  <a:pt x="99" y="11"/>
                  <a:pt x="97" y="11"/>
                  <a:pt x="97" y="11"/>
                </a:cubicBezTo>
                <a:cubicBezTo>
                  <a:pt x="96" y="11"/>
                  <a:pt x="96" y="11"/>
                  <a:pt x="96" y="10"/>
                </a:cubicBezTo>
                <a:cubicBezTo>
                  <a:pt x="95" y="10"/>
                  <a:pt x="96" y="10"/>
                  <a:pt x="94" y="10"/>
                </a:cubicBezTo>
                <a:cubicBezTo>
                  <a:pt x="93" y="10"/>
                  <a:pt x="93" y="10"/>
                  <a:pt x="93" y="10"/>
                </a:cubicBezTo>
                <a:cubicBezTo>
                  <a:pt x="92" y="10"/>
                  <a:pt x="92" y="10"/>
                  <a:pt x="92" y="10"/>
                </a:cubicBezTo>
                <a:cubicBezTo>
                  <a:pt x="91" y="10"/>
                  <a:pt x="91" y="11"/>
                  <a:pt x="91" y="10"/>
                </a:cubicBezTo>
                <a:cubicBezTo>
                  <a:pt x="90" y="10"/>
                  <a:pt x="90" y="10"/>
                  <a:pt x="89" y="10"/>
                </a:cubicBezTo>
                <a:cubicBezTo>
                  <a:pt x="89" y="10"/>
                  <a:pt x="89" y="10"/>
                  <a:pt x="88" y="10"/>
                </a:cubicBezTo>
                <a:cubicBezTo>
                  <a:pt x="87" y="10"/>
                  <a:pt x="87" y="10"/>
                  <a:pt x="86" y="10"/>
                </a:cubicBezTo>
                <a:cubicBezTo>
                  <a:pt x="85" y="10"/>
                  <a:pt x="85" y="10"/>
                  <a:pt x="85" y="10"/>
                </a:cubicBezTo>
                <a:cubicBezTo>
                  <a:pt x="85" y="10"/>
                  <a:pt x="85" y="10"/>
                  <a:pt x="84" y="9"/>
                </a:cubicBezTo>
                <a:cubicBezTo>
                  <a:pt x="83" y="9"/>
                  <a:pt x="84" y="9"/>
                  <a:pt x="82" y="9"/>
                </a:cubicBezTo>
                <a:cubicBezTo>
                  <a:pt x="81" y="9"/>
                  <a:pt x="81" y="9"/>
                  <a:pt x="80" y="9"/>
                </a:cubicBezTo>
                <a:cubicBezTo>
                  <a:pt x="79" y="9"/>
                  <a:pt x="78" y="9"/>
                  <a:pt x="77" y="9"/>
                </a:cubicBezTo>
                <a:cubicBezTo>
                  <a:pt x="76" y="9"/>
                  <a:pt x="75" y="9"/>
                  <a:pt x="75" y="9"/>
                </a:cubicBezTo>
                <a:cubicBezTo>
                  <a:pt x="75" y="10"/>
                  <a:pt x="76" y="10"/>
                  <a:pt x="76" y="11"/>
                </a:cubicBezTo>
                <a:cubicBezTo>
                  <a:pt x="75" y="11"/>
                  <a:pt x="76" y="10"/>
                  <a:pt x="74" y="11"/>
                </a:cubicBezTo>
                <a:cubicBezTo>
                  <a:pt x="73" y="11"/>
                  <a:pt x="73" y="11"/>
                  <a:pt x="73" y="11"/>
                </a:cubicBezTo>
                <a:cubicBezTo>
                  <a:pt x="73" y="12"/>
                  <a:pt x="73" y="12"/>
                  <a:pt x="73" y="12"/>
                </a:cubicBezTo>
                <a:cubicBezTo>
                  <a:pt x="73" y="12"/>
                  <a:pt x="73" y="12"/>
                  <a:pt x="72" y="11"/>
                </a:cubicBezTo>
                <a:cubicBezTo>
                  <a:pt x="71" y="11"/>
                  <a:pt x="71" y="11"/>
                  <a:pt x="71" y="11"/>
                </a:cubicBezTo>
                <a:cubicBezTo>
                  <a:pt x="71" y="11"/>
                  <a:pt x="70" y="12"/>
                  <a:pt x="70" y="12"/>
                </a:cubicBezTo>
                <a:cubicBezTo>
                  <a:pt x="70" y="11"/>
                  <a:pt x="69" y="11"/>
                  <a:pt x="69" y="11"/>
                </a:cubicBezTo>
                <a:cubicBezTo>
                  <a:pt x="68" y="11"/>
                  <a:pt x="67" y="11"/>
                  <a:pt x="67" y="11"/>
                </a:cubicBezTo>
                <a:cubicBezTo>
                  <a:pt x="66" y="12"/>
                  <a:pt x="65" y="12"/>
                  <a:pt x="65" y="12"/>
                </a:cubicBezTo>
                <a:cubicBezTo>
                  <a:pt x="64" y="13"/>
                  <a:pt x="64" y="13"/>
                  <a:pt x="64" y="13"/>
                </a:cubicBezTo>
                <a:cubicBezTo>
                  <a:pt x="63" y="13"/>
                  <a:pt x="63" y="13"/>
                  <a:pt x="63" y="13"/>
                </a:cubicBezTo>
                <a:cubicBezTo>
                  <a:pt x="62" y="12"/>
                  <a:pt x="62" y="12"/>
                  <a:pt x="62" y="12"/>
                </a:cubicBezTo>
                <a:cubicBezTo>
                  <a:pt x="64" y="12"/>
                  <a:pt x="64" y="12"/>
                  <a:pt x="64" y="12"/>
                </a:cubicBezTo>
                <a:cubicBezTo>
                  <a:pt x="64" y="12"/>
                  <a:pt x="64" y="12"/>
                  <a:pt x="64" y="12"/>
                </a:cubicBezTo>
                <a:cubicBezTo>
                  <a:pt x="64" y="12"/>
                  <a:pt x="61" y="11"/>
                  <a:pt x="61" y="11"/>
                </a:cubicBezTo>
                <a:cubicBezTo>
                  <a:pt x="60" y="11"/>
                  <a:pt x="59" y="11"/>
                  <a:pt x="59" y="11"/>
                </a:cubicBezTo>
                <a:cubicBezTo>
                  <a:pt x="58" y="12"/>
                  <a:pt x="58" y="12"/>
                  <a:pt x="58" y="12"/>
                </a:cubicBezTo>
                <a:cubicBezTo>
                  <a:pt x="58" y="12"/>
                  <a:pt x="57" y="13"/>
                  <a:pt x="57" y="13"/>
                </a:cubicBezTo>
                <a:cubicBezTo>
                  <a:pt x="56" y="13"/>
                  <a:pt x="56" y="13"/>
                  <a:pt x="56" y="13"/>
                </a:cubicBezTo>
                <a:cubicBezTo>
                  <a:pt x="55" y="14"/>
                  <a:pt x="55" y="14"/>
                  <a:pt x="55" y="14"/>
                </a:cubicBezTo>
                <a:cubicBezTo>
                  <a:pt x="54" y="14"/>
                  <a:pt x="54" y="14"/>
                  <a:pt x="54" y="14"/>
                </a:cubicBezTo>
                <a:cubicBezTo>
                  <a:pt x="56" y="15"/>
                  <a:pt x="56" y="15"/>
                  <a:pt x="56" y="15"/>
                </a:cubicBezTo>
                <a:cubicBezTo>
                  <a:pt x="56" y="15"/>
                  <a:pt x="56" y="16"/>
                  <a:pt x="56" y="16"/>
                </a:cubicBezTo>
                <a:cubicBezTo>
                  <a:pt x="56" y="16"/>
                  <a:pt x="57" y="16"/>
                  <a:pt x="57" y="16"/>
                </a:cubicBezTo>
                <a:cubicBezTo>
                  <a:pt x="57" y="15"/>
                  <a:pt x="57" y="15"/>
                  <a:pt x="57" y="15"/>
                </a:cubicBezTo>
                <a:cubicBezTo>
                  <a:pt x="59" y="14"/>
                  <a:pt x="59" y="14"/>
                  <a:pt x="59" y="14"/>
                </a:cubicBezTo>
                <a:cubicBezTo>
                  <a:pt x="59" y="13"/>
                  <a:pt x="59" y="13"/>
                  <a:pt x="59" y="13"/>
                </a:cubicBezTo>
                <a:cubicBezTo>
                  <a:pt x="60" y="14"/>
                  <a:pt x="60" y="14"/>
                  <a:pt x="60" y="14"/>
                </a:cubicBezTo>
                <a:cubicBezTo>
                  <a:pt x="60" y="15"/>
                  <a:pt x="60" y="15"/>
                  <a:pt x="60" y="15"/>
                </a:cubicBezTo>
                <a:cubicBezTo>
                  <a:pt x="58" y="16"/>
                  <a:pt x="58" y="16"/>
                  <a:pt x="58" y="16"/>
                </a:cubicBezTo>
                <a:cubicBezTo>
                  <a:pt x="58" y="16"/>
                  <a:pt x="58" y="16"/>
                  <a:pt x="58" y="16"/>
                </a:cubicBezTo>
                <a:cubicBezTo>
                  <a:pt x="57" y="17"/>
                  <a:pt x="57" y="17"/>
                  <a:pt x="57" y="17"/>
                </a:cubicBezTo>
                <a:cubicBezTo>
                  <a:pt x="55" y="17"/>
                  <a:pt x="55" y="17"/>
                  <a:pt x="55" y="17"/>
                </a:cubicBezTo>
                <a:cubicBezTo>
                  <a:pt x="54" y="17"/>
                  <a:pt x="54" y="17"/>
                  <a:pt x="54" y="17"/>
                </a:cubicBezTo>
                <a:cubicBezTo>
                  <a:pt x="53" y="18"/>
                  <a:pt x="53" y="18"/>
                  <a:pt x="53" y="18"/>
                </a:cubicBezTo>
                <a:cubicBezTo>
                  <a:pt x="52" y="19"/>
                  <a:pt x="52" y="19"/>
                  <a:pt x="52" y="19"/>
                </a:cubicBezTo>
                <a:cubicBezTo>
                  <a:pt x="52" y="19"/>
                  <a:pt x="52" y="19"/>
                  <a:pt x="52" y="19"/>
                </a:cubicBezTo>
                <a:cubicBezTo>
                  <a:pt x="52" y="20"/>
                  <a:pt x="52" y="20"/>
                  <a:pt x="52" y="20"/>
                </a:cubicBezTo>
                <a:cubicBezTo>
                  <a:pt x="52" y="21"/>
                  <a:pt x="52" y="21"/>
                  <a:pt x="52" y="21"/>
                </a:cubicBezTo>
                <a:cubicBezTo>
                  <a:pt x="50" y="21"/>
                  <a:pt x="50" y="21"/>
                  <a:pt x="50" y="21"/>
                </a:cubicBezTo>
                <a:cubicBezTo>
                  <a:pt x="50" y="23"/>
                  <a:pt x="50" y="23"/>
                  <a:pt x="50" y="23"/>
                </a:cubicBezTo>
                <a:cubicBezTo>
                  <a:pt x="50" y="23"/>
                  <a:pt x="50" y="23"/>
                  <a:pt x="50" y="23"/>
                </a:cubicBezTo>
                <a:cubicBezTo>
                  <a:pt x="51" y="24"/>
                  <a:pt x="51" y="24"/>
                  <a:pt x="51" y="24"/>
                </a:cubicBezTo>
                <a:cubicBezTo>
                  <a:pt x="52" y="23"/>
                  <a:pt x="52" y="23"/>
                  <a:pt x="52" y="23"/>
                </a:cubicBezTo>
                <a:cubicBezTo>
                  <a:pt x="52" y="23"/>
                  <a:pt x="53" y="23"/>
                  <a:pt x="53" y="22"/>
                </a:cubicBezTo>
                <a:cubicBezTo>
                  <a:pt x="53" y="22"/>
                  <a:pt x="54" y="21"/>
                  <a:pt x="54" y="21"/>
                </a:cubicBezTo>
                <a:cubicBezTo>
                  <a:pt x="54" y="21"/>
                  <a:pt x="54" y="21"/>
                  <a:pt x="54" y="21"/>
                </a:cubicBezTo>
                <a:cubicBezTo>
                  <a:pt x="54" y="21"/>
                  <a:pt x="55" y="21"/>
                  <a:pt x="55" y="21"/>
                </a:cubicBezTo>
                <a:cubicBezTo>
                  <a:pt x="55" y="22"/>
                  <a:pt x="56" y="22"/>
                  <a:pt x="56" y="22"/>
                </a:cubicBezTo>
                <a:cubicBezTo>
                  <a:pt x="56" y="22"/>
                  <a:pt x="57" y="22"/>
                  <a:pt x="57" y="22"/>
                </a:cubicBezTo>
                <a:cubicBezTo>
                  <a:pt x="58" y="22"/>
                  <a:pt x="58" y="22"/>
                  <a:pt x="58" y="22"/>
                </a:cubicBezTo>
                <a:cubicBezTo>
                  <a:pt x="58" y="22"/>
                  <a:pt x="58" y="22"/>
                  <a:pt x="59" y="23"/>
                </a:cubicBezTo>
                <a:cubicBezTo>
                  <a:pt x="59" y="23"/>
                  <a:pt x="59" y="24"/>
                  <a:pt x="60" y="24"/>
                </a:cubicBezTo>
                <a:cubicBezTo>
                  <a:pt x="60" y="23"/>
                  <a:pt x="60" y="23"/>
                  <a:pt x="61" y="23"/>
                </a:cubicBezTo>
                <a:cubicBezTo>
                  <a:pt x="61" y="23"/>
                  <a:pt x="61" y="23"/>
                  <a:pt x="62" y="24"/>
                </a:cubicBezTo>
                <a:cubicBezTo>
                  <a:pt x="62" y="24"/>
                  <a:pt x="63" y="24"/>
                  <a:pt x="63" y="24"/>
                </a:cubicBezTo>
                <a:cubicBezTo>
                  <a:pt x="62" y="25"/>
                  <a:pt x="62" y="25"/>
                  <a:pt x="62" y="25"/>
                </a:cubicBezTo>
                <a:cubicBezTo>
                  <a:pt x="62" y="26"/>
                  <a:pt x="62" y="26"/>
                  <a:pt x="62" y="26"/>
                </a:cubicBezTo>
                <a:cubicBezTo>
                  <a:pt x="61" y="26"/>
                  <a:pt x="58" y="25"/>
                  <a:pt x="58" y="25"/>
                </a:cubicBezTo>
                <a:cubicBezTo>
                  <a:pt x="58" y="25"/>
                  <a:pt x="58" y="25"/>
                  <a:pt x="58" y="25"/>
                </a:cubicBezTo>
                <a:cubicBezTo>
                  <a:pt x="58" y="25"/>
                  <a:pt x="58" y="26"/>
                  <a:pt x="57" y="26"/>
                </a:cubicBezTo>
                <a:cubicBezTo>
                  <a:pt x="57" y="25"/>
                  <a:pt x="56" y="25"/>
                  <a:pt x="56" y="25"/>
                </a:cubicBezTo>
                <a:cubicBezTo>
                  <a:pt x="55" y="25"/>
                  <a:pt x="57" y="24"/>
                  <a:pt x="55" y="24"/>
                </a:cubicBezTo>
                <a:cubicBezTo>
                  <a:pt x="53" y="24"/>
                  <a:pt x="52" y="24"/>
                  <a:pt x="52" y="24"/>
                </a:cubicBezTo>
                <a:cubicBezTo>
                  <a:pt x="52" y="24"/>
                  <a:pt x="52" y="24"/>
                  <a:pt x="52" y="24"/>
                </a:cubicBezTo>
                <a:cubicBezTo>
                  <a:pt x="51" y="25"/>
                  <a:pt x="51" y="25"/>
                  <a:pt x="51" y="25"/>
                </a:cubicBezTo>
                <a:cubicBezTo>
                  <a:pt x="50" y="26"/>
                  <a:pt x="50" y="26"/>
                  <a:pt x="50" y="26"/>
                </a:cubicBezTo>
                <a:cubicBezTo>
                  <a:pt x="49" y="26"/>
                  <a:pt x="48" y="27"/>
                  <a:pt x="48" y="27"/>
                </a:cubicBezTo>
                <a:cubicBezTo>
                  <a:pt x="48" y="27"/>
                  <a:pt x="48" y="29"/>
                  <a:pt x="48" y="29"/>
                </a:cubicBezTo>
                <a:cubicBezTo>
                  <a:pt x="48" y="29"/>
                  <a:pt x="48" y="30"/>
                  <a:pt x="48" y="31"/>
                </a:cubicBezTo>
                <a:cubicBezTo>
                  <a:pt x="48" y="31"/>
                  <a:pt x="48" y="33"/>
                  <a:pt x="48" y="33"/>
                </a:cubicBezTo>
                <a:cubicBezTo>
                  <a:pt x="48" y="34"/>
                  <a:pt x="48" y="34"/>
                  <a:pt x="48" y="34"/>
                </a:cubicBezTo>
                <a:cubicBezTo>
                  <a:pt x="49" y="35"/>
                  <a:pt x="49" y="35"/>
                  <a:pt x="49" y="35"/>
                </a:cubicBezTo>
                <a:cubicBezTo>
                  <a:pt x="51" y="35"/>
                  <a:pt x="51" y="35"/>
                  <a:pt x="51" y="35"/>
                </a:cubicBezTo>
                <a:cubicBezTo>
                  <a:pt x="51" y="35"/>
                  <a:pt x="52" y="36"/>
                  <a:pt x="52" y="36"/>
                </a:cubicBezTo>
                <a:cubicBezTo>
                  <a:pt x="53" y="36"/>
                  <a:pt x="53" y="36"/>
                  <a:pt x="53" y="36"/>
                </a:cubicBezTo>
                <a:cubicBezTo>
                  <a:pt x="53" y="35"/>
                  <a:pt x="54" y="35"/>
                  <a:pt x="55" y="35"/>
                </a:cubicBezTo>
                <a:cubicBezTo>
                  <a:pt x="55" y="36"/>
                  <a:pt x="55" y="35"/>
                  <a:pt x="55" y="36"/>
                </a:cubicBezTo>
                <a:cubicBezTo>
                  <a:pt x="55" y="36"/>
                  <a:pt x="56" y="37"/>
                  <a:pt x="56" y="37"/>
                </a:cubicBezTo>
                <a:cubicBezTo>
                  <a:pt x="55" y="37"/>
                  <a:pt x="55" y="37"/>
                  <a:pt x="55" y="38"/>
                </a:cubicBezTo>
                <a:cubicBezTo>
                  <a:pt x="55" y="38"/>
                  <a:pt x="56" y="38"/>
                  <a:pt x="56" y="39"/>
                </a:cubicBezTo>
                <a:cubicBezTo>
                  <a:pt x="56" y="40"/>
                  <a:pt x="56" y="39"/>
                  <a:pt x="56" y="40"/>
                </a:cubicBezTo>
                <a:cubicBezTo>
                  <a:pt x="56" y="41"/>
                  <a:pt x="56" y="44"/>
                  <a:pt x="56" y="44"/>
                </a:cubicBezTo>
                <a:cubicBezTo>
                  <a:pt x="56" y="45"/>
                  <a:pt x="56" y="45"/>
                  <a:pt x="56" y="45"/>
                </a:cubicBezTo>
                <a:cubicBezTo>
                  <a:pt x="56" y="51"/>
                  <a:pt x="56" y="51"/>
                  <a:pt x="56" y="51"/>
                </a:cubicBezTo>
                <a:cubicBezTo>
                  <a:pt x="77" y="51"/>
                  <a:pt x="77" y="51"/>
                  <a:pt x="77" y="51"/>
                </a:cubicBezTo>
                <a:cubicBezTo>
                  <a:pt x="77" y="44"/>
                  <a:pt x="77" y="44"/>
                  <a:pt x="77" y="44"/>
                </a:cubicBezTo>
                <a:cubicBezTo>
                  <a:pt x="67" y="44"/>
                  <a:pt x="67" y="44"/>
                  <a:pt x="67" y="44"/>
                </a:cubicBezTo>
                <a:cubicBezTo>
                  <a:pt x="67" y="42"/>
                  <a:pt x="67" y="42"/>
                  <a:pt x="67" y="42"/>
                </a:cubicBezTo>
                <a:cubicBezTo>
                  <a:pt x="66" y="42"/>
                  <a:pt x="66" y="42"/>
                  <a:pt x="66" y="42"/>
                </a:cubicBezTo>
                <a:cubicBezTo>
                  <a:pt x="66" y="43"/>
                  <a:pt x="66" y="43"/>
                  <a:pt x="66" y="43"/>
                </a:cubicBezTo>
                <a:cubicBezTo>
                  <a:pt x="65" y="44"/>
                  <a:pt x="65" y="44"/>
                  <a:pt x="65" y="44"/>
                </a:cubicBezTo>
                <a:cubicBezTo>
                  <a:pt x="63" y="44"/>
                  <a:pt x="63" y="44"/>
                  <a:pt x="63" y="44"/>
                </a:cubicBezTo>
                <a:close/>
                <a:moveTo>
                  <a:pt x="31" y="44"/>
                </a:moveTo>
                <a:cubicBezTo>
                  <a:pt x="31" y="51"/>
                  <a:pt x="31" y="51"/>
                  <a:pt x="31" y="51"/>
                </a:cubicBezTo>
                <a:cubicBezTo>
                  <a:pt x="31" y="51"/>
                  <a:pt x="31" y="51"/>
                  <a:pt x="31" y="51"/>
                </a:cubicBezTo>
                <a:cubicBezTo>
                  <a:pt x="31" y="51"/>
                  <a:pt x="31" y="51"/>
                  <a:pt x="31" y="51"/>
                </a:cubicBezTo>
                <a:cubicBezTo>
                  <a:pt x="31" y="52"/>
                  <a:pt x="31" y="52"/>
                  <a:pt x="31" y="52"/>
                </a:cubicBezTo>
                <a:cubicBezTo>
                  <a:pt x="32" y="53"/>
                  <a:pt x="32" y="54"/>
                  <a:pt x="32" y="54"/>
                </a:cubicBezTo>
                <a:cubicBezTo>
                  <a:pt x="32" y="54"/>
                  <a:pt x="32" y="55"/>
                  <a:pt x="32" y="55"/>
                </a:cubicBezTo>
                <a:cubicBezTo>
                  <a:pt x="32" y="55"/>
                  <a:pt x="32" y="57"/>
                  <a:pt x="32" y="57"/>
                </a:cubicBezTo>
                <a:cubicBezTo>
                  <a:pt x="32" y="58"/>
                  <a:pt x="33" y="58"/>
                  <a:pt x="33" y="58"/>
                </a:cubicBezTo>
                <a:cubicBezTo>
                  <a:pt x="34" y="58"/>
                  <a:pt x="34" y="58"/>
                  <a:pt x="34" y="58"/>
                </a:cubicBezTo>
                <a:cubicBezTo>
                  <a:pt x="34" y="58"/>
                  <a:pt x="33" y="56"/>
                  <a:pt x="33" y="56"/>
                </a:cubicBezTo>
                <a:cubicBezTo>
                  <a:pt x="33" y="56"/>
                  <a:pt x="33" y="55"/>
                  <a:pt x="33" y="55"/>
                </a:cubicBezTo>
                <a:cubicBezTo>
                  <a:pt x="33" y="55"/>
                  <a:pt x="34" y="54"/>
                  <a:pt x="35" y="54"/>
                </a:cubicBezTo>
                <a:cubicBezTo>
                  <a:pt x="35" y="54"/>
                  <a:pt x="35" y="54"/>
                  <a:pt x="35" y="53"/>
                </a:cubicBezTo>
                <a:cubicBezTo>
                  <a:pt x="35" y="53"/>
                  <a:pt x="35" y="53"/>
                  <a:pt x="35" y="53"/>
                </a:cubicBezTo>
                <a:cubicBezTo>
                  <a:pt x="35" y="52"/>
                  <a:pt x="35" y="52"/>
                  <a:pt x="35" y="52"/>
                </a:cubicBezTo>
                <a:cubicBezTo>
                  <a:pt x="36" y="52"/>
                  <a:pt x="36" y="52"/>
                  <a:pt x="36" y="52"/>
                </a:cubicBezTo>
                <a:cubicBezTo>
                  <a:pt x="36" y="52"/>
                  <a:pt x="36" y="51"/>
                  <a:pt x="36" y="51"/>
                </a:cubicBezTo>
                <a:cubicBezTo>
                  <a:pt x="36" y="51"/>
                  <a:pt x="36" y="51"/>
                  <a:pt x="36" y="51"/>
                </a:cubicBezTo>
                <a:cubicBezTo>
                  <a:pt x="52" y="51"/>
                  <a:pt x="52" y="51"/>
                  <a:pt x="52" y="51"/>
                </a:cubicBezTo>
                <a:cubicBezTo>
                  <a:pt x="52" y="44"/>
                  <a:pt x="52" y="44"/>
                  <a:pt x="52" y="44"/>
                </a:cubicBezTo>
                <a:cubicBezTo>
                  <a:pt x="41" y="44"/>
                  <a:pt x="41" y="44"/>
                  <a:pt x="41" y="44"/>
                </a:cubicBezTo>
                <a:cubicBezTo>
                  <a:pt x="41" y="43"/>
                  <a:pt x="41" y="43"/>
                  <a:pt x="41" y="43"/>
                </a:cubicBezTo>
                <a:cubicBezTo>
                  <a:pt x="41" y="43"/>
                  <a:pt x="42" y="43"/>
                  <a:pt x="42" y="42"/>
                </a:cubicBezTo>
                <a:cubicBezTo>
                  <a:pt x="43" y="42"/>
                  <a:pt x="43" y="40"/>
                  <a:pt x="43" y="40"/>
                </a:cubicBezTo>
                <a:cubicBezTo>
                  <a:pt x="43" y="40"/>
                  <a:pt x="43" y="39"/>
                  <a:pt x="43" y="39"/>
                </a:cubicBezTo>
                <a:cubicBezTo>
                  <a:pt x="42" y="39"/>
                  <a:pt x="42" y="39"/>
                  <a:pt x="41" y="39"/>
                </a:cubicBezTo>
                <a:cubicBezTo>
                  <a:pt x="40" y="39"/>
                  <a:pt x="40" y="38"/>
                  <a:pt x="40" y="38"/>
                </a:cubicBezTo>
                <a:cubicBezTo>
                  <a:pt x="40" y="38"/>
                  <a:pt x="39" y="37"/>
                  <a:pt x="39" y="37"/>
                </a:cubicBezTo>
                <a:cubicBezTo>
                  <a:pt x="39" y="37"/>
                  <a:pt x="38" y="37"/>
                  <a:pt x="38" y="37"/>
                </a:cubicBezTo>
                <a:cubicBezTo>
                  <a:pt x="38" y="36"/>
                  <a:pt x="38" y="36"/>
                  <a:pt x="38" y="36"/>
                </a:cubicBezTo>
                <a:cubicBezTo>
                  <a:pt x="37" y="36"/>
                  <a:pt x="37" y="36"/>
                  <a:pt x="37" y="36"/>
                </a:cubicBezTo>
                <a:cubicBezTo>
                  <a:pt x="37" y="36"/>
                  <a:pt x="36" y="35"/>
                  <a:pt x="36" y="35"/>
                </a:cubicBezTo>
                <a:cubicBezTo>
                  <a:pt x="36" y="35"/>
                  <a:pt x="36" y="34"/>
                  <a:pt x="36" y="34"/>
                </a:cubicBezTo>
                <a:cubicBezTo>
                  <a:pt x="36" y="34"/>
                  <a:pt x="33" y="33"/>
                  <a:pt x="33" y="33"/>
                </a:cubicBezTo>
                <a:cubicBezTo>
                  <a:pt x="33" y="33"/>
                  <a:pt x="33" y="33"/>
                  <a:pt x="33" y="33"/>
                </a:cubicBezTo>
                <a:cubicBezTo>
                  <a:pt x="33" y="33"/>
                  <a:pt x="32" y="33"/>
                  <a:pt x="31" y="33"/>
                </a:cubicBezTo>
                <a:cubicBezTo>
                  <a:pt x="31" y="33"/>
                  <a:pt x="31" y="34"/>
                  <a:pt x="31" y="34"/>
                </a:cubicBezTo>
                <a:cubicBezTo>
                  <a:pt x="30" y="34"/>
                  <a:pt x="30" y="34"/>
                  <a:pt x="30" y="34"/>
                </a:cubicBezTo>
                <a:cubicBezTo>
                  <a:pt x="30" y="34"/>
                  <a:pt x="31" y="36"/>
                  <a:pt x="31" y="36"/>
                </a:cubicBezTo>
                <a:cubicBezTo>
                  <a:pt x="31" y="36"/>
                  <a:pt x="30" y="36"/>
                  <a:pt x="29" y="37"/>
                </a:cubicBezTo>
                <a:cubicBezTo>
                  <a:pt x="29" y="37"/>
                  <a:pt x="30" y="38"/>
                  <a:pt x="30" y="38"/>
                </a:cubicBezTo>
                <a:cubicBezTo>
                  <a:pt x="29" y="39"/>
                  <a:pt x="29" y="39"/>
                  <a:pt x="29" y="39"/>
                </a:cubicBezTo>
                <a:cubicBezTo>
                  <a:pt x="29" y="40"/>
                  <a:pt x="29" y="40"/>
                  <a:pt x="29" y="40"/>
                </a:cubicBezTo>
                <a:cubicBezTo>
                  <a:pt x="29" y="40"/>
                  <a:pt x="30" y="41"/>
                  <a:pt x="30" y="41"/>
                </a:cubicBezTo>
                <a:cubicBezTo>
                  <a:pt x="30" y="41"/>
                  <a:pt x="31" y="42"/>
                  <a:pt x="31" y="42"/>
                </a:cubicBezTo>
                <a:cubicBezTo>
                  <a:pt x="31" y="42"/>
                  <a:pt x="32" y="43"/>
                  <a:pt x="32" y="43"/>
                </a:cubicBezTo>
                <a:cubicBezTo>
                  <a:pt x="32" y="43"/>
                  <a:pt x="32" y="43"/>
                  <a:pt x="32" y="44"/>
                </a:cubicBezTo>
                <a:lnTo>
                  <a:pt x="31" y="44"/>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128" name="沉淀先生"/>
          <p:cNvSpPr/>
          <p:nvPr/>
        </p:nvSpPr>
        <p:spPr bwMode="auto">
          <a:xfrm>
            <a:off x="2147252" y="5297381"/>
            <a:ext cx="473075" cy="511175"/>
          </a:xfrm>
          <a:custGeom>
            <a:avLst/>
            <a:gdLst>
              <a:gd name="T0" fmla="*/ 302814506 w 590"/>
              <a:gd name="T1" fmla="*/ 363389792 h 634"/>
              <a:gd name="T2" fmla="*/ 302814506 w 590"/>
              <a:gd name="T3" fmla="*/ 287331145 h 634"/>
              <a:gd name="T4" fmla="*/ 255881457 w 590"/>
              <a:gd name="T5" fmla="*/ 334786568 h 634"/>
              <a:gd name="T6" fmla="*/ 284169738 w 590"/>
              <a:gd name="T7" fmla="*/ 306183343 h 634"/>
              <a:gd name="T8" fmla="*/ 284169738 w 590"/>
              <a:gd name="T9" fmla="*/ 334786568 h 634"/>
              <a:gd name="T10" fmla="*/ 284169738 w 590"/>
              <a:gd name="T11" fmla="*/ 258078067 h 634"/>
              <a:gd name="T12" fmla="*/ 331745848 w 590"/>
              <a:gd name="T13" fmla="*/ 210622644 h 634"/>
              <a:gd name="T14" fmla="*/ 255881457 w 590"/>
              <a:gd name="T15" fmla="*/ 210622644 h 634"/>
              <a:gd name="T16" fmla="*/ 284169738 w 590"/>
              <a:gd name="T17" fmla="*/ 210622644 h 634"/>
              <a:gd name="T18" fmla="*/ 302814506 w 590"/>
              <a:gd name="T19" fmla="*/ 229474843 h 634"/>
              <a:gd name="T20" fmla="*/ 331745848 w 590"/>
              <a:gd name="T21" fmla="*/ 28603224 h 634"/>
              <a:gd name="T22" fmla="*/ 284169738 w 590"/>
              <a:gd name="T23" fmla="*/ 18852199 h 634"/>
              <a:gd name="T24" fmla="*/ 255881457 w 590"/>
              <a:gd name="T25" fmla="*/ 28603224 h 634"/>
              <a:gd name="T26" fmla="*/ 113796989 w 590"/>
              <a:gd name="T27" fmla="*/ 0 h 634"/>
              <a:gd name="T28" fmla="*/ 57219624 w 590"/>
              <a:gd name="T29" fmla="*/ 28603224 h 634"/>
              <a:gd name="T30" fmla="*/ 57219624 w 590"/>
              <a:gd name="T31" fmla="*/ 411495069 h 634"/>
              <a:gd name="T32" fmla="*/ 378678897 w 590"/>
              <a:gd name="T33" fmla="*/ 76708501 h 634"/>
              <a:gd name="T34" fmla="*/ 360034130 w 590"/>
              <a:gd name="T35" fmla="*/ 363389792 h 634"/>
              <a:gd name="T36" fmla="*/ 28288281 w 590"/>
              <a:gd name="T37" fmla="*/ 363389792 h 634"/>
              <a:gd name="T38" fmla="*/ 360034130 w 590"/>
              <a:gd name="T39" fmla="*/ 363389792 h 634"/>
              <a:gd name="T40" fmla="*/ 28288281 w 590"/>
              <a:gd name="T41" fmla="*/ 105311725 h 634"/>
              <a:gd name="T42" fmla="*/ 104152673 w 590"/>
              <a:gd name="T43" fmla="*/ 57206449 h 634"/>
              <a:gd name="T44" fmla="*/ 133084016 w 590"/>
              <a:gd name="T45" fmla="*/ 66957475 h 634"/>
              <a:gd name="T46" fmla="*/ 255881457 w 590"/>
              <a:gd name="T47" fmla="*/ 66957475 h 634"/>
              <a:gd name="T48" fmla="*/ 284169738 w 590"/>
              <a:gd name="T49" fmla="*/ 57206449 h 634"/>
              <a:gd name="T50" fmla="*/ 360034130 w 590"/>
              <a:gd name="T51" fmla="*/ 105311725 h 634"/>
              <a:gd name="T52" fmla="*/ 104152673 w 590"/>
              <a:gd name="T53" fmla="*/ 258078067 h 634"/>
              <a:gd name="T54" fmla="*/ 104152673 w 590"/>
              <a:gd name="T55" fmla="*/ 182020226 h 634"/>
              <a:gd name="T56" fmla="*/ 57219624 w 590"/>
              <a:gd name="T57" fmla="*/ 229474843 h 634"/>
              <a:gd name="T58" fmla="*/ 75864392 w 590"/>
              <a:gd name="T59" fmla="*/ 210622644 h 634"/>
              <a:gd name="T60" fmla="*/ 75864392 w 590"/>
              <a:gd name="T61" fmla="*/ 229474843 h 634"/>
              <a:gd name="T62" fmla="*/ 180017065 w 590"/>
              <a:gd name="T63" fmla="*/ 258078067 h 634"/>
              <a:gd name="T64" fmla="*/ 227593175 w 590"/>
              <a:gd name="T65" fmla="*/ 210622644 h 634"/>
              <a:gd name="T66" fmla="*/ 151728783 w 590"/>
              <a:gd name="T67" fmla="*/ 210622644 h 634"/>
              <a:gd name="T68" fmla="*/ 180017065 w 590"/>
              <a:gd name="T69" fmla="*/ 210622644 h 634"/>
              <a:gd name="T70" fmla="*/ 208305346 w 590"/>
              <a:gd name="T71" fmla="*/ 229474843 h 634"/>
              <a:gd name="T72" fmla="*/ 75864392 w 590"/>
              <a:gd name="T73" fmla="*/ 363389792 h 634"/>
              <a:gd name="T74" fmla="*/ 133084016 w 590"/>
              <a:gd name="T75" fmla="*/ 334786568 h 634"/>
              <a:gd name="T76" fmla="*/ 75864392 w 590"/>
              <a:gd name="T77" fmla="*/ 287331145 h 634"/>
              <a:gd name="T78" fmla="*/ 75864392 w 590"/>
              <a:gd name="T79" fmla="*/ 363389792 h 634"/>
              <a:gd name="T80" fmla="*/ 104152673 w 590"/>
              <a:gd name="T81" fmla="*/ 306183343 h 634"/>
              <a:gd name="T82" fmla="*/ 75864392 w 590"/>
              <a:gd name="T83" fmla="*/ 306183343 h 634"/>
              <a:gd name="T84" fmla="*/ 208305346 w 590"/>
              <a:gd name="T85" fmla="*/ 363389792 h 634"/>
              <a:gd name="T86" fmla="*/ 208305346 w 590"/>
              <a:gd name="T87" fmla="*/ 287331145 h 634"/>
              <a:gd name="T88" fmla="*/ 151728783 w 590"/>
              <a:gd name="T89" fmla="*/ 334786568 h 634"/>
              <a:gd name="T90" fmla="*/ 180017065 w 590"/>
              <a:gd name="T91" fmla="*/ 306183343 h 634"/>
              <a:gd name="T92" fmla="*/ 180017065 w 590"/>
              <a:gd name="T93" fmla="*/ 334786568 h 63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90" h="634">
                <a:moveTo>
                  <a:pt x="442" y="559"/>
                </a:moveTo>
                <a:lnTo>
                  <a:pt x="442" y="559"/>
                </a:lnTo>
                <a:cubicBezTo>
                  <a:pt x="471" y="559"/>
                  <a:pt x="471" y="559"/>
                  <a:pt x="471" y="559"/>
                </a:cubicBezTo>
                <a:cubicBezTo>
                  <a:pt x="501" y="559"/>
                  <a:pt x="516" y="530"/>
                  <a:pt x="516" y="515"/>
                </a:cubicBezTo>
                <a:cubicBezTo>
                  <a:pt x="516" y="471"/>
                  <a:pt x="516" y="471"/>
                  <a:pt x="516" y="471"/>
                </a:cubicBezTo>
                <a:cubicBezTo>
                  <a:pt x="516" y="456"/>
                  <a:pt x="501" y="442"/>
                  <a:pt x="471" y="442"/>
                </a:cubicBezTo>
                <a:cubicBezTo>
                  <a:pt x="442" y="442"/>
                  <a:pt x="442" y="442"/>
                  <a:pt x="442" y="442"/>
                </a:cubicBezTo>
                <a:cubicBezTo>
                  <a:pt x="412" y="442"/>
                  <a:pt x="398" y="456"/>
                  <a:pt x="398" y="471"/>
                </a:cubicBezTo>
                <a:cubicBezTo>
                  <a:pt x="398" y="515"/>
                  <a:pt x="398" y="515"/>
                  <a:pt x="398" y="515"/>
                </a:cubicBezTo>
                <a:cubicBezTo>
                  <a:pt x="398" y="530"/>
                  <a:pt x="412" y="559"/>
                  <a:pt x="442" y="559"/>
                </a:cubicBezTo>
                <a:close/>
                <a:moveTo>
                  <a:pt x="442" y="471"/>
                </a:moveTo>
                <a:lnTo>
                  <a:pt x="442" y="471"/>
                </a:lnTo>
                <a:cubicBezTo>
                  <a:pt x="471" y="471"/>
                  <a:pt x="471" y="471"/>
                  <a:pt x="471" y="471"/>
                </a:cubicBezTo>
                <a:cubicBezTo>
                  <a:pt x="471" y="515"/>
                  <a:pt x="471" y="515"/>
                  <a:pt x="471" y="515"/>
                </a:cubicBezTo>
                <a:cubicBezTo>
                  <a:pt x="442" y="515"/>
                  <a:pt x="442" y="515"/>
                  <a:pt x="442" y="515"/>
                </a:cubicBezTo>
                <a:lnTo>
                  <a:pt x="442" y="471"/>
                </a:lnTo>
                <a:close/>
                <a:moveTo>
                  <a:pt x="442" y="397"/>
                </a:moveTo>
                <a:lnTo>
                  <a:pt x="442" y="397"/>
                </a:lnTo>
                <a:cubicBezTo>
                  <a:pt x="471" y="397"/>
                  <a:pt x="471" y="397"/>
                  <a:pt x="471" y="397"/>
                </a:cubicBezTo>
                <a:cubicBezTo>
                  <a:pt x="501" y="397"/>
                  <a:pt x="516" y="383"/>
                  <a:pt x="516" y="353"/>
                </a:cubicBezTo>
                <a:cubicBezTo>
                  <a:pt x="516" y="324"/>
                  <a:pt x="516" y="324"/>
                  <a:pt x="516" y="324"/>
                </a:cubicBezTo>
                <a:cubicBezTo>
                  <a:pt x="516" y="294"/>
                  <a:pt x="501" y="280"/>
                  <a:pt x="471" y="280"/>
                </a:cubicBezTo>
                <a:cubicBezTo>
                  <a:pt x="442" y="280"/>
                  <a:pt x="442" y="280"/>
                  <a:pt x="442" y="280"/>
                </a:cubicBezTo>
                <a:cubicBezTo>
                  <a:pt x="412" y="280"/>
                  <a:pt x="398" y="294"/>
                  <a:pt x="398" y="324"/>
                </a:cubicBezTo>
                <a:cubicBezTo>
                  <a:pt x="398" y="353"/>
                  <a:pt x="398" y="353"/>
                  <a:pt x="398" y="353"/>
                </a:cubicBezTo>
                <a:cubicBezTo>
                  <a:pt x="398" y="383"/>
                  <a:pt x="412" y="397"/>
                  <a:pt x="442" y="397"/>
                </a:cubicBezTo>
                <a:close/>
                <a:moveTo>
                  <a:pt x="442" y="324"/>
                </a:moveTo>
                <a:lnTo>
                  <a:pt x="442" y="324"/>
                </a:lnTo>
                <a:cubicBezTo>
                  <a:pt x="471" y="324"/>
                  <a:pt x="471" y="324"/>
                  <a:pt x="471" y="324"/>
                </a:cubicBezTo>
                <a:cubicBezTo>
                  <a:pt x="471" y="353"/>
                  <a:pt x="471" y="353"/>
                  <a:pt x="471" y="353"/>
                </a:cubicBezTo>
                <a:cubicBezTo>
                  <a:pt x="442" y="353"/>
                  <a:pt x="442" y="353"/>
                  <a:pt x="442" y="353"/>
                </a:cubicBezTo>
                <a:lnTo>
                  <a:pt x="442" y="324"/>
                </a:lnTo>
                <a:close/>
                <a:moveTo>
                  <a:pt x="516" y="44"/>
                </a:moveTo>
                <a:lnTo>
                  <a:pt x="516" y="44"/>
                </a:lnTo>
                <a:cubicBezTo>
                  <a:pt x="442" y="44"/>
                  <a:pt x="442" y="44"/>
                  <a:pt x="442" y="44"/>
                </a:cubicBezTo>
                <a:cubicBezTo>
                  <a:pt x="442" y="29"/>
                  <a:pt x="442" y="29"/>
                  <a:pt x="442" y="29"/>
                </a:cubicBezTo>
                <a:cubicBezTo>
                  <a:pt x="442" y="15"/>
                  <a:pt x="427" y="0"/>
                  <a:pt x="412" y="0"/>
                </a:cubicBezTo>
                <a:cubicBezTo>
                  <a:pt x="412" y="0"/>
                  <a:pt x="398" y="15"/>
                  <a:pt x="398" y="29"/>
                </a:cubicBezTo>
                <a:cubicBezTo>
                  <a:pt x="398" y="44"/>
                  <a:pt x="398" y="44"/>
                  <a:pt x="398" y="44"/>
                </a:cubicBezTo>
                <a:cubicBezTo>
                  <a:pt x="207" y="44"/>
                  <a:pt x="207" y="44"/>
                  <a:pt x="207" y="44"/>
                </a:cubicBezTo>
                <a:cubicBezTo>
                  <a:pt x="207" y="29"/>
                  <a:pt x="207" y="29"/>
                  <a:pt x="207" y="29"/>
                </a:cubicBezTo>
                <a:cubicBezTo>
                  <a:pt x="207" y="15"/>
                  <a:pt x="192" y="0"/>
                  <a:pt x="177" y="0"/>
                </a:cubicBezTo>
                <a:cubicBezTo>
                  <a:pt x="177" y="0"/>
                  <a:pt x="162" y="15"/>
                  <a:pt x="162" y="29"/>
                </a:cubicBezTo>
                <a:cubicBezTo>
                  <a:pt x="162" y="44"/>
                  <a:pt x="162" y="44"/>
                  <a:pt x="162" y="44"/>
                </a:cubicBezTo>
                <a:cubicBezTo>
                  <a:pt x="89" y="44"/>
                  <a:pt x="89" y="44"/>
                  <a:pt x="89" y="44"/>
                </a:cubicBezTo>
                <a:cubicBezTo>
                  <a:pt x="44" y="44"/>
                  <a:pt x="0" y="74"/>
                  <a:pt x="0" y="118"/>
                </a:cubicBezTo>
                <a:cubicBezTo>
                  <a:pt x="0" y="559"/>
                  <a:pt x="0" y="559"/>
                  <a:pt x="0" y="559"/>
                </a:cubicBezTo>
                <a:cubicBezTo>
                  <a:pt x="0" y="604"/>
                  <a:pt x="44" y="633"/>
                  <a:pt x="89" y="633"/>
                </a:cubicBezTo>
                <a:cubicBezTo>
                  <a:pt x="516" y="633"/>
                  <a:pt x="516" y="633"/>
                  <a:pt x="516" y="633"/>
                </a:cubicBezTo>
                <a:cubicBezTo>
                  <a:pt x="560" y="633"/>
                  <a:pt x="589" y="604"/>
                  <a:pt x="589" y="559"/>
                </a:cubicBezTo>
                <a:cubicBezTo>
                  <a:pt x="589" y="118"/>
                  <a:pt x="589" y="118"/>
                  <a:pt x="589" y="118"/>
                </a:cubicBezTo>
                <a:cubicBezTo>
                  <a:pt x="589" y="74"/>
                  <a:pt x="560" y="44"/>
                  <a:pt x="516" y="44"/>
                </a:cubicBezTo>
                <a:close/>
                <a:moveTo>
                  <a:pt x="560" y="559"/>
                </a:moveTo>
                <a:lnTo>
                  <a:pt x="560" y="559"/>
                </a:lnTo>
                <a:cubicBezTo>
                  <a:pt x="560" y="574"/>
                  <a:pt x="530" y="589"/>
                  <a:pt x="516" y="589"/>
                </a:cubicBezTo>
                <a:cubicBezTo>
                  <a:pt x="89" y="589"/>
                  <a:pt x="89" y="589"/>
                  <a:pt x="89" y="589"/>
                </a:cubicBezTo>
                <a:cubicBezTo>
                  <a:pt x="59" y="589"/>
                  <a:pt x="44" y="574"/>
                  <a:pt x="44" y="559"/>
                </a:cubicBezTo>
                <a:cubicBezTo>
                  <a:pt x="44" y="206"/>
                  <a:pt x="44" y="206"/>
                  <a:pt x="44" y="206"/>
                </a:cubicBezTo>
                <a:cubicBezTo>
                  <a:pt x="560" y="206"/>
                  <a:pt x="560" y="206"/>
                  <a:pt x="560" y="206"/>
                </a:cubicBezTo>
                <a:lnTo>
                  <a:pt x="560" y="559"/>
                </a:lnTo>
                <a:close/>
                <a:moveTo>
                  <a:pt x="560" y="162"/>
                </a:moveTo>
                <a:lnTo>
                  <a:pt x="560" y="162"/>
                </a:lnTo>
                <a:cubicBezTo>
                  <a:pt x="44" y="162"/>
                  <a:pt x="44" y="162"/>
                  <a:pt x="44" y="162"/>
                </a:cubicBezTo>
                <a:cubicBezTo>
                  <a:pt x="44" y="118"/>
                  <a:pt x="44" y="118"/>
                  <a:pt x="44" y="118"/>
                </a:cubicBezTo>
                <a:cubicBezTo>
                  <a:pt x="44" y="103"/>
                  <a:pt x="59" y="88"/>
                  <a:pt x="89" y="88"/>
                </a:cubicBezTo>
                <a:cubicBezTo>
                  <a:pt x="162" y="88"/>
                  <a:pt x="162" y="88"/>
                  <a:pt x="162" y="88"/>
                </a:cubicBezTo>
                <a:cubicBezTo>
                  <a:pt x="162" y="103"/>
                  <a:pt x="162" y="103"/>
                  <a:pt x="162" y="103"/>
                </a:cubicBezTo>
                <a:cubicBezTo>
                  <a:pt x="162" y="118"/>
                  <a:pt x="177" y="118"/>
                  <a:pt x="177" y="118"/>
                </a:cubicBezTo>
                <a:cubicBezTo>
                  <a:pt x="192" y="118"/>
                  <a:pt x="207" y="118"/>
                  <a:pt x="207" y="103"/>
                </a:cubicBezTo>
                <a:cubicBezTo>
                  <a:pt x="207" y="88"/>
                  <a:pt x="207" y="88"/>
                  <a:pt x="207" y="88"/>
                </a:cubicBezTo>
                <a:cubicBezTo>
                  <a:pt x="398" y="88"/>
                  <a:pt x="398" y="88"/>
                  <a:pt x="398" y="88"/>
                </a:cubicBezTo>
                <a:cubicBezTo>
                  <a:pt x="398" y="103"/>
                  <a:pt x="398" y="103"/>
                  <a:pt x="398" y="103"/>
                </a:cubicBezTo>
                <a:cubicBezTo>
                  <a:pt x="398" y="118"/>
                  <a:pt x="412" y="118"/>
                  <a:pt x="412" y="118"/>
                </a:cubicBezTo>
                <a:cubicBezTo>
                  <a:pt x="427" y="118"/>
                  <a:pt x="442" y="118"/>
                  <a:pt x="442" y="103"/>
                </a:cubicBezTo>
                <a:cubicBezTo>
                  <a:pt x="442" y="88"/>
                  <a:pt x="442" y="88"/>
                  <a:pt x="442" y="88"/>
                </a:cubicBezTo>
                <a:cubicBezTo>
                  <a:pt x="516" y="88"/>
                  <a:pt x="516" y="88"/>
                  <a:pt x="516" y="88"/>
                </a:cubicBezTo>
                <a:cubicBezTo>
                  <a:pt x="530" y="88"/>
                  <a:pt x="560" y="103"/>
                  <a:pt x="560" y="118"/>
                </a:cubicBezTo>
                <a:lnTo>
                  <a:pt x="560" y="162"/>
                </a:lnTo>
                <a:close/>
                <a:moveTo>
                  <a:pt x="118" y="397"/>
                </a:moveTo>
                <a:lnTo>
                  <a:pt x="118" y="397"/>
                </a:lnTo>
                <a:cubicBezTo>
                  <a:pt x="162" y="397"/>
                  <a:pt x="162" y="397"/>
                  <a:pt x="162" y="397"/>
                </a:cubicBezTo>
                <a:cubicBezTo>
                  <a:pt x="177" y="397"/>
                  <a:pt x="207" y="383"/>
                  <a:pt x="207" y="353"/>
                </a:cubicBezTo>
                <a:cubicBezTo>
                  <a:pt x="207" y="324"/>
                  <a:pt x="207" y="324"/>
                  <a:pt x="207" y="324"/>
                </a:cubicBezTo>
                <a:cubicBezTo>
                  <a:pt x="207" y="294"/>
                  <a:pt x="177" y="280"/>
                  <a:pt x="162" y="280"/>
                </a:cubicBezTo>
                <a:cubicBezTo>
                  <a:pt x="118" y="280"/>
                  <a:pt x="118" y="280"/>
                  <a:pt x="118" y="280"/>
                </a:cubicBezTo>
                <a:cubicBezTo>
                  <a:pt x="103" y="280"/>
                  <a:pt x="89" y="294"/>
                  <a:pt x="89" y="324"/>
                </a:cubicBezTo>
                <a:cubicBezTo>
                  <a:pt x="89" y="353"/>
                  <a:pt x="89" y="353"/>
                  <a:pt x="89" y="353"/>
                </a:cubicBezTo>
                <a:cubicBezTo>
                  <a:pt x="89" y="383"/>
                  <a:pt x="103" y="397"/>
                  <a:pt x="118" y="397"/>
                </a:cubicBezTo>
                <a:close/>
                <a:moveTo>
                  <a:pt x="118" y="324"/>
                </a:moveTo>
                <a:lnTo>
                  <a:pt x="118" y="324"/>
                </a:lnTo>
                <a:cubicBezTo>
                  <a:pt x="162" y="324"/>
                  <a:pt x="162" y="324"/>
                  <a:pt x="162" y="324"/>
                </a:cubicBezTo>
                <a:cubicBezTo>
                  <a:pt x="162" y="353"/>
                  <a:pt x="162" y="353"/>
                  <a:pt x="162" y="353"/>
                </a:cubicBezTo>
                <a:cubicBezTo>
                  <a:pt x="118" y="353"/>
                  <a:pt x="118" y="353"/>
                  <a:pt x="118" y="353"/>
                </a:cubicBezTo>
                <a:lnTo>
                  <a:pt x="118" y="324"/>
                </a:lnTo>
                <a:close/>
                <a:moveTo>
                  <a:pt x="280" y="397"/>
                </a:moveTo>
                <a:lnTo>
                  <a:pt x="280" y="397"/>
                </a:lnTo>
                <a:cubicBezTo>
                  <a:pt x="324" y="397"/>
                  <a:pt x="324" y="397"/>
                  <a:pt x="324" y="397"/>
                </a:cubicBezTo>
                <a:cubicBezTo>
                  <a:pt x="339" y="397"/>
                  <a:pt x="354" y="383"/>
                  <a:pt x="354" y="353"/>
                </a:cubicBezTo>
                <a:cubicBezTo>
                  <a:pt x="354" y="324"/>
                  <a:pt x="354" y="324"/>
                  <a:pt x="354" y="324"/>
                </a:cubicBezTo>
                <a:cubicBezTo>
                  <a:pt x="354" y="294"/>
                  <a:pt x="339" y="280"/>
                  <a:pt x="324" y="280"/>
                </a:cubicBezTo>
                <a:cubicBezTo>
                  <a:pt x="280" y="280"/>
                  <a:pt x="280" y="280"/>
                  <a:pt x="280" y="280"/>
                </a:cubicBezTo>
                <a:cubicBezTo>
                  <a:pt x="265" y="280"/>
                  <a:pt x="236" y="294"/>
                  <a:pt x="236" y="324"/>
                </a:cubicBezTo>
                <a:cubicBezTo>
                  <a:pt x="236" y="353"/>
                  <a:pt x="236" y="353"/>
                  <a:pt x="236" y="353"/>
                </a:cubicBezTo>
                <a:cubicBezTo>
                  <a:pt x="236" y="383"/>
                  <a:pt x="265" y="397"/>
                  <a:pt x="280" y="397"/>
                </a:cubicBezTo>
                <a:close/>
                <a:moveTo>
                  <a:pt x="280" y="324"/>
                </a:moveTo>
                <a:lnTo>
                  <a:pt x="280" y="324"/>
                </a:lnTo>
                <a:cubicBezTo>
                  <a:pt x="324" y="324"/>
                  <a:pt x="324" y="324"/>
                  <a:pt x="324" y="324"/>
                </a:cubicBezTo>
                <a:cubicBezTo>
                  <a:pt x="324" y="353"/>
                  <a:pt x="324" y="353"/>
                  <a:pt x="324" y="353"/>
                </a:cubicBezTo>
                <a:cubicBezTo>
                  <a:pt x="280" y="353"/>
                  <a:pt x="280" y="353"/>
                  <a:pt x="280" y="353"/>
                </a:cubicBezTo>
                <a:lnTo>
                  <a:pt x="280" y="324"/>
                </a:lnTo>
                <a:close/>
                <a:moveTo>
                  <a:pt x="118" y="559"/>
                </a:moveTo>
                <a:lnTo>
                  <a:pt x="118" y="559"/>
                </a:lnTo>
                <a:cubicBezTo>
                  <a:pt x="162" y="559"/>
                  <a:pt x="162" y="559"/>
                  <a:pt x="162" y="559"/>
                </a:cubicBezTo>
                <a:cubicBezTo>
                  <a:pt x="177" y="559"/>
                  <a:pt x="207" y="530"/>
                  <a:pt x="207" y="515"/>
                </a:cubicBezTo>
                <a:cubicBezTo>
                  <a:pt x="207" y="471"/>
                  <a:pt x="207" y="471"/>
                  <a:pt x="207" y="471"/>
                </a:cubicBezTo>
                <a:cubicBezTo>
                  <a:pt x="207" y="456"/>
                  <a:pt x="177" y="442"/>
                  <a:pt x="162" y="442"/>
                </a:cubicBezTo>
                <a:cubicBezTo>
                  <a:pt x="118" y="442"/>
                  <a:pt x="118" y="442"/>
                  <a:pt x="118" y="442"/>
                </a:cubicBezTo>
                <a:cubicBezTo>
                  <a:pt x="103" y="442"/>
                  <a:pt x="89" y="456"/>
                  <a:pt x="89" y="471"/>
                </a:cubicBezTo>
                <a:cubicBezTo>
                  <a:pt x="89" y="515"/>
                  <a:pt x="89" y="515"/>
                  <a:pt x="89" y="515"/>
                </a:cubicBezTo>
                <a:cubicBezTo>
                  <a:pt x="89" y="530"/>
                  <a:pt x="103" y="559"/>
                  <a:pt x="118" y="559"/>
                </a:cubicBezTo>
                <a:close/>
                <a:moveTo>
                  <a:pt x="118" y="471"/>
                </a:moveTo>
                <a:lnTo>
                  <a:pt x="118" y="471"/>
                </a:lnTo>
                <a:cubicBezTo>
                  <a:pt x="162" y="471"/>
                  <a:pt x="162" y="471"/>
                  <a:pt x="162" y="471"/>
                </a:cubicBezTo>
                <a:cubicBezTo>
                  <a:pt x="162" y="515"/>
                  <a:pt x="162" y="515"/>
                  <a:pt x="162" y="515"/>
                </a:cubicBezTo>
                <a:cubicBezTo>
                  <a:pt x="118" y="515"/>
                  <a:pt x="118" y="515"/>
                  <a:pt x="118" y="515"/>
                </a:cubicBezTo>
                <a:lnTo>
                  <a:pt x="118" y="471"/>
                </a:lnTo>
                <a:close/>
                <a:moveTo>
                  <a:pt x="280" y="559"/>
                </a:moveTo>
                <a:lnTo>
                  <a:pt x="280" y="559"/>
                </a:lnTo>
                <a:cubicBezTo>
                  <a:pt x="324" y="559"/>
                  <a:pt x="324" y="559"/>
                  <a:pt x="324" y="559"/>
                </a:cubicBezTo>
                <a:cubicBezTo>
                  <a:pt x="339" y="559"/>
                  <a:pt x="354" y="530"/>
                  <a:pt x="354" y="515"/>
                </a:cubicBezTo>
                <a:cubicBezTo>
                  <a:pt x="354" y="471"/>
                  <a:pt x="354" y="471"/>
                  <a:pt x="354" y="471"/>
                </a:cubicBezTo>
                <a:cubicBezTo>
                  <a:pt x="354" y="456"/>
                  <a:pt x="339" y="442"/>
                  <a:pt x="324" y="442"/>
                </a:cubicBezTo>
                <a:cubicBezTo>
                  <a:pt x="280" y="442"/>
                  <a:pt x="280" y="442"/>
                  <a:pt x="280" y="442"/>
                </a:cubicBezTo>
                <a:cubicBezTo>
                  <a:pt x="265" y="442"/>
                  <a:pt x="236" y="456"/>
                  <a:pt x="236" y="471"/>
                </a:cubicBezTo>
                <a:cubicBezTo>
                  <a:pt x="236" y="515"/>
                  <a:pt x="236" y="515"/>
                  <a:pt x="236" y="515"/>
                </a:cubicBezTo>
                <a:cubicBezTo>
                  <a:pt x="236" y="530"/>
                  <a:pt x="265" y="559"/>
                  <a:pt x="280" y="559"/>
                </a:cubicBezTo>
                <a:close/>
                <a:moveTo>
                  <a:pt x="280" y="471"/>
                </a:moveTo>
                <a:lnTo>
                  <a:pt x="280" y="471"/>
                </a:lnTo>
                <a:cubicBezTo>
                  <a:pt x="324" y="471"/>
                  <a:pt x="324" y="471"/>
                  <a:pt x="324" y="471"/>
                </a:cubicBezTo>
                <a:cubicBezTo>
                  <a:pt x="324" y="515"/>
                  <a:pt x="324" y="515"/>
                  <a:pt x="324" y="515"/>
                </a:cubicBezTo>
                <a:cubicBezTo>
                  <a:pt x="280" y="515"/>
                  <a:pt x="280" y="515"/>
                  <a:pt x="280" y="515"/>
                </a:cubicBezTo>
                <a:lnTo>
                  <a:pt x="280" y="471"/>
                </a:ln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
        <p:nvSpPr>
          <p:cNvPr id="73" name="Freeform 23"/>
          <p:cNvSpPr>
            <a:spLocks noEditPoints="1" noChangeArrowheads="1"/>
          </p:cNvSpPr>
          <p:nvPr/>
        </p:nvSpPr>
        <p:spPr bwMode="auto">
          <a:xfrm>
            <a:off x="1289842" y="2614972"/>
            <a:ext cx="424378" cy="400909"/>
          </a:xfrm>
          <a:custGeom>
            <a:avLst/>
            <a:gdLst>
              <a:gd name="T0" fmla="*/ 2147483647 w 91"/>
              <a:gd name="T1" fmla="*/ 2147483647 h 81"/>
              <a:gd name="T2" fmla="*/ 2147483647 w 91"/>
              <a:gd name="T3" fmla="*/ 2147483647 h 81"/>
              <a:gd name="T4" fmla="*/ 2147483647 w 91"/>
              <a:gd name="T5" fmla="*/ 2147483647 h 81"/>
              <a:gd name="T6" fmla="*/ 2147483647 w 91"/>
              <a:gd name="T7" fmla="*/ 2147483647 h 81"/>
              <a:gd name="T8" fmla="*/ 2147483647 w 91"/>
              <a:gd name="T9" fmla="*/ 2147483647 h 81"/>
              <a:gd name="T10" fmla="*/ 2147483647 w 91"/>
              <a:gd name="T11" fmla="*/ 2147483647 h 81"/>
              <a:gd name="T12" fmla="*/ 0 w 91"/>
              <a:gd name="T13" fmla="*/ 2147483647 h 81"/>
              <a:gd name="T14" fmla="*/ 0 w 91"/>
              <a:gd name="T15" fmla="*/ 2147483647 h 81"/>
              <a:gd name="T16" fmla="*/ 0 w 91"/>
              <a:gd name="T17" fmla="*/ 2147483647 h 81"/>
              <a:gd name="T18" fmla="*/ 2147483647 w 91"/>
              <a:gd name="T19" fmla="*/ 2147483647 h 81"/>
              <a:gd name="T20" fmla="*/ 2147483647 w 91"/>
              <a:gd name="T21" fmla="*/ 2147483647 h 81"/>
              <a:gd name="T22" fmla="*/ 2147483647 w 91"/>
              <a:gd name="T23" fmla="*/ 2147483647 h 81"/>
              <a:gd name="T24" fmla="*/ 2147483647 w 91"/>
              <a:gd name="T25" fmla="*/ 2147483647 h 81"/>
              <a:gd name="T26" fmla="*/ 2147483647 w 91"/>
              <a:gd name="T27" fmla="*/ 2147483647 h 81"/>
              <a:gd name="T28" fmla="*/ 2147483647 w 91"/>
              <a:gd name="T29" fmla="*/ 2147483647 h 81"/>
              <a:gd name="T30" fmla="*/ 2147483647 w 91"/>
              <a:gd name="T31" fmla="*/ 2147483647 h 81"/>
              <a:gd name="T32" fmla="*/ 2147483647 w 91"/>
              <a:gd name="T33" fmla="*/ 2147483647 h 81"/>
              <a:gd name="T34" fmla="*/ 2147483647 w 91"/>
              <a:gd name="T35" fmla="*/ 0 h 81"/>
              <a:gd name="T36" fmla="*/ 2147483647 w 91"/>
              <a:gd name="T37" fmla="*/ 0 h 81"/>
              <a:gd name="T38" fmla="*/ 2147483647 w 91"/>
              <a:gd name="T39" fmla="*/ 2147483647 h 81"/>
              <a:gd name="T40" fmla="*/ 2147483647 w 91"/>
              <a:gd name="T41" fmla="*/ 2147483647 h 81"/>
              <a:gd name="T42" fmla="*/ 2147483647 w 91"/>
              <a:gd name="T43" fmla="*/ 2147483647 h 81"/>
              <a:gd name="T44" fmla="*/ 2147483647 w 91"/>
              <a:gd name="T45" fmla="*/ 2147483647 h 81"/>
              <a:gd name="T46" fmla="*/ 2147483647 w 91"/>
              <a:gd name="T47" fmla="*/ 2147483647 h 81"/>
              <a:gd name="T48" fmla="*/ 2147483647 w 91"/>
              <a:gd name="T49" fmla="*/ 2147483647 h 81"/>
              <a:gd name="T50" fmla="*/ 2147483647 w 91"/>
              <a:gd name="T51" fmla="*/ 2147483647 h 81"/>
              <a:gd name="T52" fmla="*/ 2147483647 w 91"/>
              <a:gd name="T53" fmla="*/ 2147483647 h 81"/>
              <a:gd name="T54" fmla="*/ 2147483647 w 91"/>
              <a:gd name="T55" fmla="*/ 2147483647 h 81"/>
              <a:gd name="T56" fmla="*/ 2147483647 w 91"/>
              <a:gd name="T57" fmla="*/ 0 h 81"/>
              <a:gd name="T58" fmla="*/ 2147483647 w 91"/>
              <a:gd name="T59" fmla="*/ 0 h 81"/>
              <a:gd name="T60" fmla="*/ 2147483647 w 91"/>
              <a:gd name="T61" fmla="*/ 2147483647 h 81"/>
              <a:gd name="T62" fmla="*/ 2147483647 w 91"/>
              <a:gd name="T63" fmla="*/ 2147483647 h 81"/>
              <a:gd name="T64" fmla="*/ 2147483647 w 91"/>
              <a:gd name="T65" fmla="*/ 2147483647 h 81"/>
              <a:gd name="T66" fmla="*/ 2147483647 w 91"/>
              <a:gd name="T67" fmla="*/ 2147483647 h 81"/>
              <a:gd name="T68" fmla="*/ 2147483647 w 91"/>
              <a:gd name="T69" fmla="*/ 2147483647 h 81"/>
              <a:gd name="T70" fmla="*/ 2147483647 w 91"/>
              <a:gd name="T71" fmla="*/ 2147483647 h 81"/>
              <a:gd name="T72" fmla="*/ 2147483647 w 91"/>
              <a:gd name="T73" fmla="*/ 2147483647 h 81"/>
              <a:gd name="T74" fmla="*/ 2147483647 w 91"/>
              <a:gd name="T75" fmla="*/ 2147483647 h 81"/>
              <a:gd name="T76" fmla="*/ 2147483647 w 91"/>
              <a:gd name="T77" fmla="*/ 2147483647 h 81"/>
              <a:gd name="T78" fmla="*/ 2147483647 w 91"/>
              <a:gd name="T79" fmla="*/ 2147483647 h 81"/>
              <a:gd name="T80" fmla="*/ 2147483647 w 91"/>
              <a:gd name="T81" fmla="*/ 2147483647 h 81"/>
              <a:gd name="T82" fmla="*/ 2147483647 w 91"/>
              <a:gd name="T83" fmla="*/ 2147483647 h 81"/>
              <a:gd name="T84" fmla="*/ 2147483647 w 91"/>
              <a:gd name="T85" fmla="*/ 2147483647 h 81"/>
              <a:gd name="T86" fmla="*/ 2147483647 w 91"/>
              <a:gd name="T87" fmla="*/ 2147483647 h 81"/>
              <a:gd name="T88" fmla="*/ 2147483647 w 91"/>
              <a:gd name="T89" fmla="*/ 2147483647 h 81"/>
              <a:gd name="T90" fmla="*/ 2147483647 w 91"/>
              <a:gd name="T91" fmla="*/ 2147483647 h 81"/>
              <a:gd name="T92" fmla="*/ 2147483647 w 91"/>
              <a:gd name="T93" fmla="*/ 2147483647 h 81"/>
              <a:gd name="T94" fmla="*/ 2147483647 w 91"/>
              <a:gd name="T95" fmla="*/ 2147483647 h 81"/>
              <a:gd name="T96" fmla="*/ 2147483647 w 91"/>
              <a:gd name="T97" fmla="*/ 2147483647 h 81"/>
              <a:gd name="T98" fmla="*/ 2147483647 w 91"/>
              <a:gd name="T99" fmla="*/ 2147483647 h 81"/>
              <a:gd name="T100" fmla="*/ 2147483647 w 91"/>
              <a:gd name="T101" fmla="*/ 2147483647 h 81"/>
              <a:gd name="T102" fmla="*/ 2147483647 w 91"/>
              <a:gd name="T103" fmla="*/ 2147483647 h 81"/>
              <a:gd name="T104" fmla="*/ 2147483647 w 91"/>
              <a:gd name="T105" fmla="*/ 2147483647 h 81"/>
              <a:gd name="T106" fmla="*/ 2147483647 w 91"/>
              <a:gd name="T107" fmla="*/ 2147483647 h 81"/>
              <a:gd name="T108" fmla="*/ 2147483647 w 91"/>
              <a:gd name="T109" fmla="*/ 2147483647 h 81"/>
              <a:gd name="T110" fmla="*/ 2147483647 w 91"/>
              <a:gd name="T111" fmla="*/ 2147483647 h 81"/>
              <a:gd name="T112" fmla="*/ 2147483647 w 91"/>
              <a:gd name="T113" fmla="*/ 2147483647 h 81"/>
              <a:gd name="T114" fmla="*/ 2147483647 w 91"/>
              <a:gd name="T115" fmla="*/ 2147483647 h 81"/>
              <a:gd name="T116" fmla="*/ 2147483647 w 91"/>
              <a:gd name="T117" fmla="*/ 2147483647 h 81"/>
              <a:gd name="T118" fmla="*/ 2147483647 w 91"/>
              <a:gd name="T119" fmla="*/ 2147483647 h 81"/>
              <a:gd name="T120" fmla="*/ 2147483647 w 91"/>
              <a:gd name="T121" fmla="*/ 2147483647 h 81"/>
              <a:gd name="T122" fmla="*/ 2147483647 w 91"/>
              <a:gd name="T123" fmla="*/ 2147483647 h 8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
              <a:gd name="T187" fmla="*/ 0 h 81"/>
              <a:gd name="T188" fmla="*/ 91 w 91"/>
              <a:gd name="T189" fmla="*/ 81 h 8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 h="81">
                <a:moveTo>
                  <a:pt x="91" y="17"/>
                </a:moveTo>
                <a:cubicBezTo>
                  <a:pt x="91" y="63"/>
                  <a:pt x="91" y="63"/>
                  <a:pt x="91" y="63"/>
                </a:cubicBezTo>
                <a:cubicBezTo>
                  <a:pt x="91" y="68"/>
                  <a:pt x="89" y="72"/>
                  <a:pt x="86" y="76"/>
                </a:cubicBezTo>
                <a:cubicBezTo>
                  <a:pt x="83" y="79"/>
                  <a:pt x="79" y="81"/>
                  <a:pt x="74" y="81"/>
                </a:cubicBezTo>
                <a:cubicBezTo>
                  <a:pt x="18" y="81"/>
                  <a:pt x="18" y="81"/>
                  <a:pt x="18" y="81"/>
                </a:cubicBezTo>
                <a:cubicBezTo>
                  <a:pt x="13" y="81"/>
                  <a:pt x="8" y="79"/>
                  <a:pt x="5" y="76"/>
                </a:cubicBezTo>
                <a:cubicBezTo>
                  <a:pt x="2" y="72"/>
                  <a:pt x="0" y="68"/>
                  <a:pt x="0" y="63"/>
                </a:cubicBezTo>
                <a:cubicBezTo>
                  <a:pt x="0" y="17"/>
                  <a:pt x="0" y="17"/>
                  <a:pt x="0" y="17"/>
                </a:cubicBezTo>
                <a:cubicBezTo>
                  <a:pt x="0" y="12"/>
                  <a:pt x="0" y="12"/>
                  <a:pt x="0" y="12"/>
                </a:cubicBezTo>
                <a:cubicBezTo>
                  <a:pt x="5" y="12"/>
                  <a:pt x="5" y="12"/>
                  <a:pt x="5" y="12"/>
                </a:cubicBezTo>
                <a:cubicBezTo>
                  <a:pt x="15" y="12"/>
                  <a:pt x="15" y="12"/>
                  <a:pt x="15" y="12"/>
                </a:cubicBezTo>
                <a:cubicBezTo>
                  <a:pt x="15" y="24"/>
                  <a:pt x="15" y="24"/>
                  <a:pt x="15" y="24"/>
                </a:cubicBezTo>
                <a:cubicBezTo>
                  <a:pt x="15" y="28"/>
                  <a:pt x="18" y="30"/>
                  <a:pt x="21" y="30"/>
                </a:cubicBezTo>
                <a:cubicBezTo>
                  <a:pt x="21" y="30"/>
                  <a:pt x="21" y="30"/>
                  <a:pt x="21" y="30"/>
                </a:cubicBezTo>
                <a:cubicBezTo>
                  <a:pt x="22" y="30"/>
                  <a:pt x="23" y="30"/>
                  <a:pt x="24" y="29"/>
                </a:cubicBezTo>
                <a:cubicBezTo>
                  <a:pt x="22" y="28"/>
                  <a:pt x="21" y="27"/>
                  <a:pt x="21" y="24"/>
                </a:cubicBezTo>
                <a:cubicBezTo>
                  <a:pt x="21" y="6"/>
                  <a:pt x="21" y="6"/>
                  <a:pt x="21" y="6"/>
                </a:cubicBezTo>
                <a:cubicBezTo>
                  <a:pt x="21" y="3"/>
                  <a:pt x="24" y="0"/>
                  <a:pt x="27" y="0"/>
                </a:cubicBezTo>
                <a:cubicBezTo>
                  <a:pt x="27" y="0"/>
                  <a:pt x="27" y="0"/>
                  <a:pt x="27" y="0"/>
                </a:cubicBezTo>
                <a:cubicBezTo>
                  <a:pt x="30" y="0"/>
                  <a:pt x="33" y="3"/>
                  <a:pt x="33" y="6"/>
                </a:cubicBezTo>
                <a:cubicBezTo>
                  <a:pt x="33" y="12"/>
                  <a:pt x="33" y="12"/>
                  <a:pt x="33" y="12"/>
                </a:cubicBezTo>
                <a:cubicBezTo>
                  <a:pt x="59" y="12"/>
                  <a:pt x="59" y="12"/>
                  <a:pt x="59" y="12"/>
                </a:cubicBezTo>
                <a:cubicBezTo>
                  <a:pt x="59" y="24"/>
                  <a:pt x="59" y="24"/>
                  <a:pt x="59" y="24"/>
                </a:cubicBezTo>
                <a:cubicBezTo>
                  <a:pt x="59" y="28"/>
                  <a:pt x="61" y="30"/>
                  <a:pt x="65" y="30"/>
                </a:cubicBezTo>
                <a:cubicBezTo>
                  <a:pt x="65" y="30"/>
                  <a:pt x="65" y="30"/>
                  <a:pt x="65" y="30"/>
                </a:cubicBezTo>
                <a:cubicBezTo>
                  <a:pt x="66" y="30"/>
                  <a:pt x="67" y="30"/>
                  <a:pt x="68" y="29"/>
                </a:cubicBezTo>
                <a:cubicBezTo>
                  <a:pt x="66" y="28"/>
                  <a:pt x="65" y="27"/>
                  <a:pt x="65" y="24"/>
                </a:cubicBezTo>
                <a:cubicBezTo>
                  <a:pt x="65" y="6"/>
                  <a:pt x="65" y="6"/>
                  <a:pt x="65" y="6"/>
                </a:cubicBezTo>
                <a:cubicBezTo>
                  <a:pt x="65" y="3"/>
                  <a:pt x="67" y="0"/>
                  <a:pt x="70" y="0"/>
                </a:cubicBezTo>
                <a:cubicBezTo>
                  <a:pt x="70" y="0"/>
                  <a:pt x="70" y="0"/>
                  <a:pt x="70" y="0"/>
                </a:cubicBezTo>
                <a:cubicBezTo>
                  <a:pt x="74" y="0"/>
                  <a:pt x="76" y="3"/>
                  <a:pt x="76" y="6"/>
                </a:cubicBezTo>
                <a:cubicBezTo>
                  <a:pt x="76" y="12"/>
                  <a:pt x="76" y="12"/>
                  <a:pt x="76" y="12"/>
                </a:cubicBezTo>
                <a:cubicBezTo>
                  <a:pt x="86" y="12"/>
                  <a:pt x="86" y="12"/>
                  <a:pt x="86" y="12"/>
                </a:cubicBezTo>
                <a:cubicBezTo>
                  <a:pt x="91" y="12"/>
                  <a:pt x="91" y="12"/>
                  <a:pt x="91" y="12"/>
                </a:cubicBezTo>
                <a:cubicBezTo>
                  <a:pt x="91" y="17"/>
                  <a:pt x="91" y="17"/>
                  <a:pt x="91" y="17"/>
                </a:cubicBezTo>
                <a:close/>
                <a:moveTo>
                  <a:pt x="45" y="68"/>
                </a:moveTo>
                <a:cubicBezTo>
                  <a:pt x="45" y="40"/>
                  <a:pt x="45" y="40"/>
                  <a:pt x="45" y="40"/>
                </a:cubicBezTo>
                <a:cubicBezTo>
                  <a:pt x="39" y="40"/>
                  <a:pt x="39" y="40"/>
                  <a:pt x="39" y="40"/>
                </a:cubicBezTo>
                <a:cubicBezTo>
                  <a:pt x="39" y="40"/>
                  <a:pt x="39" y="41"/>
                  <a:pt x="38" y="42"/>
                </a:cubicBezTo>
                <a:cubicBezTo>
                  <a:pt x="38" y="43"/>
                  <a:pt x="37" y="43"/>
                  <a:pt x="36" y="43"/>
                </a:cubicBezTo>
                <a:cubicBezTo>
                  <a:pt x="36" y="47"/>
                  <a:pt x="36" y="47"/>
                  <a:pt x="36" y="47"/>
                </a:cubicBezTo>
                <a:cubicBezTo>
                  <a:pt x="38" y="47"/>
                  <a:pt x="38" y="47"/>
                  <a:pt x="38" y="47"/>
                </a:cubicBezTo>
                <a:cubicBezTo>
                  <a:pt x="38" y="68"/>
                  <a:pt x="38" y="68"/>
                  <a:pt x="38" y="68"/>
                </a:cubicBezTo>
                <a:cubicBezTo>
                  <a:pt x="45" y="68"/>
                  <a:pt x="45" y="68"/>
                  <a:pt x="45" y="68"/>
                </a:cubicBezTo>
                <a:close/>
                <a:moveTo>
                  <a:pt x="55" y="68"/>
                </a:moveTo>
                <a:cubicBezTo>
                  <a:pt x="55" y="40"/>
                  <a:pt x="55" y="40"/>
                  <a:pt x="55" y="40"/>
                </a:cubicBezTo>
                <a:cubicBezTo>
                  <a:pt x="49" y="40"/>
                  <a:pt x="49" y="40"/>
                  <a:pt x="49" y="40"/>
                </a:cubicBezTo>
                <a:cubicBezTo>
                  <a:pt x="49" y="40"/>
                  <a:pt x="49" y="41"/>
                  <a:pt x="48" y="42"/>
                </a:cubicBezTo>
                <a:cubicBezTo>
                  <a:pt x="48" y="43"/>
                  <a:pt x="47" y="43"/>
                  <a:pt x="46" y="43"/>
                </a:cubicBezTo>
                <a:cubicBezTo>
                  <a:pt x="46" y="47"/>
                  <a:pt x="46" y="47"/>
                  <a:pt x="46" y="47"/>
                </a:cubicBezTo>
                <a:cubicBezTo>
                  <a:pt x="48" y="47"/>
                  <a:pt x="48" y="47"/>
                  <a:pt x="48" y="47"/>
                </a:cubicBezTo>
                <a:cubicBezTo>
                  <a:pt x="48" y="68"/>
                  <a:pt x="48" y="68"/>
                  <a:pt x="48" y="68"/>
                </a:cubicBezTo>
                <a:cubicBezTo>
                  <a:pt x="55" y="68"/>
                  <a:pt x="55" y="68"/>
                  <a:pt x="55" y="68"/>
                </a:cubicBezTo>
                <a:close/>
                <a:moveTo>
                  <a:pt x="81" y="36"/>
                </a:moveTo>
                <a:cubicBezTo>
                  <a:pt x="10" y="36"/>
                  <a:pt x="10" y="36"/>
                  <a:pt x="10" y="36"/>
                </a:cubicBezTo>
                <a:cubicBezTo>
                  <a:pt x="10" y="63"/>
                  <a:pt x="10" y="63"/>
                  <a:pt x="10" y="63"/>
                </a:cubicBezTo>
                <a:cubicBezTo>
                  <a:pt x="10" y="65"/>
                  <a:pt x="11" y="67"/>
                  <a:pt x="12" y="69"/>
                </a:cubicBezTo>
                <a:cubicBezTo>
                  <a:pt x="14" y="70"/>
                  <a:pt x="15" y="71"/>
                  <a:pt x="18" y="71"/>
                </a:cubicBezTo>
                <a:cubicBezTo>
                  <a:pt x="74" y="71"/>
                  <a:pt x="74" y="71"/>
                  <a:pt x="74" y="71"/>
                </a:cubicBezTo>
                <a:cubicBezTo>
                  <a:pt x="76" y="71"/>
                  <a:pt x="78" y="70"/>
                  <a:pt x="79" y="69"/>
                </a:cubicBezTo>
                <a:cubicBezTo>
                  <a:pt x="80" y="67"/>
                  <a:pt x="81" y="65"/>
                  <a:pt x="81" y="63"/>
                </a:cubicBezTo>
                <a:lnTo>
                  <a:pt x="81" y="36"/>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75" name="Freeform 25"/>
          <p:cNvSpPr>
            <a:spLocks noEditPoints="1" noChangeArrowheads="1"/>
          </p:cNvSpPr>
          <p:nvPr/>
        </p:nvSpPr>
        <p:spPr bwMode="auto">
          <a:xfrm>
            <a:off x="1364157" y="1852266"/>
            <a:ext cx="363752" cy="555405"/>
          </a:xfrm>
          <a:custGeom>
            <a:avLst/>
            <a:gdLst>
              <a:gd name="T0" fmla="*/ 2147483647 w 78"/>
              <a:gd name="T1" fmla="*/ 2147483647 h 112"/>
              <a:gd name="T2" fmla="*/ 2147483647 w 78"/>
              <a:gd name="T3" fmla="*/ 2147483647 h 112"/>
              <a:gd name="T4" fmla="*/ 2147483647 w 78"/>
              <a:gd name="T5" fmla="*/ 2147483647 h 112"/>
              <a:gd name="T6" fmla="*/ 2147483647 w 78"/>
              <a:gd name="T7" fmla="*/ 2147483647 h 112"/>
              <a:gd name="T8" fmla="*/ 2147483647 w 78"/>
              <a:gd name="T9" fmla="*/ 2147483647 h 112"/>
              <a:gd name="T10" fmla="*/ 2147483647 w 78"/>
              <a:gd name="T11" fmla="*/ 2147483647 h 112"/>
              <a:gd name="T12" fmla="*/ 2147483647 w 78"/>
              <a:gd name="T13" fmla="*/ 2147483647 h 112"/>
              <a:gd name="T14" fmla="*/ 2147483647 w 78"/>
              <a:gd name="T15" fmla="*/ 2147483647 h 112"/>
              <a:gd name="T16" fmla="*/ 2147483647 w 78"/>
              <a:gd name="T17" fmla="*/ 2147483647 h 112"/>
              <a:gd name="T18" fmla="*/ 2147483647 w 78"/>
              <a:gd name="T19" fmla="*/ 2147483647 h 112"/>
              <a:gd name="T20" fmla="*/ 2147483647 w 78"/>
              <a:gd name="T21" fmla="*/ 2147483647 h 112"/>
              <a:gd name="T22" fmla="*/ 2147483647 w 78"/>
              <a:gd name="T23" fmla="*/ 2147483647 h 112"/>
              <a:gd name="T24" fmla="*/ 2147483647 w 78"/>
              <a:gd name="T25" fmla="*/ 2147483647 h 112"/>
              <a:gd name="T26" fmla="*/ 2147483647 w 78"/>
              <a:gd name="T27" fmla="*/ 2147483647 h 112"/>
              <a:gd name="T28" fmla="*/ 2147483647 w 78"/>
              <a:gd name="T29" fmla="*/ 2147483647 h 112"/>
              <a:gd name="T30" fmla="*/ 2147483647 w 78"/>
              <a:gd name="T31" fmla="*/ 2147483647 h 112"/>
              <a:gd name="T32" fmla="*/ 2147483647 w 78"/>
              <a:gd name="T33" fmla="*/ 2147483647 h 112"/>
              <a:gd name="T34" fmla="*/ 2147483647 w 78"/>
              <a:gd name="T35" fmla="*/ 2147483647 h 112"/>
              <a:gd name="T36" fmla="*/ 2147483647 w 78"/>
              <a:gd name="T37" fmla="*/ 2147483647 h 112"/>
              <a:gd name="T38" fmla="*/ 2147483647 w 78"/>
              <a:gd name="T39" fmla="*/ 2147483647 h 112"/>
              <a:gd name="T40" fmla="*/ 2147483647 w 78"/>
              <a:gd name="T41" fmla="*/ 2147483647 h 112"/>
              <a:gd name="T42" fmla="*/ 2147483647 w 78"/>
              <a:gd name="T43" fmla="*/ 2147483647 h 112"/>
              <a:gd name="T44" fmla="*/ 2147483647 w 78"/>
              <a:gd name="T45" fmla="*/ 2147483647 h 112"/>
              <a:gd name="T46" fmla="*/ 2147483647 w 78"/>
              <a:gd name="T47" fmla="*/ 2147483647 h 112"/>
              <a:gd name="T48" fmla="*/ 2147483647 w 78"/>
              <a:gd name="T49" fmla="*/ 2147483647 h 112"/>
              <a:gd name="T50" fmla="*/ 2147483647 w 78"/>
              <a:gd name="T51" fmla="*/ 2147483647 h 112"/>
              <a:gd name="T52" fmla="*/ 2147483647 w 78"/>
              <a:gd name="T53" fmla="*/ 2147483647 h 112"/>
              <a:gd name="T54" fmla="*/ 2147483647 w 78"/>
              <a:gd name="T55" fmla="*/ 2147483647 h 112"/>
              <a:gd name="T56" fmla="*/ 2147483647 w 78"/>
              <a:gd name="T57" fmla="*/ 2147483647 h 112"/>
              <a:gd name="T58" fmla="*/ 2147483647 w 78"/>
              <a:gd name="T59" fmla="*/ 2147483647 h 112"/>
              <a:gd name="T60" fmla="*/ 2147483647 w 78"/>
              <a:gd name="T61" fmla="*/ 2147483647 h 112"/>
              <a:gd name="T62" fmla="*/ 2147483647 w 78"/>
              <a:gd name="T63" fmla="*/ 2147483647 h 112"/>
              <a:gd name="T64" fmla="*/ 2147483647 w 78"/>
              <a:gd name="T65" fmla="*/ 2147483647 h 112"/>
              <a:gd name="T66" fmla="*/ 2147483647 w 78"/>
              <a:gd name="T67" fmla="*/ 2147483647 h 112"/>
              <a:gd name="T68" fmla="*/ 2147483647 w 78"/>
              <a:gd name="T69" fmla="*/ 2147483647 h 112"/>
              <a:gd name="T70" fmla="*/ 2147483647 w 78"/>
              <a:gd name="T71" fmla="*/ 2147483647 h 112"/>
              <a:gd name="T72" fmla="*/ 2147483647 w 78"/>
              <a:gd name="T73" fmla="*/ 2147483647 h 112"/>
              <a:gd name="T74" fmla="*/ 2147483647 w 78"/>
              <a:gd name="T75" fmla="*/ 2147483647 h 112"/>
              <a:gd name="T76" fmla="*/ 2147483647 w 78"/>
              <a:gd name="T77" fmla="*/ 2147483647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84" name="Freeform 49"/>
          <p:cNvSpPr>
            <a:spLocks noEditPoints="1" noChangeArrowheads="1"/>
          </p:cNvSpPr>
          <p:nvPr/>
        </p:nvSpPr>
        <p:spPr bwMode="auto">
          <a:xfrm>
            <a:off x="1233129" y="3796187"/>
            <a:ext cx="596475" cy="549540"/>
          </a:xfrm>
          <a:custGeom>
            <a:avLst/>
            <a:gdLst>
              <a:gd name="T0" fmla="*/ 2147483647 w 128"/>
              <a:gd name="T1" fmla="*/ 0 h 111"/>
              <a:gd name="T2" fmla="*/ 2147483647 w 128"/>
              <a:gd name="T3" fmla="*/ 0 h 111"/>
              <a:gd name="T4" fmla="*/ 2147483647 w 128"/>
              <a:gd name="T5" fmla="*/ 2147483647 h 111"/>
              <a:gd name="T6" fmla="*/ 2147483647 w 128"/>
              <a:gd name="T7" fmla="*/ 2147483647 h 111"/>
              <a:gd name="T8" fmla="*/ 2147483647 w 128"/>
              <a:gd name="T9" fmla="*/ 2147483647 h 111"/>
              <a:gd name="T10" fmla="*/ 2147483647 w 128"/>
              <a:gd name="T11" fmla="*/ 2147483647 h 111"/>
              <a:gd name="T12" fmla="*/ 2147483647 w 128"/>
              <a:gd name="T13" fmla="*/ 2147483647 h 111"/>
              <a:gd name="T14" fmla="*/ 2147483647 w 128"/>
              <a:gd name="T15" fmla="*/ 0 h 111"/>
              <a:gd name="T16" fmla="*/ 2147483647 w 128"/>
              <a:gd name="T17" fmla="*/ 2147483647 h 111"/>
              <a:gd name="T18" fmla="*/ 2147483647 w 128"/>
              <a:gd name="T19" fmla="*/ 2147483647 h 111"/>
              <a:gd name="T20" fmla="*/ 2147483647 w 128"/>
              <a:gd name="T21" fmla="*/ 2147483647 h 111"/>
              <a:gd name="T22" fmla="*/ 2147483647 w 128"/>
              <a:gd name="T23" fmla="*/ 2147483647 h 111"/>
              <a:gd name="T24" fmla="*/ 2147483647 w 128"/>
              <a:gd name="T25" fmla="*/ 2147483647 h 111"/>
              <a:gd name="T26" fmla="*/ 2147483647 w 128"/>
              <a:gd name="T27" fmla="*/ 2147483647 h 111"/>
              <a:gd name="T28" fmla="*/ 2147483647 w 128"/>
              <a:gd name="T29" fmla="*/ 2147483647 h 111"/>
              <a:gd name="T30" fmla="*/ 2147483647 w 128"/>
              <a:gd name="T31" fmla="*/ 2147483647 h 111"/>
              <a:gd name="T32" fmla="*/ 2147483647 w 128"/>
              <a:gd name="T33" fmla="*/ 2147483647 h 111"/>
              <a:gd name="T34" fmla="*/ 2147483647 w 128"/>
              <a:gd name="T35" fmla="*/ 2147483647 h 111"/>
              <a:gd name="T36" fmla="*/ 2147483647 w 128"/>
              <a:gd name="T37" fmla="*/ 2147483647 h 111"/>
              <a:gd name="T38" fmla="*/ 2147483647 w 128"/>
              <a:gd name="T39" fmla="*/ 2147483647 h 111"/>
              <a:gd name="T40" fmla="*/ 2147483647 w 128"/>
              <a:gd name="T41" fmla="*/ 2147483647 h 111"/>
              <a:gd name="T42" fmla="*/ 2147483647 w 128"/>
              <a:gd name="T43" fmla="*/ 2147483647 h 111"/>
              <a:gd name="T44" fmla="*/ 2147483647 w 128"/>
              <a:gd name="T45" fmla="*/ 2147483647 h 111"/>
              <a:gd name="T46" fmla="*/ 2147483647 w 128"/>
              <a:gd name="T47" fmla="*/ 2147483647 h 111"/>
              <a:gd name="T48" fmla="*/ 2147483647 w 128"/>
              <a:gd name="T49" fmla="*/ 2147483647 h 111"/>
              <a:gd name="T50" fmla="*/ 0 w 128"/>
              <a:gd name="T51" fmla="*/ 2147483647 h 111"/>
              <a:gd name="T52" fmla="*/ 2147483647 w 128"/>
              <a:gd name="T53" fmla="*/ 2147483647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11"/>
              <a:gd name="T83" fmla="*/ 128 w 128"/>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11">
                <a:moveTo>
                  <a:pt x="63" y="0"/>
                </a:moveTo>
                <a:cubicBezTo>
                  <a:pt x="111" y="0"/>
                  <a:pt x="111" y="0"/>
                  <a:pt x="111" y="0"/>
                </a:cubicBezTo>
                <a:cubicBezTo>
                  <a:pt x="120" y="0"/>
                  <a:pt x="128" y="8"/>
                  <a:pt x="128" y="18"/>
                </a:cubicBezTo>
                <a:cubicBezTo>
                  <a:pt x="128" y="42"/>
                  <a:pt x="128" y="42"/>
                  <a:pt x="128" y="42"/>
                </a:cubicBezTo>
                <a:cubicBezTo>
                  <a:pt x="128" y="52"/>
                  <a:pt x="120" y="60"/>
                  <a:pt x="111" y="60"/>
                </a:cubicBezTo>
                <a:cubicBezTo>
                  <a:pt x="89" y="60"/>
                  <a:pt x="67" y="60"/>
                  <a:pt x="46" y="60"/>
                </a:cubicBezTo>
                <a:cubicBezTo>
                  <a:pt x="46" y="46"/>
                  <a:pt x="46" y="32"/>
                  <a:pt x="46" y="18"/>
                </a:cubicBezTo>
                <a:cubicBezTo>
                  <a:pt x="46" y="8"/>
                  <a:pt x="53" y="0"/>
                  <a:pt x="63" y="0"/>
                </a:cubicBezTo>
                <a:close/>
                <a:moveTo>
                  <a:pt x="28" y="54"/>
                </a:moveTo>
                <a:cubicBezTo>
                  <a:pt x="19" y="54"/>
                  <a:pt x="12" y="61"/>
                  <a:pt x="12" y="70"/>
                </a:cubicBezTo>
                <a:cubicBezTo>
                  <a:pt x="12" y="79"/>
                  <a:pt x="19" y="86"/>
                  <a:pt x="28" y="86"/>
                </a:cubicBezTo>
                <a:cubicBezTo>
                  <a:pt x="37" y="86"/>
                  <a:pt x="44" y="79"/>
                  <a:pt x="44" y="70"/>
                </a:cubicBezTo>
                <a:cubicBezTo>
                  <a:pt x="44" y="61"/>
                  <a:pt x="37" y="54"/>
                  <a:pt x="28" y="54"/>
                </a:cubicBezTo>
                <a:close/>
                <a:moveTo>
                  <a:pt x="55" y="111"/>
                </a:moveTo>
                <a:cubicBezTo>
                  <a:pt x="50" y="90"/>
                  <a:pt x="50" y="90"/>
                  <a:pt x="50" y="90"/>
                </a:cubicBezTo>
                <a:cubicBezTo>
                  <a:pt x="30" y="90"/>
                  <a:pt x="30" y="90"/>
                  <a:pt x="30" y="90"/>
                </a:cubicBezTo>
                <a:cubicBezTo>
                  <a:pt x="32" y="92"/>
                  <a:pt x="32" y="92"/>
                  <a:pt x="32" y="92"/>
                </a:cubicBezTo>
                <a:cubicBezTo>
                  <a:pt x="30" y="96"/>
                  <a:pt x="30" y="96"/>
                  <a:pt x="30" y="96"/>
                </a:cubicBezTo>
                <a:cubicBezTo>
                  <a:pt x="32" y="111"/>
                  <a:pt x="32" y="111"/>
                  <a:pt x="32" y="111"/>
                </a:cubicBezTo>
                <a:cubicBezTo>
                  <a:pt x="55" y="111"/>
                  <a:pt x="55" y="111"/>
                  <a:pt x="55" y="111"/>
                </a:cubicBezTo>
                <a:close/>
                <a:moveTo>
                  <a:pt x="23" y="111"/>
                </a:moveTo>
                <a:cubicBezTo>
                  <a:pt x="25" y="96"/>
                  <a:pt x="25" y="96"/>
                  <a:pt x="25" y="96"/>
                </a:cubicBezTo>
                <a:cubicBezTo>
                  <a:pt x="24" y="92"/>
                  <a:pt x="24" y="92"/>
                  <a:pt x="24" y="92"/>
                </a:cubicBezTo>
                <a:cubicBezTo>
                  <a:pt x="25" y="90"/>
                  <a:pt x="25" y="90"/>
                  <a:pt x="25" y="90"/>
                </a:cubicBezTo>
                <a:cubicBezTo>
                  <a:pt x="5" y="90"/>
                  <a:pt x="5" y="90"/>
                  <a:pt x="5" y="90"/>
                </a:cubicBezTo>
                <a:cubicBezTo>
                  <a:pt x="0" y="111"/>
                  <a:pt x="0" y="111"/>
                  <a:pt x="0" y="111"/>
                </a:cubicBezTo>
                <a:lnTo>
                  <a:pt x="23" y="111"/>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92" name="Freeform 61"/>
          <p:cNvSpPr>
            <a:spLocks noEditPoints="1" noChangeArrowheads="1"/>
          </p:cNvSpPr>
          <p:nvPr/>
        </p:nvSpPr>
        <p:spPr bwMode="auto">
          <a:xfrm>
            <a:off x="1364157" y="4465021"/>
            <a:ext cx="402865" cy="573008"/>
          </a:xfrm>
          <a:custGeom>
            <a:avLst/>
            <a:gdLst>
              <a:gd name="T0" fmla="*/ 2147483647 w 87"/>
              <a:gd name="T1" fmla="*/ 2147483647 h 115"/>
              <a:gd name="T2" fmla="*/ 2147483647 w 87"/>
              <a:gd name="T3" fmla="*/ 2147483647 h 115"/>
              <a:gd name="T4" fmla="*/ 2147483647 w 87"/>
              <a:gd name="T5" fmla="*/ 2147483647 h 115"/>
              <a:gd name="T6" fmla="*/ 2147483647 w 87"/>
              <a:gd name="T7" fmla="*/ 2147483647 h 115"/>
              <a:gd name="T8" fmla="*/ 2147483647 w 87"/>
              <a:gd name="T9" fmla="*/ 2147483647 h 115"/>
              <a:gd name="T10" fmla="*/ 2147483647 w 87"/>
              <a:gd name="T11" fmla="*/ 2147483647 h 115"/>
              <a:gd name="T12" fmla="*/ 2147483647 w 87"/>
              <a:gd name="T13" fmla="*/ 0 h 115"/>
              <a:gd name="T14" fmla="*/ 2147483647 w 87"/>
              <a:gd name="T15" fmla="*/ 2147483647 h 115"/>
              <a:gd name="T16" fmla="*/ 2147483647 w 87"/>
              <a:gd name="T17" fmla="*/ 2147483647 h 115"/>
              <a:gd name="T18" fmla="*/ 2147483647 w 87"/>
              <a:gd name="T19" fmla="*/ 2147483647 h 115"/>
              <a:gd name="T20" fmla="*/ 2147483647 w 87"/>
              <a:gd name="T21" fmla="*/ 2147483647 h 115"/>
              <a:gd name="T22" fmla="*/ 2147483647 w 87"/>
              <a:gd name="T23" fmla="*/ 2147483647 h 115"/>
              <a:gd name="T24" fmla="*/ 2147483647 w 87"/>
              <a:gd name="T25" fmla="*/ 2147483647 h 115"/>
              <a:gd name="T26" fmla="*/ 2147483647 w 87"/>
              <a:gd name="T27" fmla="*/ 2147483647 h 115"/>
              <a:gd name="T28" fmla="*/ 2147483647 w 87"/>
              <a:gd name="T29" fmla="*/ 2147483647 h 115"/>
              <a:gd name="T30" fmla="*/ 2147483647 w 87"/>
              <a:gd name="T31" fmla="*/ 2147483647 h 115"/>
              <a:gd name="T32" fmla="*/ 2147483647 w 87"/>
              <a:gd name="T33" fmla="*/ 2147483647 h 115"/>
              <a:gd name="T34" fmla="*/ 2147483647 w 87"/>
              <a:gd name="T35" fmla="*/ 2147483647 h 115"/>
              <a:gd name="T36" fmla="*/ 2147483647 w 87"/>
              <a:gd name="T37" fmla="*/ 2147483647 h 115"/>
              <a:gd name="T38" fmla="*/ 2147483647 w 87"/>
              <a:gd name="T39" fmla="*/ 2147483647 h 115"/>
              <a:gd name="T40" fmla="*/ 2147483647 w 87"/>
              <a:gd name="T41" fmla="*/ 2147483647 h 115"/>
              <a:gd name="T42" fmla="*/ 2147483647 w 87"/>
              <a:gd name="T43" fmla="*/ 2147483647 h 115"/>
              <a:gd name="T44" fmla="*/ 2147483647 w 87"/>
              <a:gd name="T45" fmla="*/ 2147483647 h 115"/>
              <a:gd name="T46" fmla="*/ 2147483647 w 87"/>
              <a:gd name="T47" fmla="*/ 2147483647 h 115"/>
              <a:gd name="T48" fmla="*/ 2147483647 w 87"/>
              <a:gd name="T49" fmla="*/ 2147483647 h 115"/>
              <a:gd name="T50" fmla="*/ 2147483647 w 87"/>
              <a:gd name="T51" fmla="*/ 2147483647 h 115"/>
              <a:gd name="T52" fmla="*/ 2147483647 w 87"/>
              <a:gd name="T53" fmla="*/ 2147483647 h 115"/>
              <a:gd name="T54" fmla="*/ 2147483647 w 87"/>
              <a:gd name="T55" fmla="*/ 2147483647 h 115"/>
              <a:gd name="T56" fmla="*/ 2147483647 w 87"/>
              <a:gd name="T57" fmla="*/ 2147483647 h 115"/>
              <a:gd name="T58" fmla="*/ 2147483647 w 87"/>
              <a:gd name="T59" fmla="*/ 2147483647 h 115"/>
              <a:gd name="T60" fmla="*/ 2147483647 w 87"/>
              <a:gd name="T61" fmla="*/ 2147483647 h 115"/>
              <a:gd name="T62" fmla="*/ 2147483647 w 87"/>
              <a:gd name="T63" fmla="*/ 2147483647 h 115"/>
              <a:gd name="T64" fmla="*/ 2147483647 w 87"/>
              <a:gd name="T65" fmla="*/ 2147483647 h 115"/>
              <a:gd name="T66" fmla="*/ 2147483647 w 87"/>
              <a:gd name="T67" fmla="*/ 2147483647 h 115"/>
              <a:gd name="T68" fmla="*/ 2147483647 w 87"/>
              <a:gd name="T69" fmla="*/ 2147483647 h 115"/>
              <a:gd name="T70" fmla="*/ 2147483647 w 87"/>
              <a:gd name="T71" fmla="*/ 2147483647 h 115"/>
              <a:gd name="T72" fmla="*/ 2147483647 w 87"/>
              <a:gd name="T73" fmla="*/ 2147483647 h 115"/>
              <a:gd name="T74" fmla="*/ 2147483647 w 87"/>
              <a:gd name="T75" fmla="*/ 2147483647 h 115"/>
              <a:gd name="T76" fmla="*/ 2147483647 w 87"/>
              <a:gd name="T77" fmla="*/ 2147483647 h 115"/>
              <a:gd name="T78" fmla="*/ 2147483647 w 87"/>
              <a:gd name="T79" fmla="*/ 2147483647 h 115"/>
              <a:gd name="T80" fmla="*/ 2147483647 w 87"/>
              <a:gd name="T81" fmla="*/ 2147483647 h 115"/>
              <a:gd name="T82" fmla="*/ 2147483647 w 87"/>
              <a:gd name="T83" fmla="*/ 2147483647 h 115"/>
              <a:gd name="T84" fmla="*/ 2147483647 w 87"/>
              <a:gd name="T85" fmla="*/ 2147483647 h 115"/>
              <a:gd name="T86" fmla="*/ 2147483647 w 87"/>
              <a:gd name="T87" fmla="*/ 2147483647 h 1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
              <a:gd name="T133" fmla="*/ 0 h 115"/>
              <a:gd name="T134" fmla="*/ 87 w 87"/>
              <a:gd name="T135" fmla="*/ 115 h 1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 h="115">
                <a:moveTo>
                  <a:pt x="0" y="79"/>
                </a:moveTo>
                <a:cubicBezTo>
                  <a:pt x="8" y="69"/>
                  <a:pt x="24" y="74"/>
                  <a:pt x="35" y="66"/>
                </a:cubicBezTo>
                <a:cubicBezTo>
                  <a:pt x="41" y="66"/>
                  <a:pt x="47" y="66"/>
                  <a:pt x="53" y="66"/>
                </a:cubicBezTo>
                <a:cubicBezTo>
                  <a:pt x="64" y="74"/>
                  <a:pt x="80" y="69"/>
                  <a:pt x="87" y="79"/>
                </a:cubicBezTo>
                <a:cubicBezTo>
                  <a:pt x="87" y="84"/>
                  <a:pt x="87" y="99"/>
                  <a:pt x="87" y="104"/>
                </a:cubicBezTo>
                <a:cubicBezTo>
                  <a:pt x="80" y="105"/>
                  <a:pt x="69" y="106"/>
                  <a:pt x="57" y="107"/>
                </a:cubicBezTo>
                <a:cubicBezTo>
                  <a:pt x="56" y="108"/>
                  <a:pt x="56" y="108"/>
                  <a:pt x="56" y="108"/>
                </a:cubicBezTo>
                <a:cubicBezTo>
                  <a:pt x="46" y="114"/>
                  <a:pt x="46" y="114"/>
                  <a:pt x="46" y="114"/>
                </a:cubicBezTo>
                <a:cubicBezTo>
                  <a:pt x="44" y="115"/>
                  <a:pt x="44" y="115"/>
                  <a:pt x="44" y="115"/>
                </a:cubicBezTo>
                <a:cubicBezTo>
                  <a:pt x="43" y="114"/>
                  <a:pt x="43" y="114"/>
                  <a:pt x="43" y="114"/>
                </a:cubicBezTo>
                <a:cubicBezTo>
                  <a:pt x="33" y="108"/>
                  <a:pt x="33" y="108"/>
                  <a:pt x="33" y="108"/>
                </a:cubicBezTo>
                <a:cubicBezTo>
                  <a:pt x="32" y="107"/>
                  <a:pt x="32" y="107"/>
                  <a:pt x="32" y="107"/>
                </a:cubicBezTo>
                <a:cubicBezTo>
                  <a:pt x="20" y="107"/>
                  <a:pt x="9" y="105"/>
                  <a:pt x="0" y="104"/>
                </a:cubicBezTo>
                <a:cubicBezTo>
                  <a:pt x="0" y="99"/>
                  <a:pt x="0" y="84"/>
                  <a:pt x="0" y="79"/>
                </a:cubicBezTo>
                <a:close/>
                <a:moveTo>
                  <a:pt x="42" y="11"/>
                </a:moveTo>
                <a:cubicBezTo>
                  <a:pt x="34" y="15"/>
                  <a:pt x="34" y="15"/>
                  <a:pt x="34" y="15"/>
                </a:cubicBezTo>
                <a:cubicBezTo>
                  <a:pt x="25" y="19"/>
                  <a:pt x="25" y="19"/>
                  <a:pt x="25" y="19"/>
                </a:cubicBezTo>
                <a:cubicBezTo>
                  <a:pt x="25" y="14"/>
                  <a:pt x="25" y="14"/>
                  <a:pt x="25" y="14"/>
                </a:cubicBezTo>
                <a:cubicBezTo>
                  <a:pt x="15" y="16"/>
                  <a:pt x="8" y="23"/>
                  <a:pt x="9" y="36"/>
                </a:cubicBezTo>
                <a:cubicBezTo>
                  <a:pt x="7" y="20"/>
                  <a:pt x="12" y="7"/>
                  <a:pt x="26" y="4"/>
                </a:cubicBezTo>
                <a:cubicBezTo>
                  <a:pt x="26" y="0"/>
                  <a:pt x="26" y="0"/>
                  <a:pt x="26" y="0"/>
                </a:cubicBezTo>
                <a:cubicBezTo>
                  <a:pt x="34" y="5"/>
                  <a:pt x="34" y="5"/>
                  <a:pt x="34" y="5"/>
                </a:cubicBezTo>
                <a:cubicBezTo>
                  <a:pt x="42" y="11"/>
                  <a:pt x="42" y="11"/>
                  <a:pt x="42" y="11"/>
                </a:cubicBezTo>
                <a:close/>
                <a:moveTo>
                  <a:pt x="40" y="51"/>
                </a:moveTo>
                <a:cubicBezTo>
                  <a:pt x="47" y="57"/>
                  <a:pt x="47" y="57"/>
                  <a:pt x="47" y="57"/>
                </a:cubicBezTo>
                <a:cubicBezTo>
                  <a:pt x="54" y="64"/>
                  <a:pt x="54" y="64"/>
                  <a:pt x="54" y="64"/>
                </a:cubicBezTo>
                <a:cubicBezTo>
                  <a:pt x="55" y="60"/>
                  <a:pt x="55" y="60"/>
                  <a:pt x="55" y="60"/>
                </a:cubicBezTo>
                <a:cubicBezTo>
                  <a:pt x="69" y="60"/>
                  <a:pt x="77" y="48"/>
                  <a:pt x="77" y="32"/>
                </a:cubicBezTo>
                <a:cubicBezTo>
                  <a:pt x="76" y="45"/>
                  <a:pt x="67" y="50"/>
                  <a:pt x="57" y="50"/>
                </a:cubicBezTo>
                <a:cubicBezTo>
                  <a:pt x="58" y="45"/>
                  <a:pt x="58" y="45"/>
                  <a:pt x="58" y="45"/>
                </a:cubicBezTo>
                <a:cubicBezTo>
                  <a:pt x="49" y="48"/>
                  <a:pt x="49" y="48"/>
                  <a:pt x="49" y="48"/>
                </a:cubicBezTo>
                <a:cubicBezTo>
                  <a:pt x="40" y="51"/>
                  <a:pt x="40" y="51"/>
                  <a:pt x="40" y="51"/>
                </a:cubicBezTo>
                <a:close/>
                <a:moveTo>
                  <a:pt x="46" y="62"/>
                </a:moveTo>
                <a:cubicBezTo>
                  <a:pt x="40" y="56"/>
                  <a:pt x="40" y="56"/>
                  <a:pt x="40" y="56"/>
                </a:cubicBezTo>
                <a:cubicBezTo>
                  <a:pt x="40" y="56"/>
                  <a:pt x="40" y="56"/>
                  <a:pt x="40" y="56"/>
                </a:cubicBezTo>
                <a:cubicBezTo>
                  <a:pt x="39" y="56"/>
                  <a:pt x="38" y="56"/>
                  <a:pt x="37" y="56"/>
                </a:cubicBezTo>
                <a:cubicBezTo>
                  <a:pt x="36" y="55"/>
                  <a:pt x="35" y="55"/>
                  <a:pt x="34" y="55"/>
                </a:cubicBezTo>
                <a:cubicBezTo>
                  <a:pt x="34" y="55"/>
                  <a:pt x="34" y="55"/>
                  <a:pt x="34" y="55"/>
                </a:cubicBezTo>
                <a:cubicBezTo>
                  <a:pt x="31" y="53"/>
                  <a:pt x="28" y="52"/>
                  <a:pt x="26" y="49"/>
                </a:cubicBezTo>
                <a:cubicBezTo>
                  <a:pt x="21" y="45"/>
                  <a:pt x="19" y="39"/>
                  <a:pt x="19" y="32"/>
                </a:cubicBezTo>
                <a:cubicBezTo>
                  <a:pt x="19" y="30"/>
                  <a:pt x="19" y="27"/>
                  <a:pt x="20" y="25"/>
                </a:cubicBezTo>
                <a:cubicBezTo>
                  <a:pt x="20" y="25"/>
                  <a:pt x="20" y="25"/>
                  <a:pt x="20" y="25"/>
                </a:cubicBezTo>
                <a:cubicBezTo>
                  <a:pt x="20" y="24"/>
                  <a:pt x="20" y="23"/>
                  <a:pt x="21" y="22"/>
                </a:cubicBezTo>
                <a:cubicBezTo>
                  <a:pt x="21" y="20"/>
                  <a:pt x="21" y="20"/>
                  <a:pt x="21" y="20"/>
                </a:cubicBezTo>
                <a:cubicBezTo>
                  <a:pt x="15" y="22"/>
                  <a:pt x="12" y="28"/>
                  <a:pt x="13" y="35"/>
                </a:cubicBezTo>
                <a:cubicBezTo>
                  <a:pt x="13" y="38"/>
                  <a:pt x="13" y="38"/>
                  <a:pt x="13" y="38"/>
                </a:cubicBezTo>
                <a:cubicBezTo>
                  <a:pt x="15" y="44"/>
                  <a:pt x="17" y="49"/>
                  <a:pt x="22" y="53"/>
                </a:cubicBezTo>
                <a:cubicBezTo>
                  <a:pt x="26" y="58"/>
                  <a:pt x="32" y="61"/>
                  <a:pt x="39" y="62"/>
                </a:cubicBezTo>
                <a:cubicBezTo>
                  <a:pt x="39" y="62"/>
                  <a:pt x="39" y="62"/>
                  <a:pt x="39" y="62"/>
                </a:cubicBezTo>
                <a:cubicBezTo>
                  <a:pt x="39" y="62"/>
                  <a:pt x="39" y="62"/>
                  <a:pt x="39" y="62"/>
                </a:cubicBezTo>
                <a:cubicBezTo>
                  <a:pt x="42" y="62"/>
                  <a:pt x="44" y="62"/>
                  <a:pt x="46" y="62"/>
                </a:cubicBezTo>
                <a:close/>
                <a:moveTo>
                  <a:pt x="43" y="27"/>
                </a:moveTo>
                <a:cubicBezTo>
                  <a:pt x="43" y="27"/>
                  <a:pt x="42" y="27"/>
                  <a:pt x="42" y="27"/>
                </a:cubicBezTo>
                <a:cubicBezTo>
                  <a:pt x="39" y="22"/>
                  <a:pt x="39" y="21"/>
                  <a:pt x="35" y="16"/>
                </a:cubicBezTo>
                <a:cubicBezTo>
                  <a:pt x="35" y="16"/>
                  <a:pt x="35" y="16"/>
                  <a:pt x="35" y="16"/>
                </a:cubicBezTo>
                <a:cubicBezTo>
                  <a:pt x="33" y="18"/>
                  <a:pt x="33" y="18"/>
                  <a:pt x="33" y="18"/>
                </a:cubicBezTo>
                <a:cubicBezTo>
                  <a:pt x="35" y="23"/>
                  <a:pt x="36" y="25"/>
                  <a:pt x="39" y="29"/>
                </a:cubicBezTo>
                <a:cubicBezTo>
                  <a:pt x="39" y="30"/>
                  <a:pt x="39" y="31"/>
                  <a:pt x="39" y="32"/>
                </a:cubicBezTo>
                <a:cubicBezTo>
                  <a:pt x="39" y="35"/>
                  <a:pt x="41" y="37"/>
                  <a:pt x="43" y="37"/>
                </a:cubicBezTo>
                <a:cubicBezTo>
                  <a:pt x="46" y="37"/>
                  <a:pt x="48" y="35"/>
                  <a:pt x="48" y="32"/>
                </a:cubicBezTo>
                <a:cubicBezTo>
                  <a:pt x="48" y="32"/>
                  <a:pt x="48" y="31"/>
                  <a:pt x="48" y="31"/>
                </a:cubicBezTo>
                <a:cubicBezTo>
                  <a:pt x="51" y="28"/>
                  <a:pt x="51" y="28"/>
                  <a:pt x="54" y="24"/>
                </a:cubicBezTo>
                <a:cubicBezTo>
                  <a:pt x="53" y="23"/>
                  <a:pt x="52" y="23"/>
                  <a:pt x="52" y="22"/>
                </a:cubicBezTo>
                <a:cubicBezTo>
                  <a:pt x="49" y="24"/>
                  <a:pt x="48" y="25"/>
                  <a:pt x="45" y="28"/>
                </a:cubicBezTo>
                <a:cubicBezTo>
                  <a:pt x="45" y="27"/>
                  <a:pt x="44" y="27"/>
                  <a:pt x="43" y="27"/>
                </a:cubicBezTo>
                <a:close/>
                <a:moveTo>
                  <a:pt x="47" y="2"/>
                </a:moveTo>
                <a:cubicBezTo>
                  <a:pt x="44" y="1"/>
                  <a:pt x="40" y="2"/>
                  <a:pt x="37" y="2"/>
                </a:cubicBezTo>
                <a:cubicBezTo>
                  <a:pt x="37" y="2"/>
                  <a:pt x="37" y="2"/>
                  <a:pt x="37" y="2"/>
                </a:cubicBezTo>
                <a:cubicBezTo>
                  <a:pt x="45" y="8"/>
                  <a:pt x="45" y="8"/>
                  <a:pt x="45" y="8"/>
                </a:cubicBezTo>
                <a:cubicBezTo>
                  <a:pt x="45" y="8"/>
                  <a:pt x="46" y="8"/>
                  <a:pt x="46" y="8"/>
                </a:cubicBezTo>
                <a:cubicBezTo>
                  <a:pt x="46" y="8"/>
                  <a:pt x="46" y="8"/>
                  <a:pt x="46" y="8"/>
                </a:cubicBezTo>
                <a:cubicBezTo>
                  <a:pt x="47" y="8"/>
                  <a:pt x="48" y="8"/>
                  <a:pt x="49" y="9"/>
                </a:cubicBezTo>
                <a:cubicBezTo>
                  <a:pt x="51" y="9"/>
                  <a:pt x="53" y="10"/>
                  <a:pt x="54" y="10"/>
                </a:cubicBezTo>
                <a:cubicBezTo>
                  <a:pt x="54" y="10"/>
                  <a:pt x="54" y="10"/>
                  <a:pt x="54" y="10"/>
                </a:cubicBezTo>
                <a:cubicBezTo>
                  <a:pt x="54" y="10"/>
                  <a:pt x="54" y="10"/>
                  <a:pt x="54" y="10"/>
                </a:cubicBezTo>
                <a:cubicBezTo>
                  <a:pt x="57" y="12"/>
                  <a:pt x="59" y="13"/>
                  <a:pt x="60" y="15"/>
                </a:cubicBezTo>
                <a:cubicBezTo>
                  <a:pt x="61" y="16"/>
                  <a:pt x="62" y="16"/>
                  <a:pt x="62" y="17"/>
                </a:cubicBezTo>
                <a:cubicBezTo>
                  <a:pt x="63" y="18"/>
                  <a:pt x="64" y="19"/>
                  <a:pt x="64" y="20"/>
                </a:cubicBezTo>
                <a:cubicBezTo>
                  <a:pt x="65" y="22"/>
                  <a:pt x="66" y="24"/>
                  <a:pt x="67" y="27"/>
                </a:cubicBezTo>
                <a:cubicBezTo>
                  <a:pt x="67" y="27"/>
                  <a:pt x="67" y="27"/>
                  <a:pt x="67" y="27"/>
                </a:cubicBezTo>
                <a:cubicBezTo>
                  <a:pt x="67" y="27"/>
                  <a:pt x="67" y="27"/>
                  <a:pt x="67" y="27"/>
                </a:cubicBezTo>
                <a:cubicBezTo>
                  <a:pt x="67" y="29"/>
                  <a:pt x="67" y="30"/>
                  <a:pt x="67" y="32"/>
                </a:cubicBezTo>
                <a:cubicBezTo>
                  <a:pt x="67" y="33"/>
                  <a:pt x="67" y="34"/>
                  <a:pt x="67" y="35"/>
                </a:cubicBezTo>
                <a:cubicBezTo>
                  <a:pt x="67" y="35"/>
                  <a:pt x="67" y="35"/>
                  <a:pt x="67" y="35"/>
                </a:cubicBezTo>
                <a:cubicBezTo>
                  <a:pt x="67" y="36"/>
                  <a:pt x="67" y="37"/>
                  <a:pt x="67" y="38"/>
                </a:cubicBezTo>
                <a:cubicBezTo>
                  <a:pt x="66" y="41"/>
                  <a:pt x="65" y="43"/>
                  <a:pt x="64" y="45"/>
                </a:cubicBezTo>
                <a:cubicBezTo>
                  <a:pt x="69" y="43"/>
                  <a:pt x="72" y="39"/>
                  <a:pt x="73" y="32"/>
                </a:cubicBezTo>
                <a:cubicBezTo>
                  <a:pt x="73" y="29"/>
                  <a:pt x="73" y="29"/>
                  <a:pt x="73" y="29"/>
                </a:cubicBezTo>
                <a:cubicBezTo>
                  <a:pt x="73" y="28"/>
                  <a:pt x="73" y="27"/>
                  <a:pt x="73" y="26"/>
                </a:cubicBezTo>
                <a:cubicBezTo>
                  <a:pt x="73" y="26"/>
                  <a:pt x="73" y="26"/>
                  <a:pt x="73" y="26"/>
                </a:cubicBezTo>
                <a:cubicBezTo>
                  <a:pt x="73" y="26"/>
                  <a:pt x="73" y="26"/>
                  <a:pt x="73" y="26"/>
                </a:cubicBezTo>
                <a:cubicBezTo>
                  <a:pt x="72" y="21"/>
                  <a:pt x="70" y="17"/>
                  <a:pt x="67" y="14"/>
                </a:cubicBezTo>
                <a:cubicBezTo>
                  <a:pt x="64" y="10"/>
                  <a:pt x="61" y="7"/>
                  <a:pt x="57" y="5"/>
                </a:cubicBezTo>
                <a:cubicBezTo>
                  <a:pt x="57" y="5"/>
                  <a:pt x="57" y="5"/>
                  <a:pt x="57" y="5"/>
                </a:cubicBezTo>
                <a:cubicBezTo>
                  <a:pt x="57" y="5"/>
                  <a:pt x="57" y="5"/>
                  <a:pt x="57" y="5"/>
                </a:cubicBezTo>
                <a:cubicBezTo>
                  <a:pt x="54" y="3"/>
                  <a:pt x="51" y="2"/>
                  <a:pt x="47" y="2"/>
                </a:cubicBezTo>
                <a:cubicBezTo>
                  <a:pt x="47" y="2"/>
                  <a:pt x="47" y="2"/>
                  <a:pt x="47" y="2"/>
                </a:cubicBezTo>
                <a:cubicBezTo>
                  <a:pt x="47" y="2"/>
                  <a:pt x="47" y="2"/>
                  <a:pt x="47" y="2"/>
                </a:cubicBezTo>
                <a:close/>
                <a:moveTo>
                  <a:pt x="57" y="18"/>
                </a:moveTo>
                <a:cubicBezTo>
                  <a:pt x="59" y="16"/>
                  <a:pt x="59" y="16"/>
                  <a:pt x="59" y="16"/>
                </a:cubicBezTo>
                <a:cubicBezTo>
                  <a:pt x="60" y="16"/>
                  <a:pt x="60" y="16"/>
                  <a:pt x="60" y="16"/>
                </a:cubicBezTo>
                <a:cubicBezTo>
                  <a:pt x="58" y="18"/>
                  <a:pt x="58" y="18"/>
                  <a:pt x="58" y="18"/>
                </a:cubicBezTo>
                <a:cubicBezTo>
                  <a:pt x="57" y="18"/>
                  <a:pt x="57" y="18"/>
                  <a:pt x="57" y="18"/>
                </a:cubicBezTo>
                <a:close/>
                <a:moveTo>
                  <a:pt x="59" y="31"/>
                </a:moveTo>
                <a:cubicBezTo>
                  <a:pt x="66" y="31"/>
                  <a:pt x="66" y="31"/>
                  <a:pt x="66" y="31"/>
                </a:cubicBezTo>
                <a:cubicBezTo>
                  <a:pt x="66" y="33"/>
                  <a:pt x="66" y="33"/>
                  <a:pt x="66" y="33"/>
                </a:cubicBezTo>
                <a:cubicBezTo>
                  <a:pt x="59" y="33"/>
                  <a:pt x="59" y="33"/>
                  <a:pt x="59" y="33"/>
                </a:cubicBezTo>
                <a:cubicBezTo>
                  <a:pt x="59" y="31"/>
                  <a:pt x="59" y="31"/>
                  <a:pt x="59" y="31"/>
                </a:cubicBezTo>
                <a:close/>
                <a:moveTo>
                  <a:pt x="20" y="31"/>
                </a:moveTo>
                <a:cubicBezTo>
                  <a:pt x="20" y="33"/>
                  <a:pt x="20" y="33"/>
                  <a:pt x="20" y="33"/>
                </a:cubicBezTo>
                <a:cubicBezTo>
                  <a:pt x="26" y="33"/>
                  <a:pt x="26" y="33"/>
                  <a:pt x="26" y="33"/>
                </a:cubicBezTo>
                <a:cubicBezTo>
                  <a:pt x="26" y="31"/>
                  <a:pt x="26" y="31"/>
                  <a:pt x="26" y="31"/>
                </a:cubicBezTo>
                <a:cubicBezTo>
                  <a:pt x="20" y="31"/>
                  <a:pt x="20" y="31"/>
                  <a:pt x="20" y="31"/>
                </a:cubicBezTo>
                <a:close/>
                <a:moveTo>
                  <a:pt x="29" y="46"/>
                </a:moveTo>
                <a:cubicBezTo>
                  <a:pt x="27" y="48"/>
                  <a:pt x="27" y="48"/>
                  <a:pt x="27" y="48"/>
                </a:cubicBezTo>
                <a:cubicBezTo>
                  <a:pt x="26" y="48"/>
                  <a:pt x="26" y="48"/>
                  <a:pt x="26" y="48"/>
                </a:cubicBezTo>
                <a:cubicBezTo>
                  <a:pt x="28" y="46"/>
                  <a:pt x="28" y="46"/>
                  <a:pt x="28" y="46"/>
                </a:cubicBezTo>
                <a:cubicBezTo>
                  <a:pt x="29" y="46"/>
                  <a:pt x="29" y="46"/>
                  <a:pt x="29" y="46"/>
                </a:cubicBezTo>
                <a:close/>
                <a:moveTo>
                  <a:pt x="41" y="71"/>
                </a:moveTo>
                <a:cubicBezTo>
                  <a:pt x="39" y="74"/>
                  <a:pt x="39" y="74"/>
                  <a:pt x="39" y="74"/>
                </a:cubicBezTo>
                <a:cubicBezTo>
                  <a:pt x="42" y="79"/>
                  <a:pt x="42" y="79"/>
                  <a:pt x="42" y="79"/>
                </a:cubicBezTo>
                <a:cubicBezTo>
                  <a:pt x="42" y="79"/>
                  <a:pt x="42" y="79"/>
                  <a:pt x="42" y="79"/>
                </a:cubicBezTo>
                <a:cubicBezTo>
                  <a:pt x="42" y="80"/>
                  <a:pt x="42" y="80"/>
                  <a:pt x="42" y="80"/>
                </a:cubicBezTo>
                <a:cubicBezTo>
                  <a:pt x="37" y="105"/>
                  <a:pt x="37" y="105"/>
                  <a:pt x="37" y="105"/>
                </a:cubicBezTo>
                <a:cubicBezTo>
                  <a:pt x="44" y="110"/>
                  <a:pt x="44" y="110"/>
                  <a:pt x="44" y="110"/>
                </a:cubicBezTo>
                <a:cubicBezTo>
                  <a:pt x="53" y="105"/>
                  <a:pt x="53" y="105"/>
                  <a:pt x="53" y="105"/>
                </a:cubicBezTo>
                <a:cubicBezTo>
                  <a:pt x="47" y="80"/>
                  <a:pt x="47" y="80"/>
                  <a:pt x="47" y="80"/>
                </a:cubicBezTo>
                <a:cubicBezTo>
                  <a:pt x="46" y="79"/>
                  <a:pt x="46" y="79"/>
                  <a:pt x="46" y="79"/>
                </a:cubicBezTo>
                <a:cubicBezTo>
                  <a:pt x="47" y="79"/>
                  <a:pt x="47" y="79"/>
                  <a:pt x="47" y="79"/>
                </a:cubicBezTo>
                <a:cubicBezTo>
                  <a:pt x="50" y="74"/>
                  <a:pt x="50" y="74"/>
                  <a:pt x="50" y="74"/>
                </a:cubicBezTo>
                <a:cubicBezTo>
                  <a:pt x="48" y="71"/>
                  <a:pt x="48" y="71"/>
                  <a:pt x="48" y="71"/>
                </a:cubicBezTo>
                <a:lnTo>
                  <a:pt x="41" y="71"/>
                </a:ln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95" name="Freeform 72"/>
          <p:cNvSpPr>
            <a:spLocks noEditPoints="1" noChangeArrowheads="1"/>
          </p:cNvSpPr>
          <p:nvPr/>
        </p:nvSpPr>
        <p:spPr bwMode="auto">
          <a:xfrm>
            <a:off x="1303532" y="3231004"/>
            <a:ext cx="469357" cy="447845"/>
          </a:xfrm>
          <a:custGeom>
            <a:avLst/>
            <a:gdLst>
              <a:gd name="T0" fmla="*/ 2147483647 w 101"/>
              <a:gd name="T1" fmla="*/ 2147483647 h 90"/>
              <a:gd name="T2" fmla="*/ 2147483647 w 101"/>
              <a:gd name="T3" fmla="*/ 2147483647 h 90"/>
              <a:gd name="T4" fmla="*/ 2147483647 w 101"/>
              <a:gd name="T5" fmla="*/ 2147483647 h 90"/>
              <a:gd name="T6" fmla="*/ 2147483647 w 101"/>
              <a:gd name="T7" fmla="*/ 2147483647 h 90"/>
              <a:gd name="T8" fmla="*/ 2147483647 w 101"/>
              <a:gd name="T9" fmla="*/ 2147483647 h 90"/>
              <a:gd name="T10" fmla="*/ 2147483647 w 101"/>
              <a:gd name="T11" fmla="*/ 2147483647 h 90"/>
              <a:gd name="T12" fmla="*/ 2147483647 w 101"/>
              <a:gd name="T13" fmla="*/ 2147483647 h 90"/>
              <a:gd name="T14" fmla="*/ 2147483647 w 101"/>
              <a:gd name="T15" fmla="*/ 2147483647 h 90"/>
              <a:gd name="T16" fmla="*/ 0 w 101"/>
              <a:gd name="T17" fmla="*/ 2147483647 h 90"/>
              <a:gd name="T18" fmla="*/ 2147483647 w 101"/>
              <a:gd name="T19" fmla="*/ 2147483647 h 90"/>
              <a:gd name="T20" fmla="*/ 2147483647 w 101"/>
              <a:gd name="T21" fmla="*/ 0 h 90"/>
              <a:gd name="T22" fmla="*/ 2147483647 w 101"/>
              <a:gd name="T23" fmla="*/ 0 h 90"/>
              <a:gd name="T24" fmla="*/ 2147483647 w 101"/>
              <a:gd name="T25" fmla="*/ 2147483647 h 90"/>
              <a:gd name="T26" fmla="*/ 2147483647 w 101"/>
              <a:gd name="T27" fmla="*/ 2147483647 h 90"/>
              <a:gd name="T28" fmla="*/ 2147483647 w 101"/>
              <a:gd name="T29" fmla="*/ 2147483647 h 90"/>
              <a:gd name="T30" fmla="*/ 2147483647 w 101"/>
              <a:gd name="T31" fmla="*/ 2147483647 h 90"/>
              <a:gd name="T32" fmla="*/ 2147483647 w 101"/>
              <a:gd name="T33" fmla="*/ 2147483647 h 90"/>
              <a:gd name="T34" fmla="*/ 2147483647 w 101"/>
              <a:gd name="T35" fmla="*/ 2147483647 h 90"/>
              <a:gd name="T36" fmla="*/ 2147483647 w 101"/>
              <a:gd name="T37" fmla="*/ 2147483647 h 90"/>
              <a:gd name="T38" fmla="*/ 2147483647 w 101"/>
              <a:gd name="T39" fmla="*/ 2147483647 h 90"/>
              <a:gd name="T40" fmla="*/ 2147483647 w 101"/>
              <a:gd name="T41" fmla="*/ 2147483647 h 90"/>
              <a:gd name="T42" fmla="*/ 2147483647 w 101"/>
              <a:gd name="T43" fmla="*/ 2147483647 h 90"/>
              <a:gd name="T44" fmla="*/ 2147483647 w 101"/>
              <a:gd name="T45" fmla="*/ 2147483647 h 90"/>
              <a:gd name="T46" fmla="*/ 2147483647 w 101"/>
              <a:gd name="T47" fmla="*/ 2147483647 h 90"/>
              <a:gd name="T48" fmla="*/ 2147483647 w 101"/>
              <a:gd name="T49" fmla="*/ 2147483647 h 90"/>
              <a:gd name="T50" fmla="*/ 2147483647 w 101"/>
              <a:gd name="T51" fmla="*/ 2147483647 h 90"/>
              <a:gd name="T52" fmla="*/ 2147483647 w 101"/>
              <a:gd name="T53" fmla="*/ 2147483647 h 90"/>
              <a:gd name="T54" fmla="*/ 2147483647 w 101"/>
              <a:gd name="T55" fmla="*/ 2147483647 h 90"/>
              <a:gd name="T56" fmla="*/ 2147483647 w 101"/>
              <a:gd name="T57" fmla="*/ 2147483647 h 90"/>
              <a:gd name="T58" fmla="*/ 2147483647 w 101"/>
              <a:gd name="T59" fmla="*/ 2147483647 h 90"/>
              <a:gd name="T60" fmla="*/ 2147483647 w 101"/>
              <a:gd name="T61" fmla="*/ 2147483647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1"/>
              <a:gd name="T94" fmla="*/ 0 h 90"/>
              <a:gd name="T95" fmla="*/ 101 w 101"/>
              <a:gd name="T96" fmla="*/ 90 h 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chemeClr val="accent1"/>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129" name="沉淀先生"/>
          <p:cNvSpPr/>
          <p:nvPr/>
        </p:nvSpPr>
        <p:spPr bwMode="auto">
          <a:xfrm>
            <a:off x="1293961" y="5443807"/>
            <a:ext cx="495300" cy="312905"/>
          </a:xfrm>
          <a:custGeom>
            <a:avLst/>
            <a:gdLst>
              <a:gd name="T0" fmla="*/ 273390397 w 619"/>
              <a:gd name="T1" fmla="*/ 57127687 h 398"/>
              <a:gd name="T2" fmla="*/ 273390397 w 619"/>
              <a:gd name="T3" fmla="*/ 57127687 h 398"/>
              <a:gd name="T4" fmla="*/ 197839943 w 619"/>
              <a:gd name="T5" fmla="*/ 133731144 h 398"/>
              <a:gd name="T6" fmla="*/ 273390397 w 619"/>
              <a:gd name="T7" fmla="*/ 210333794 h 398"/>
              <a:gd name="T8" fmla="*/ 348940850 w 619"/>
              <a:gd name="T9" fmla="*/ 133731144 h 398"/>
              <a:gd name="T10" fmla="*/ 273390397 w 619"/>
              <a:gd name="T11" fmla="*/ 57127687 h 398"/>
              <a:gd name="T12" fmla="*/ 273390397 w 619"/>
              <a:gd name="T13" fmla="*/ 181120946 h 398"/>
              <a:gd name="T14" fmla="*/ 273390397 w 619"/>
              <a:gd name="T15" fmla="*/ 181120946 h 398"/>
              <a:gd name="T16" fmla="*/ 226011231 w 619"/>
              <a:gd name="T17" fmla="*/ 133731144 h 398"/>
              <a:gd name="T18" fmla="*/ 273390397 w 619"/>
              <a:gd name="T19" fmla="*/ 75954049 h 398"/>
              <a:gd name="T20" fmla="*/ 320129433 w 619"/>
              <a:gd name="T21" fmla="*/ 133731144 h 398"/>
              <a:gd name="T22" fmla="*/ 273390397 w 619"/>
              <a:gd name="T23" fmla="*/ 181120946 h 398"/>
              <a:gd name="T24" fmla="*/ 273390397 w 619"/>
              <a:gd name="T25" fmla="*/ 0 h 398"/>
              <a:gd name="T26" fmla="*/ 273390397 w 619"/>
              <a:gd name="T27" fmla="*/ 0 h 398"/>
              <a:gd name="T28" fmla="*/ 122289490 w 619"/>
              <a:gd name="T29" fmla="*/ 0 h 398"/>
              <a:gd name="T30" fmla="*/ 0 w 619"/>
              <a:gd name="T31" fmla="*/ 133731144 h 398"/>
              <a:gd name="T32" fmla="*/ 122289490 w 619"/>
              <a:gd name="T33" fmla="*/ 257723597 h 398"/>
              <a:gd name="T34" fmla="*/ 273390397 w 619"/>
              <a:gd name="T35" fmla="*/ 257723597 h 398"/>
              <a:gd name="T36" fmla="*/ 395679887 w 619"/>
              <a:gd name="T37" fmla="*/ 133731144 h 398"/>
              <a:gd name="T38" fmla="*/ 273390397 w 619"/>
              <a:gd name="T39" fmla="*/ 0 h 398"/>
              <a:gd name="T40" fmla="*/ 273390397 w 619"/>
              <a:gd name="T41" fmla="*/ 229160156 h 398"/>
              <a:gd name="T42" fmla="*/ 273390397 w 619"/>
              <a:gd name="T43" fmla="*/ 229160156 h 398"/>
              <a:gd name="T44" fmla="*/ 122289490 w 619"/>
              <a:gd name="T45" fmla="*/ 229160156 h 398"/>
              <a:gd name="T46" fmla="*/ 18567749 w 619"/>
              <a:gd name="T47" fmla="*/ 133731144 h 398"/>
              <a:gd name="T48" fmla="*/ 122289490 w 619"/>
              <a:gd name="T49" fmla="*/ 28564246 h 398"/>
              <a:gd name="T50" fmla="*/ 273390397 w 619"/>
              <a:gd name="T51" fmla="*/ 28564246 h 398"/>
              <a:gd name="T52" fmla="*/ 377112138 w 619"/>
              <a:gd name="T53" fmla="*/ 133731144 h 398"/>
              <a:gd name="T54" fmla="*/ 273390397 w 619"/>
              <a:gd name="T55" fmla="*/ 229160156 h 39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9" h="398">
                <a:moveTo>
                  <a:pt x="427" y="88"/>
                </a:moveTo>
                <a:lnTo>
                  <a:pt x="427" y="88"/>
                </a:lnTo>
                <a:cubicBezTo>
                  <a:pt x="368" y="88"/>
                  <a:pt x="309" y="132"/>
                  <a:pt x="309" y="206"/>
                </a:cubicBezTo>
                <a:cubicBezTo>
                  <a:pt x="309" y="265"/>
                  <a:pt x="368" y="324"/>
                  <a:pt x="427" y="324"/>
                </a:cubicBezTo>
                <a:cubicBezTo>
                  <a:pt x="486" y="324"/>
                  <a:pt x="545" y="265"/>
                  <a:pt x="545" y="206"/>
                </a:cubicBezTo>
                <a:cubicBezTo>
                  <a:pt x="545" y="132"/>
                  <a:pt x="486" y="88"/>
                  <a:pt x="427" y="88"/>
                </a:cubicBezTo>
                <a:close/>
                <a:moveTo>
                  <a:pt x="427" y="279"/>
                </a:moveTo>
                <a:lnTo>
                  <a:pt x="427" y="279"/>
                </a:lnTo>
                <a:cubicBezTo>
                  <a:pt x="382" y="279"/>
                  <a:pt x="353" y="250"/>
                  <a:pt x="353" y="206"/>
                </a:cubicBezTo>
                <a:cubicBezTo>
                  <a:pt x="353" y="162"/>
                  <a:pt x="382" y="117"/>
                  <a:pt x="427" y="117"/>
                </a:cubicBezTo>
                <a:cubicBezTo>
                  <a:pt x="471" y="117"/>
                  <a:pt x="500" y="162"/>
                  <a:pt x="500" y="206"/>
                </a:cubicBezTo>
                <a:cubicBezTo>
                  <a:pt x="500" y="250"/>
                  <a:pt x="471" y="279"/>
                  <a:pt x="427" y="279"/>
                </a:cubicBezTo>
                <a:close/>
                <a:moveTo>
                  <a:pt x="427" y="0"/>
                </a:moveTo>
                <a:lnTo>
                  <a:pt x="427" y="0"/>
                </a:lnTo>
                <a:cubicBezTo>
                  <a:pt x="191" y="0"/>
                  <a:pt x="191" y="0"/>
                  <a:pt x="191" y="0"/>
                </a:cubicBezTo>
                <a:cubicBezTo>
                  <a:pt x="88" y="0"/>
                  <a:pt x="0" y="88"/>
                  <a:pt x="0" y="206"/>
                </a:cubicBezTo>
                <a:cubicBezTo>
                  <a:pt x="0" y="309"/>
                  <a:pt x="88" y="397"/>
                  <a:pt x="191" y="397"/>
                </a:cubicBezTo>
                <a:cubicBezTo>
                  <a:pt x="427" y="397"/>
                  <a:pt x="427" y="397"/>
                  <a:pt x="427" y="397"/>
                </a:cubicBezTo>
                <a:cubicBezTo>
                  <a:pt x="530" y="397"/>
                  <a:pt x="618" y="309"/>
                  <a:pt x="618" y="206"/>
                </a:cubicBezTo>
                <a:cubicBezTo>
                  <a:pt x="618" y="88"/>
                  <a:pt x="530" y="0"/>
                  <a:pt x="427" y="0"/>
                </a:cubicBezTo>
                <a:close/>
                <a:moveTo>
                  <a:pt x="427" y="353"/>
                </a:moveTo>
                <a:lnTo>
                  <a:pt x="427" y="353"/>
                </a:lnTo>
                <a:cubicBezTo>
                  <a:pt x="191" y="353"/>
                  <a:pt x="191" y="353"/>
                  <a:pt x="191" y="353"/>
                </a:cubicBezTo>
                <a:cubicBezTo>
                  <a:pt x="103" y="353"/>
                  <a:pt x="29" y="294"/>
                  <a:pt x="29" y="206"/>
                </a:cubicBezTo>
                <a:cubicBezTo>
                  <a:pt x="29" y="117"/>
                  <a:pt x="103" y="44"/>
                  <a:pt x="191" y="44"/>
                </a:cubicBezTo>
                <a:cubicBezTo>
                  <a:pt x="427" y="44"/>
                  <a:pt x="427" y="44"/>
                  <a:pt x="427" y="44"/>
                </a:cubicBezTo>
                <a:cubicBezTo>
                  <a:pt x="515" y="44"/>
                  <a:pt x="589" y="117"/>
                  <a:pt x="589" y="206"/>
                </a:cubicBezTo>
                <a:cubicBezTo>
                  <a:pt x="589" y="294"/>
                  <a:pt x="515" y="353"/>
                  <a:pt x="427" y="353"/>
                </a:cubicBezTo>
                <a:close/>
              </a:path>
            </a:pathLst>
          </a:custGeom>
          <a:solidFill>
            <a:schemeClr val="accent1"/>
          </a:solidFill>
          <a:ln>
            <a:noFill/>
          </a:ln>
        </p:spPr>
        <p:txBody>
          <a:bodyPr wrap="none" lIns="121908" tIns="60955" rIns="121908" bIns="60955" anchor="ctr"/>
          <a:lstStyle/>
          <a:p>
            <a:pPr eaLnBrk="0" fontAlgn="base" hangingPunct="0">
              <a:spcBef>
                <a:spcPct val="0"/>
              </a:spcBef>
              <a:spcAft>
                <a:spcPct val="0"/>
              </a:spcAft>
              <a:buFont typeface="Arial" panose="020B0604020202020204" pitchFamily="34" charset="0"/>
              <a:buNone/>
            </a:pPr>
            <a:endParaRPr lang="zh-CN" altLang="en-US">
              <a:solidFill>
                <a:srgbClr val="445469"/>
              </a:solidFill>
              <a:cs typeface="+mn-ea"/>
              <a:sym typeface="+mn-lt"/>
            </a:endParaRPr>
          </a:p>
        </p:txBody>
      </p:sp>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6"/>
          <p:cNvSpPr/>
          <p:nvPr/>
        </p:nvSpPr>
        <p:spPr>
          <a:xfrm flipH="1">
            <a:off x="3239135" y="1781175"/>
            <a:ext cx="2725420" cy="2150110"/>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8" name="任意形状 7"/>
          <p:cNvSpPr/>
          <p:nvPr/>
        </p:nvSpPr>
        <p:spPr>
          <a:xfrm>
            <a:off x="6169660" y="1815465"/>
            <a:ext cx="2725420" cy="2115820"/>
          </a:xfrm>
          <a:prstGeom prst="snip2Diag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rgbClr val="FFFFFF"/>
              </a:solidFill>
              <a:cs typeface="+mn-ea"/>
              <a:sym typeface="+mn-lt"/>
            </a:endParaRPr>
          </a:p>
        </p:txBody>
      </p:sp>
      <p:sp>
        <p:nvSpPr>
          <p:cNvPr id="17" name="矩形 16"/>
          <p:cNvSpPr/>
          <p:nvPr/>
        </p:nvSpPr>
        <p:spPr>
          <a:xfrm>
            <a:off x="3309620" y="2316480"/>
            <a:ext cx="2453005" cy="1291590"/>
          </a:xfrm>
          <a:prstGeom prst="rect">
            <a:avLst/>
          </a:prstGeom>
        </p:spPr>
        <p:txBody>
          <a:bodyPr wrap="square">
            <a:spAutoFit/>
          </a:bodyPr>
          <a:lstStyle/>
          <a:p>
            <a:pPr>
              <a:lnSpc>
                <a:spcPct val="130000"/>
              </a:lnSpc>
            </a:pPr>
            <a:r>
              <a:rPr lang="zh-CN" sz="2000" b="1" dirty="0">
                <a:solidFill>
                  <a:schemeClr val="tx2"/>
                </a:solidFill>
                <a:cs typeface="+mn-ea"/>
                <a:sym typeface="+mn-lt"/>
              </a:rPr>
              <a:t>大多数中国父母</a:t>
            </a:r>
            <a:endParaRPr lang="zh-CN" sz="2000" b="1" dirty="0">
              <a:solidFill>
                <a:schemeClr val="tx2"/>
              </a:solidFill>
              <a:cs typeface="+mn-ea"/>
              <a:sym typeface="+mn-lt"/>
            </a:endParaRPr>
          </a:p>
          <a:p>
            <a:pPr>
              <a:lnSpc>
                <a:spcPct val="130000"/>
              </a:lnSpc>
            </a:pPr>
            <a:r>
              <a:rPr lang="zh-CN" sz="2000" b="1" dirty="0">
                <a:solidFill>
                  <a:schemeClr val="tx2"/>
                </a:solidFill>
                <a:cs typeface="+mn-ea"/>
                <a:sym typeface="+mn-lt"/>
              </a:rPr>
              <a:t>对孩子教育</a:t>
            </a:r>
            <a:endParaRPr lang="zh-CN" sz="2000" b="1" dirty="0">
              <a:solidFill>
                <a:schemeClr val="tx2"/>
              </a:solidFill>
              <a:cs typeface="+mn-ea"/>
              <a:sym typeface="+mn-lt"/>
            </a:endParaRPr>
          </a:p>
          <a:p>
            <a:pPr>
              <a:lnSpc>
                <a:spcPct val="130000"/>
              </a:lnSpc>
            </a:pPr>
            <a:r>
              <a:rPr lang="zh-CN" sz="2000" b="1" dirty="0">
                <a:solidFill>
                  <a:schemeClr val="tx2"/>
                </a:solidFill>
                <a:cs typeface="+mn-ea"/>
                <a:sym typeface="+mn-lt"/>
              </a:rPr>
              <a:t>非常重视！</a:t>
            </a:r>
            <a:endParaRPr lang="zh-CN" sz="2000" b="1" dirty="0">
              <a:solidFill>
                <a:schemeClr val="tx2"/>
              </a:solidFill>
              <a:cs typeface="+mn-ea"/>
              <a:sym typeface="+mn-lt"/>
            </a:endParaRPr>
          </a:p>
        </p:txBody>
      </p:sp>
      <p:grpSp>
        <p:nvGrpSpPr>
          <p:cNvPr id="37" name="组 36"/>
          <p:cNvGrpSpPr/>
          <p:nvPr/>
        </p:nvGrpSpPr>
        <p:grpSpPr>
          <a:xfrm>
            <a:off x="3239085" y="1364536"/>
            <a:ext cx="712958" cy="450850"/>
            <a:chOff x="6195645" y="1425496"/>
            <a:chExt cx="712958" cy="450850"/>
          </a:xfrm>
        </p:grpSpPr>
        <p:sp>
          <p:nvSpPr>
            <p:cNvPr id="29" name="矩形 28"/>
            <p:cNvSpPr/>
            <p:nvPr/>
          </p:nvSpPr>
          <p:spPr>
            <a:xfrm>
              <a:off x="6265983" y="1425496"/>
              <a:ext cx="642620" cy="450850"/>
            </a:xfrm>
            <a:prstGeom prst="rect">
              <a:avLst/>
            </a:prstGeom>
          </p:spPr>
          <p:txBody>
            <a:bodyPr wrap="none">
              <a:spAutoFit/>
            </a:bodyPr>
            <a:lstStyle/>
            <a:p>
              <a:pPr>
                <a:lnSpc>
                  <a:spcPct val="130000"/>
                </a:lnSpc>
              </a:pPr>
              <a:r>
                <a:rPr lang="zh-CN" altLang="en-US" b="1" dirty="0">
                  <a:cs typeface="+mn-ea"/>
                  <a:sym typeface="+mn-lt"/>
                </a:rPr>
                <a:t>现状</a:t>
              </a:r>
              <a:endParaRPr lang="zh-CN" altLang="en-US" b="1" dirty="0">
                <a:cs typeface="+mn-ea"/>
                <a:sym typeface="+mn-lt"/>
              </a:endParaRPr>
            </a:p>
          </p:txBody>
        </p:sp>
        <p:sp>
          <p:nvSpPr>
            <p:cNvPr id="33" name="矩形 32"/>
            <p:cNvSpPr/>
            <p:nvPr/>
          </p:nvSpPr>
          <p:spPr>
            <a:xfrm>
              <a:off x="6195645" y="1536840"/>
              <a:ext cx="45719" cy="2344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2"/>
                </a:solidFill>
                <a:cs typeface="+mn-ea"/>
                <a:sym typeface="+mn-lt"/>
              </a:endParaRPr>
            </a:p>
          </p:txBody>
        </p:sp>
      </p:grpSp>
      <p:grpSp>
        <p:nvGrpSpPr>
          <p:cNvPr id="38" name="组 37"/>
          <p:cNvGrpSpPr/>
          <p:nvPr/>
        </p:nvGrpSpPr>
        <p:grpSpPr>
          <a:xfrm>
            <a:off x="6099516" y="1364536"/>
            <a:ext cx="712958" cy="450850"/>
            <a:chOff x="9056076" y="1425496"/>
            <a:chExt cx="712958" cy="450850"/>
          </a:xfrm>
        </p:grpSpPr>
        <p:sp>
          <p:nvSpPr>
            <p:cNvPr id="30" name="矩形 29"/>
            <p:cNvSpPr/>
            <p:nvPr/>
          </p:nvSpPr>
          <p:spPr>
            <a:xfrm>
              <a:off x="9126414" y="1425496"/>
              <a:ext cx="642620" cy="450850"/>
            </a:xfrm>
            <a:prstGeom prst="rect">
              <a:avLst/>
            </a:prstGeom>
          </p:spPr>
          <p:txBody>
            <a:bodyPr wrap="none">
              <a:spAutoFit/>
            </a:bodyPr>
            <a:lstStyle/>
            <a:p>
              <a:pPr>
                <a:lnSpc>
                  <a:spcPct val="130000"/>
                </a:lnSpc>
              </a:pPr>
              <a:r>
                <a:rPr lang="zh-CN" altLang="en-US" b="1" dirty="0">
                  <a:cs typeface="+mn-ea"/>
                  <a:sym typeface="+mn-lt"/>
                </a:rPr>
                <a:t>矛盾</a:t>
              </a:r>
              <a:endParaRPr lang="zh-CN" altLang="en-US" b="1" dirty="0">
                <a:cs typeface="+mn-ea"/>
                <a:sym typeface="+mn-lt"/>
              </a:endParaRPr>
            </a:p>
          </p:txBody>
        </p:sp>
        <p:sp>
          <p:nvSpPr>
            <p:cNvPr id="34" name="矩形 33"/>
            <p:cNvSpPr/>
            <p:nvPr/>
          </p:nvSpPr>
          <p:spPr>
            <a:xfrm>
              <a:off x="9056076" y="1536840"/>
              <a:ext cx="45719" cy="2344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2"/>
                </a:solidFill>
                <a:cs typeface="+mn-ea"/>
                <a:sym typeface="+mn-lt"/>
              </a:endParaRPr>
            </a:p>
          </p:txBody>
        </p:sp>
      </p:grpSp>
      <p:sp>
        <p:nvSpPr>
          <p:cNvPr id="2" name="标题 1"/>
          <p:cNvSpPr>
            <a:spLocks noGrp="1"/>
          </p:cNvSpPr>
          <p:nvPr>
            <p:ph type="title"/>
          </p:nvPr>
        </p:nvSpPr>
        <p:spPr/>
        <p:txBody>
          <a:bodyPr/>
          <a:lstStyle/>
          <a:p>
            <a:r>
              <a:rPr lang="zh-CN" altLang="zh-CN" dirty="0"/>
              <a:t>大多数中国家庭</a:t>
            </a:r>
            <a:br>
              <a:rPr lang="zh-CN" altLang="zh-CN" dirty="0"/>
            </a:br>
            <a:endParaRPr lang="zh-CN" altLang="en-US" dirty="0">
              <a:latin typeface="+mn-lt"/>
              <a:ea typeface="+mn-ea"/>
              <a:cs typeface="+mn-ea"/>
              <a:sym typeface="+mn-lt"/>
            </a:endParaRPr>
          </a:p>
        </p:txBody>
      </p:sp>
      <p:sp>
        <p:nvSpPr>
          <p:cNvPr id="3" name="矩形 2"/>
          <p:cNvSpPr/>
          <p:nvPr/>
        </p:nvSpPr>
        <p:spPr>
          <a:xfrm>
            <a:off x="6281420" y="2316480"/>
            <a:ext cx="2453005" cy="1291590"/>
          </a:xfrm>
          <a:prstGeom prst="rect">
            <a:avLst/>
          </a:prstGeom>
        </p:spPr>
        <p:txBody>
          <a:bodyPr wrap="square">
            <a:spAutoFit/>
          </a:bodyPr>
          <a:p>
            <a:pPr>
              <a:lnSpc>
                <a:spcPct val="130000"/>
              </a:lnSpc>
            </a:pPr>
            <a:r>
              <a:rPr lang="zh-CN" sz="2000" b="1" dirty="0">
                <a:solidFill>
                  <a:schemeClr val="tx2"/>
                </a:solidFill>
                <a:cs typeface="+mn-ea"/>
                <a:sym typeface="+mn-lt"/>
              </a:rPr>
              <a:t>大多数中国父母</a:t>
            </a:r>
            <a:endParaRPr lang="zh-CN" sz="2000" b="1" dirty="0">
              <a:solidFill>
                <a:schemeClr val="tx2"/>
              </a:solidFill>
              <a:cs typeface="+mn-ea"/>
              <a:sym typeface="+mn-lt"/>
            </a:endParaRPr>
          </a:p>
          <a:p>
            <a:pPr>
              <a:lnSpc>
                <a:spcPct val="130000"/>
              </a:lnSpc>
            </a:pPr>
            <a:r>
              <a:rPr lang="zh-CN" sz="2000" b="1" dirty="0">
                <a:solidFill>
                  <a:schemeClr val="tx2"/>
                </a:solidFill>
                <a:cs typeface="+mn-ea"/>
                <a:sym typeface="+mn-lt"/>
              </a:rPr>
              <a:t>对家庭教育</a:t>
            </a:r>
            <a:endParaRPr lang="zh-CN" sz="2000" b="1" dirty="0">
              <a:solidFill>
                <a:schemeClr val="tx2"/>
              </a:solidFill>
              <a:cs typeface="+mn-ea"/>
              <a:sym typeface="+mn-lt"/>
            </a:endParaRPr>
          </a:p>
          <a:p>
            <a:pPr>
              <a:lnSpc>
                <a:spcPct val="130000"/>
              </a:lnSpc>
            </a:pPr>
            <a:r>
              <a:rPr lang="zh-CN" sz="2000" b="1" dirty="0">
                <a:solidFill>
                  <a:schemeClr val="tx2"/>
                </a:solidFill>
                <a:cs typeface="+mn-ea"/>
                <a:sym typeface="+mn-lt"/>
              </a:rPr>
              <a:t>不是很懂！</a:t>
            </a:r>
            <a:endParaRPr lang="zh-CN" sz="2000" b="1" dirty="0">
              <a:solidFill>
                <a:schemeClr val="tx2"/>
              </a:solidFill>
              <a:cs typeface="+mn-ea"/>
              <a:sym typeface="+mn-lt"/>
            </a:endParaRPr>
          </a:p>
        </p:txBody>
      </p:sp>
      <p:sp>
        <p:nvSpPr>
          <p:cNvPr id="4" name="剪去对角的矩形 3"/>
          <p:cNvSpPr/>
          <p:nvPr/>
        </p:nvSpPr>
        <p:spPr>
          <a:xfrm>
            <a:off x="3239135" y="4218940"/>
            <a:ext cx="5631815" cy="1581150"/>
          </a:xfrm>
          <a:prstGeom prst="snip2Diag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30000"/>
              </a:lnSpc>
              <a:buClrTx/>
              <a:buSzTx/>
              <a:buNone/>
            </a:pPr>
            <a:r>
              <a:rPr lang="zh-CN" sz="2400" b="1" dirty="0">
                <a:solidFill>
                  <a:srgbClr val="FFFFFF"/>
                </a:solidFill>
                <a:cs typeface="+mn-ea"/>
              </a:rPr>
              <a:t>中国家庭教育越来越偏离该有的方向！</a:t>
            </a:r>
            <a:endParaRPr lang="zh-CN" sz="2400" b="1" dirty="0">
              <a:solidFill>
                <a:srgbClr val="FFFFFF"/>
              </a:solidFill>
              <a:cs typeface="+mn-ea"/>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3" grpId="0"/>
      <p:bldP spid="8" grpId="1" animBg="1"/>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b="1" dirty="0">
                <a:latin typeface="+mn-lt"/>
                <a:ea typeface="+mn-ea"/>
                <a:cs typeface="+mn-ea"/>
                <a:sym typeface="+mn-lt"/>
              </a:rPr>
              <a:t>附赠备用图标</a:t>
            </a:r>
            <a:r>
              <a:rPr lang="en-US" altLang="zh-CN" b="1" dirty="0">
                <a:latin typeface="+mn-lt"/>
                <a:ea typeface="+mn-ea"/>
                <a:cs typeface="+mn-ea"/>
                <a:sym typeface="+mn-lt"/>
              </a:rPr>
              <a:t>【2】</a:t>
            </a:r>
            <a:endParaRPr lang="zh-CN" altLang="en-US" b="1" dirty="0">
              <a:latin typeface="+mn-lt"/>
              <a:ea typeface="+mn-ea"/>
              <a:cs typeface="+mn-ea"/>
              <a:sym typeface="+mn-lt"/>
            </a:endParaRPr>
          </a:p>
        </p:txBody>
      </p:sp>
      <p:sp>
        <p:nvSpPr>
          <p:cNvPr id="110" name="Freeform 231"/>
          <p:cNvSpPr>
            <a:spLocks noEditPoints="1"/>
          </p:cNvSpPr>
          <p:nvPr/>
        </p:nvSpPr>
        <p:spPr bwMode="auto">
          <a:xfrm>
            <a:off x="3084471" y="2443922"/>
            <a:ext cx="631495" cy="583446"/>
          </a:xfrm>
          <a:custGeom>
            <a:avLst/>
            <a:gdLst>
              <a:gd name="T0" fmla="*/ 162 w 184"/>
              <a:gd name="T1" fmla="*/ 0 h 170"/>
              <a:gd name="T2" fmla="*/ 178 w 184"/>
              <a:gd name="T3" fmla="*/ 6 h 170"/>
              <a:gd name="T4" fmla="*/ 184 w 184"/>
              <a:gd name="T5" fmla="*/ 68 h 170"/>
              <a:gd name="T6" fmla="*/ 178 w 184"/>
              <a:gd name="T7" fmla="*/ 84 h 170"/>
              <a:gd name="T8" fmla="*/ 162 w 184"/>
              <a:gd name="T9" fmla="*/ 90 h 170"/>
              <a:gd name="T10" fmla="*/ 134 w 184"/>
              <a:gd name="T11" fmla="*/ 110 h 170"/>
              <a:gd name="T12" fmla="*/ 122 w 184"/>
              <a:gd name="T13" fmla="*/ 104 h 170"/>
              <a:gd name="T14" fmla="*/ 94 w 184"/>
              <a:gd name="T15" fmla="*/ 90 h 170"/>
              <a:gd name="T16" fmla="*/ 96 w 184"/>
              <a:gd name="T17" fmla="*/ 84 h 170"/>
              <a:gd name="T18" fmla="*/ 138 w 184"/>
              <a:gd name="T19" fmla="*/ 78 h 170"/>
              <a:gd name="T20" fmla="*/ 142 w 184"/>
              <a:gd name="T21" fmla="*/ 80 h 170"/>
              <a:gd name="T22" fmla="*/ 162 w 184"/>
              <a:gd name="T23" fmla="*/ 78 h 170"/>
              <a:gd name="T24" fmla="*/ 170 w 184"/>
              <a:gd name="T25" fmla="*/ 76 h 170"/>
              <a:gd name="T26" fmla="*/ 172 w 184"/>
              <a:gd name="T27" fmla="*/ 68 h 170"/>
              <a:gd name="T28" fmla="*/ 172 w 184"/>
              <a:gd name="T29" fmla="*/ 18 h 170"/>
              <a:gd name="T30" fmla="*/ 166 w 184"/>
              <a:gd name="T31" fmla="*/ 12 h 170"/>
              <a:gd name="T32" fmla="*/ 84 w 184"/>
              <a:gd name="T33" fmla="*/ 12 h 170"/>
              <a:gd name="T34" fmla="*/ 78 w 184"/>
              <a:gd name="T35" fmla="*/ 14 h 170"/>
              <a:gd name="T36" fmla="*/ 76 w 184"/>
              <a:gd name="T37" fmla="*/ 26 h 170"/>
              <a:gd name="T38" fmla="*/ 64 w 184"/>
              <a:gd name="T39" fmla="*/ 20 h 170"/>
              <a:gd name="T40" fmla="*/ 70 w 184"/>
              <a:gd name="T41" fmla="*/ 6 h 170"/>
              <a:gd name="T42" fmla="*/ 84 w 184"/>
              <a:gd name="T43" fmla="*/ 0 h 170"/>
              <a:gd name="T44" fmla="*/ 16 w 184"/>
              <a:gd name="T45" fmla="*/ 110 h 170"/>
              <a:gd name="T46" fmla="*/ 4 w 184"/>
              <a:gd name="T47" fmla="*/ 134 h 170"/>
              <a:gd name="T48" fmla="*/ 0 w 184"/>
              <a:gd name="T49" fmla="*/ 160 h 170"/>
              <a:gd name="T50" fmla="*/ 38 w 184"/>
              <a:gd name="T51" fmla="*/ 170 h 170"/>
              <a:gd name="T52" fmla="*/ 94 w 184"/>
              <a:gd name="T53" fmla="*/ 168 h 170"/>
              <a:gd name="T54" fmla="*/ 118 w 184"/>
              <a:gd name="T55" fmla="*/ 160 h 170"/>
              <a:gd name="T56" fmla="*/ 108 w 184"/>
              <a:gd name="T57" fmla="*/ 120 h 170"/>
              <a:gd name="T58" fmla="*/ 90 w 184"/>
              <a:gd name="T59" fmla="*/ 110 h 170"/>
              <a:gd name="T60" fmla="*/ 82 w 184"/>
              <a:gd name="T61" fmla="*/ 108 h 170"/>
              <a:gd name="T62" fmla="*/ 76 w 184"/>
              <a:gd name="T63" fmla="*/ 98 h 170"/>
              <a:gd name="T64" fmla="*/ 84 w 184"/>
              <a:gd name="T65" fmla="*/ 86 h 170"/>
              <a:gd name="T66" fmla="*/ 88 w 184"/>
              <a:gd name="T67" fmla="*/ 72 h 170"/>
              <a:gd name="T68" fmla="*/ 88 w 184"/>
              <a:gd name="T69" fmla="*/ 70 h 170"/>
              <a:gd name="T70" fmla="*/ 88 w 184"/>
              <a:gd name="T71" fmla="*/ 58 h 170"/>
              <a:gd name="T72" fmla="*/ 78 w 184"/>
              <a:gd name="T73" fmla="*/ 40 h 170"/>
              <a:gd name="T74" fmla="*/ 58 w 184"/>
              <a:gd name="T75" fmla="*/ 34 h 170"/>
              <a:gd name="T76" fmla="*/ 36 w 184"/>
              <a:gd name="T77" fmla="*/ 40 h 170"/>
              <a:gd name="T78" fmla="*/ 30 w 184"/>
              <a:gd name="T79" fmla="*/ 58 h 170"/>
              <a:gd name="T80" fmla="*/ 30 w 184"/>
              <a:gd name="T81" fmla="*/ 70 h 170"/>
              <a:gd name="T82" fmla="*/ 28 w 184"/>
              <a:gd name="T83" fmla="*/ 72 h 170"/>
              <a:gd name="T84" fmla="*/ 34 w 184"/>
              <a:gd name="T85" fmla="*/ 86 h 170"/>
              <a:gd name="T86" fmla="*/ 42 w 184"/>
              <a:gd name="T87" fmla="*/ 98 h 170"/>
              <a:gd name="T88" fmla="*/ 38 w 184"/>
              <a:gd name="T89" fmla="*/ 108 h 170"/>
              <a:gd name="T90" fmla="*/ 30 w 184"/>
              <a:gd name="T91" fmla="*/ 11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4" h="170">
                <a:moveTo>
                  <a:pt x="84" y="0"/>
                </a:moveTo>
                <a:lnTo>
                  <a:pt x="162" y="0"/>
                </a:lnTo>
                <a:lnTo>
                  <a:pt x="162" y="0"/>
                </a:lnTo>
                <a:lnTo>
                  <a:pt x="170" y="2"/>
                </a:lnTo>
                <a:lnTo>
                  <a:pt x="178" y="6"/>
                </a:lnTo>
                <a:lnTo>
                  <a:pt x="178" y="6"/>
                </a:lnTo>
                <a:lnTo>
                  <a:pt x="182" y="12"/>
                </a:lnTo>
                <a:lnTo>
                  <a:pt x="184" y="20"/>
                </a:lnTo>
                <a:lnTo>
                  <a:pt x="184" y="68"/>
                </a:lnTo>
                <a:lnTo>
                  <a:pt x="184" y="68"/>
                </a:lnTo>
                <a:lnTo>
                  <a:pt x="182" y="76"/>
                </a:lnTo>
                <a:lnTo>
                  <a:pt x="178" y="84"/>
                </a:lnTo>
                <a:lnTo>
                  <a:pt x="178" y="84"/>
                </a:lnTo>
                <a:lnTo>
                  <a:pt x="170" y="88"/>
                </a:lnTo>
                <a:lnTo>
                  <a:pt x="162" y="90"/>
                </a:lnTo>
                <a:lnTo>
                  <a:pt x="150" y="90"/>
                </a:lnTo>
                <a:lnTo>
                  <a:pt x="136" y="106"/>
                </a:lnTo>
                <a:lnTo>
                  <a:pt x="134" y="110"/>
                </a:lnTo>
                <a:lnTo>
                  <a:pt x="130" y="108"/>
                </a:lnTo>
                <a:lnTo>
                  <a:pt x="126" y="106"/>
                </a:lnTo>
                <a:lnTo>
                  <a:pt x="122" y="104"/>
                </a:lnTo>
                <a:lnTo>
                  <a:pt x="122" y="98"/>
                </a:lnTo>
                <a:lnTo>
                  <a:pt x="124" y="90"/>
                </a:lnTo>
                <a:lnTo>
                  <a:pt x="94" y="90"/>
                </a:lnTo>
                <a:lnTo>
                  <a:pt x="94" y="90"/>
                </a:lnTo>
                <a:lnTo>
                  <a:pt x="96" y="84"/>
                </a:lnTo>
                <a:lnTo>
                  <a:pt x="96" y="84"/>
                </a:lnTo>
                <a:lnTo>
                  <a:pt x="98" y="78"/>
                </a:lnTo>
                <a:lnTo>
                  <a:pt x="132" y="78"/>
                </a:lnTo>
                <a:lnTo>
                  <a:pt x="138" y="78"/>
                </a:lnTo>
                <a:lnTo>
                  <a:pt x="138" y="84"/>
                </a:lnTo>
                <a:lnTo>
                  <a:pt x="136" y="88"/>
                </a:lnTo>
                <a:lnTo>
                  <a:pt x="142" y="80"/>
                </a:lnTo>
                <a:lnTo>
                  <a:pt x="144" y="78"/>
                </a:lnTo>
                <a:lnTo>
                  <a:pt x="148" y="78"/>
                </a:lnTo>
                <a:lnTo>
                  <a:pt x="162" y="78"/>
                </a:lnTo>
                <a:lnTo>
                  <a:pt x="162" y="78"/>
                </a:lnTo>
                <a:lnTo>
                  <a:pt x="166" y="78"/>
                </a:lnTo>
                <a:lnTo>
                  <a:pt x="170" y="76"/>
                </a:lnTo>
                <a:lnTo>
                  <a:pt x="170" y="76"/>
                </a:lnTo>
                <a:lnTo>
                  <a:pt x="172" y="72"/>
                </a:lnTo>
                <a:lnTo>
                  <a:pt x="172" y="68"/>
                </a:lnTo>
                <a:lnTo>
                  <a:pt x="172" y="20"/>
                </a:lnTo>
                <a:lnTo>
                  <a:pt x="172" y="20"/>
                </a:lnTo>
                <a:lnTo>
                  <a:pt x="172" y="18"/>
                </a:lnTo>
                <a:lnTo>
                  <a:pt x="170" y="14"/>
                </a:lnTo>
                <a:lnTo>
                  <a:pt x="170" y="14"/>
                </a:lnTo>
                <a:lnTo>
                  <a:pt x="166" y="12"/>
                </a:lnTo>
                <a:lnTo>
                  <a:pt x="162" y="12"/>
                </a:lnTo>
                <a:lnTo>
                  <a:pt x="84" y="12"/>
                </a:lnTo>
                <a:lnTo>
                  <a:pt x="84" y="12"/>
                </a:lnTo>
                <a:lnTo>
                  <a:pt x="82" y="12"/>
                </a:lnTo>
                <a:lnTo>
                  <a:pt x="78" y="14"/>
                </a:lnTo>
                <a:lnTo>
                  <a:pt x="78" y="14"/>
                </a:lnTo>
                <a:lnTo>
                  <a:pt x="76" y="18"/>
                </a:lnTo>
                <a:lnTo>
                  <a:pt x="76" y="20"/>
                </a:lnTo>
                <a:lnTo>
                  <a:pt x="76" y="26"/>
                </a:lnTo>
                <a:lnTo>
                  <a:pt x="76" y="26"/>
                </a:lnTo>
                <a:lnTo>
                  <a:pt x="64" y="24"/>
                </a:lnTo>
                <a:lnTo>
                  <a:pt x="64" y="20"/>
                </a:lnTo>
                <a:lnTo>
                  <a:pt x="64" y="20"/>
                </a:lnTo>
                <a:lnTo>
                  <a:pt x="66" y="12"/>
                </a:lnTo>
                <a:lnTo>
                  <a:pt x="70" y="6"/>
                </a:lnTo>
                <a:lnTo>
                  <a:pt x="70" y="6"/>
                </a:lnTo>
                <a:lnTo>
                  <a:pt x="76" y="2"/>
                </a:lnTo>
                <a:lnTo>
                  <a:pt x="84" y="0"/>
                </a:lnTo>
                <a:lnTo>
                  <a:pt x="84" y="0"/>
                </a:lnTo>
                <a:close/>
                <a:moveTo>
                  <a:pt x="16" y="110"/>
                </a:moveTo>
                <a:lnTo>
                  <a:pt x="16" y="110"/>
                </a:lnTo>
                <a:lnTo>
                  <a:pt x="12" y="116"/>
                </a:lnTo>
                <a:lnTo>
                  <a:pt x="8" y="122"/>
                </a:lnTo>
                <a:lnTo>
                  <a:pt x="4" y="134"/>
                </a:lnTo>
                <a:lnTo>
                  <a:pt x="0" y="148"/>
                </a:lnTo>
                <a:lnTo>
                  <a:pt x="0" y="160"/>
                </a:lnTo>
                <a:lnTo>
                  <a:pt x="0" y="160"/>
                </a:lnTo>
                <a:lnTo>
                  <a:pt x="8" y="164"/>
                </a:lnTo>
                <a:lnTo>
                  <a:pt x="22" y="168"/>
                </a:lnTo>
                <a:lnTo>
                  <a:pt x="38" y="170"/>
                </a:lnTo>
                <a:lnTo>
                  <a:pt x="58" y="170"/>
                </a:lnTo>
                <a:lnTo>
                  <a:pt x="76" y="170"/>
                </a:lnTo>
                <a:lnTo>
                  <a:pt x="94" y="168"/>
                </a:lnTo>
                <a:lnTo>
                  <a:pt x="108" y="164"/>
                </a:lnTo>
                <a:lnTo>
                  <a:pt x="118" y="160"/>
                </a:lnTo>
                <a:lnTo>
                  <a:pt x="118" y="160"/>
                </a:lnTo>
                <a:lnTo>
                  <a:pt x="118" y="148"/>
                </a:lnTo>
                <a:lnTo>
                  <a:pt x="114" y="132"/>
                </a:lnTo>
                <a:lnTo>
                  <a:pt x="108" y="120"/>
                </a:lnTo>
                <a:lnTo>
                  <a:pt x="102" y="110"/>
                </a:lnTo>
                <a:lnTo>
                  <a:pt x="102" y="110"/>
                </a:lnTo>
                <a:lnTo>
                  <a:pt x="90" y="110"/>
                </a:lnTo>
                <a:lnTo>
                  <a:pt x="90" y="110"/>
                </a:lnTo>
                <a:lnTo>
                  <a:pt x="82" y="108"/>
                </a:lnTo>
                <a:lnTo>
                  <a:pt x="82" y="108"/>
                </a:lnTo>
                <a:lnTo>
                  <a:pt x="78" y="104"/>
                </a:lnTo>
                <a:lnTo>
                  <a:pt x="76" y="98"/>
                </a:lnTo>
                <a:lnTo>
                  <a:pt x="76" y="98"/>
                </a:lnTo>
                <a:lnTo>
                  <a:pt x="80" y="92"/>
                </a:lnTo>
                <a:lnTo>
                  <a:pt x="84" y="86"/>
                </a:lnTo>
                <a:lnTo>
                  <a:pt x="84" y="86"/>
                </a:lnTo>
                <a:lnTo>
                  <a:pt x="88" y="80"/>
                </a:lnTo>
                <a:lnTo>
                  <a:pt x="88" y="80"/>
                </a:lnTo>
                <a:lnTo>
                  <a:pt x="88" y="72"/>
                </a:lnTo>
                <a:lnTo>
                  <a:pt x="88" y="70"/>
                </a:lnTo>
                <a:lnTo>
                  <a:pt x="88" y="70"/>
                </a:lnTo>
                <a:lnTo>
                  <a:pt x="88" y="70"/>
                </a:lnTo>
                <a:lnTo>
                  <a:pt x="86" y="68"/>
                </a:lnTo>
                <a:lnTo>
                  <a:pt x="86" y="68"/>
                </a:lnTo>
                <a:lnTo>
                  <a:pt x="88" y="58"/>
                </a:lnTo>
                <a:lnTo>
                  <a:pt x="86" y="50"/>
                </a:lnTo>
                <a:lnTo>
                  <a:pt x="84" y="44"/>
                </a:lnTo>
                <a:lnTo>
                  <a:pt x="78" y="40"/>
                </a:lnTo>
                <a:lnTo>
                  <a:pt x="78" y="40"/>
                </a:lnTo>
                <a:lnTo>
                  <a:pt x="70" y="34"/>
                </a:lnTo>
                <a:lnTo>
                  <a:pt x="58" y="34"/>
                </a:lnTo>
                <a:lnTo>
                  <a:pt x="46" y="36"/>
                </a:lnTo>
                <a:lnTo>
                  <a:pt x="36" y="40"/>
                </a:lnTo>
                <a:lnTo>
                  <a:pt x="36" y="40"/>
                </a:lnTo>
                <a:lnTo>
                  <a:pt x="32" y="44"/>
                </a:lnTo>
                <a:lnTo>
                  <a:pt x="30" y="50"/>
                </a:lnTo>
                <a:lnTo>
                  <a:pt x="30" y="58"/>
                </a:lnTo>
                <a:lnTo>
                  <a:pt x="30" y="68"/>
                </a:lnTo>
                <a:lnTo>
                  <a:pt x="30" y="68"/>
                </a:lnTo>
                <a:lnTo>
                  <a:pt x="30" y="70"/>
                </a:lnTo>
                <a:lnTo>
                  <a:pt x="28" y="70"/>
                </a:lnTo>
                <a:lnTo>
                  <a:pt x="28" y="72"/>
                </a:lnTo>
                <a:lnTo>
                  <a:pt x="28" y="72"/>
                </a:lnTo>
                <a:lnTo>
                  <a:pt x="30" y="80"/>
                </a:lnTo>
                <a:lnTo>
                  <a:pt x="30" y="80"/>
                </a:lnTo>
                <a:lnTo>
                  <a:pt x="34" y="86"/>
                </a:lnTo>
                <a:lnTo>
                  <a:pt x="34" y="86"/>
                </a:lnTo>
                <a:lnTo>
                  <a:pt x="38" y="92"/>
                </a:lnTo>
                <a:lnTo>
                  <a:pt x="42" y="98"/>
                </a:lnTo>
                <a:lnTo>
                  <a:pt x="42" y="98"/>
                </a:lnTo>
                <a:lnTo>
                  <a:pt x="38" y="108"/>
                </a:lnTo>
                <a:lnTo>
                  <a:pt x="38" y="108"/>
                </a:lnTo>
                <a:lnTo>
                  <a:pt x="34" y="110"/>
                </a:lnTo>
                <a:lnTo>
                  <a:pt x="30" y="110"/>
                </a:lnTo>
                <a:lnTo>
                  <a:pt x="30" y="110"/>
                </a:lnTo>
                <a:lnTo>
                  <a:pt x="16" y="110"/>
                </a:lnTo>
                <a:lnTo>
                  <a:pt x="16" y="11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1" name="Freeform 232"/>
          <p:cNvSpPr>
            <a:spLocks noEditPoints="1"/>
          </p:cNvSpPr>
          <p:nvPr/>
        </p:nvSpPr>
        <p:spPr bwMode="auto">
          <a:xfrm>
            <a:off x="1964849" y="2430193"/>
            <a:ext cx="562854" cy="604038"/>
          </a:xfrm>
          <a:custGeom>
            <a:avLst/>
            <a:gdLst>
              <a:gd name="T0" fmla="*/ 36 w 164"/>
              <a:gd name="T1" fmla="*/ 8 h 176"/>
              <a:gd name="T2" fmla="*/ 48 w 164"/>
              <a:gd name="T3" fmla="*/ 26 h 176"/>
              <a:gd name="T4" fmla="*/ 42 w 164"/>
              <a:gd name="T5" fmla="*/ 40 h 176"/>
              <a:gd name="T6" fmla="*/ 30 w 164"/>
              <a:gd name="T7" fmla="*/ 46 h 176"/>
              <a:gd name="T8" fmla="*/ 12 w 164"/>
              <a:gd name="T9" fmla="*/ 34 h 176"/>
              <a:gd name="T10" fmla="*/ 12 w 164"/>
              <a:gd name="T11" fmla="*/ 18 h 176"/>
              <a:gd name="T12" fmla="*/ 30 w 164"/>
              <a:gd name="T13" fmla="*/ 8 h 176"/>
              <a:gd name="T14" fmla="*/ 134 w 164"/>
              <a:gd name="T15" fmla="*/ 8 h 176"/>
              <a:gd name="T16" fmla="*/ 116 w 164"/>
              <a:gd name="T17" fmla="*/ 18 h 176"/>
              <a:gd name="T18" fmla="*/ 116 w 164"/>
              <a:gd name="T19" fmla="*/ 34 h 176"/>
              <a:gd name="T20" fmla="*/ 134 w 164"/>
              <a:gd name="T21" fmla="*/ 46 h 176"/>
              <a:gd name="T22" fmla="*/ 148 w 164"/>
              <a:gd name="T23" fmla="*/ 40 h 176"/>
              <a:gd name="T24" fmla="*/ 152 w 164"/>
              <a:gd name="T25" fmla="*/ 26 h 176"/>
              <a:gd name="T26" fmla="*/ 140 w 164"/>
              <a:gd name="T27" fmla="*/ 8 h 176"/>
              <a:gd name="T28" fmla="*/ 114 w 164"/>
              <a:gd name="T29" fmla="*/ 118 h 176"/>
              <a:gd name="T30" fmla="*/ 134 w 164"/>
              <a:gd name="T31" fmla="*/ 134 h 176"/>
              <a:gd name="T32" fmla="*/ 154 w 164"/>
              <a:gd name="T33" fmla="*/ 112 h 176"/>
              <a:gd name="T34" fmla="*/ 160 w 164"/>
              <a:gd name="T35" fmla="*/ 106 h 176"/>
              <a:gd name="T36" fmla="*/ 164 w 164"/>
              <a:gd name="T37" fmla="*/ 68 h 176"/>
              <a:gd name="T38" fmla="*/ 158 w 164"/>
              <a:gd name="T39" fmla="*/ 54 h 176"/>
              <a:gd name="T40" fmla="*/ 122 w 164"/>
              <a:gd name="T41" fmla="*/ 50 h 176"/>
              <a:gd name="T42" fmla="*/ 118 w 164"/>
              <a:gd name="T43" fmla="*/ 50 h 176"/>
              <a:gd name="T44" fmla="*/ 124 w 164"/>
              <a:gd name="T45" fmla="*/ 98 h 176"/>
              <a:gd name="T46" fmla="*/ 120 w 164"/>
              <a:gd name="T47" fmla="*/ 108 h 176"/>
              <a:gd name="T48" fmla="*/ 82 w 164"/>
              <a:gd name="T49" fmla="*/ 0 h 176"/>
              <a:gd name="T50" fmla="*/ 96 w 164"/>
              <a:gd name="T51" fmla="*/ 6 h 176"/>
              <a:gd name="T52" fmla="*/ 102 w 164"/>
              <a:gd name="T53" fmla="*/ 20 h 176"/>
              <a:gd name="T54" fmla="*/ 90 w 164"/>
              <a:gd name="T55" fmla="*/ 40 h 176"/>
              <a:gd name="T56" fmla="*/ 74 w 164"/>
              <a:gd name="T57" fmla="*/ 40 h 176"/>
              <a:gd name="T58" fmla="*/ 60 w 164"/>
              <a:gd name="T59" fmla="*/ 20 h 176"/>
              <a:gd name="T60" fmla="*/ 66 w 164"/>
              <a:gd name="T61" fmla="*/ 6 h 176"/>
              <a:gd name="T62" fmla="*/ 82 w 164"/>
              <a:gd name="T63" fmla="*/ 0 h 176"/>
              <a:gd name="T64" fmla="*/ 88 w 164"/>
              <a:gd name="T65" fmla="*/ 176 h 176"/>
              <a:gd name="T66" fmla="*/ 60 w 164"/>
              <a:gd name="T67" fmla="*/ 176 h 176"/>
              <a:gd name="T68" fmla="*/ 56 w 164"/>
              <a:gd name="T69" fmla="*/ 112 h 176"/>
              <a:gd name="T70" fmla="*/ 48 w 164"/>
              <a:gd name="T71" fmla="*/ 98 h 176"/>
              <a:gd name="T72" fmla="*/ 50 w 164"/>
              <a:gd name="T73" fmla="*/ 58 h 176"/>
              <a:gd name="T74" fmla="*/ 68 w 164"/>
              <a:gd name="T75" fmla="*/ 46 h 176"/>
              <a:gd name="T76" fmla="*/ 102 w 164"/>
              <a:gd name="T77" fmla="*/ 48 h 176"/>
              <a:gd name="T78" fmla="*/ 114 w 164"/>
              <a:gd name="T79" fmla="*/ 66 h 176"/>
              <a:gd name="T80" fmla="*/ 112 w 164"/>
              <a:gd name="T81" fmla="*/ 102 h 176"/>
              <a:gd name="T82" fmla="*/ 102 w 164"/>
              <a:gd name="T83" fmla="*/ 116 h 176"/>
              <a:gd name="T84" fmla="*/ 48 w 164"/>
              <a:gd name="T85" fmla="*/ 170 h 176"/>
              <a:gd name="T86" fmla="*/ 24 w 164"/>
              <a:gd name="T87" fmla="*/ 170 h 176"/>
              <a:gd name="T88" fmla="*/ 8 w 164"/>
              <a:gd name="T89" fmla="*/ 112 h 176"/>
              <a:gd name="T90" fmla="*/ 0 w 164"/>
              <a:gd name="T91" fmla="*/ 102 h 176"/>
              <a:gd name="T92" fmla="*/ 0 w 164"/>
              <a:gd name="T93" fmla="*/ 68 h 176"/>
              <a:gd name="T94" fmla="*/ 10 w 164"/>
              <a:gd name="T95" fmla="*/ 50 h 176"/>
              <a:gd name="T96" fmla="*/ 40 w 164"/>
              <a:gd name="T97" fmla="*/ 50 h 176"/>
              <a:gd name="T98" fmla="*/ 40 w 164"/>
              <a:gd name="T99" fmla="*/ 58 h 176"/>
              <a:gd name="T100" fmla="*/ 40 w 164"/>
              <a:gd name="T101" fmla="*/ 98 h 176"/>
              <a:gd name="T102" fmla="*/ 48 w 164"/>
              <a:gd name="T103" fmla="*/ 11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 h="176">
                <a:moveTo>
                  <a:pt x="30" y="8"/>
                </a:moveTo>
                <a:lnTo>
                  <a:pt x="30" y="8"/>
                </a:lnTo>
                <a:lnTo>
                  <a:pt x="36" y="8"/>
                </a:lnTo>
                <a:lnTo>
                  <a:pt x="42" y="12"/>
                </a:lnTo>
                <a:lnTo>
                  <a:pt x="48" y="18"/>
                </a:lnTo>
                <a:lnTo>
                  <a:pt x="48" y="26"/>
                </a:lnTo>
                <a:lnTo>
                  <a:pt x="48" y="26"/>
                </a:lnTo>
                <a:lnTo>
                  <a:pt x="48" y="34"/>
                </a:lnTo>
                <a:lnTo>
                  <a:pt x="42" y="40"/>
                </a:lnTo>
                <a:lnTo>
                  <a:pt x="36" y="44"/>
                </a:lnTo>
                <a:lnTo>
                  <a:pt x="30" y="46"/>
                </a:lnTo>
                <a:lnTo>
                  <a:pt x="30" y="46"/>
                </a:lnTo>
                <a:lnTo>
                  <a:pt x="22" y="44"/>
                </a:lnTo>
                <a:lnTo>
                  <a:pt x="16" y="40"/>
                </a:lnTo>
                <a:lnTo>
                  <a:pt x="12" y="34"/>
                </a:lnTo>
                <a:lnTo>
                  <a:pt x="10" y="26"/>
                </a:lnTo>
                <a:lnTo>
                  <a:pt x="10" y="26"/>
                </a:lnTo>
                <a:lnTo>
                  <a:pt x="12" y="18"/>
                </a:lnTo>
                <a:lnTo>
                  <a:pt x="16" y="12"/>
                </a:lnTo>
                <a:lnTo>
                  <a:pt x="22" y="8"/>
                </a:lnTo>
                <a:lnTo>
                  <a:pt x="30" y="8"/>
                </a:lnTo>
                <a:lnTo>
                  <a:pt x="30" y="8"/>
                </a:lnTo>
                <a:close/>
                <a:moveTo>
                  <a:pt x="134" y="8"/>
                </a:moveTo>
                <a:lnTo>
                  <a:pt x="134" y="8"/>
                </a:lnTo>
                <a:lnTo>
                  <a:pt x="126" y="8"/>
                </a:lnTo>
                <a:lnTo>
                  <a:pt x="120" y="12"/>
                </a:lnTo>
                <a:lnTo>
                  <a:pt x="116" y="18"/>
                </a:lnTo>
                <a:lnTo>
                  <a:pt x="114" y="26"/>
                </a:lnTo>
                <a:lnTo>
                  <a:pt x="114" y="26"/>
                </a:lnTo>
                <a:lnTo>
                  <a:pt x="116" y="34"/>
                </a:lnTo>
                <a:lnTo>
                  <a:pt x="120" y="40"/>
                </a:lnTo>
                <a:lnTo>
                  <a:pt x="126" y="44"/>
                </a:lnTo>
                <a:lnTo>
                  <a:pt x="134" y="46"/>
                </a:lnTo>
                <a:lnTo>
                  <a:pt x="134" y="46"/>
                </a:lnTo>
                <a:lnTo>
                  <a:pt x="140" y="44"/>
                </a:lnTo>
                <a:lnTo>
                  <a:pt x="148" y="40"/>
                </a:lnTo>
                <a:lnTo>
                  <a:pt x="152" y="34"/>
                </a:lnTo>
                <a:lnTo>
                  <a:pt x="152" y="26"/>
                </a:lnTo>
                <a:lnTo>
                  <a:pt x="152" y="26"/>
                </a:lnTo>
                <a:lnTo>
                  <a:pt x="152" y="18"/>
                </a:lnTo>
                <a:lnTo>
                  <a:pt x="148" y="12"/>
                </a:lnTo>
                <a:lnTo>
                  <a:pt x="140" y="8"/>
                </a:lnTo>
                <a:lnTo>
                  <a:pt x="134" y="8"/>
                </a:lnTo>
                <a:lnTo>
                  <a:pt x="134" y="8"/>
                </a:lnTo>
                <a:close/>
                <a:moveTo>
                  <a:pt x="114" y="118"/>
                </a:moveTo>
                <a:lnTo>
                  <a:pt x="114" y="170"/>
                </a:lnTo>
                <a:lnTo>
                  <a:pt x="128" y="170"/>
                </a:lnTo>
                <a:lnTo>
                  <a:pt x="134" y="134"/>
                </a:lnTo>
                <a:lnTo>
                  <a:pt x="138" y="170"/>
                </a:lnTo>
                <a:lnTo>
                  <a:pt x="154" y="170"/>
                </a:lnTo>
                <a:lnTo>
                  <a:pt x="154" y="112"/>
                </a:lnTo>
                <a:lnTo>
                  <a:pt x="154" y="112"/>
                </a:lnTo>
                <a:lnTo>
                  <a:pt x="158" y="110"/>
                </a:lnTo>
                <a:lnTo>
                  <a:pt x="160" y="106"/>
                </a:lnTo>
                <a:lnTo>
                  <a:pt x="162" y="102"/>
                </a:lnTo>
                <a:lnTo>
                  <a:pt x="164" y="96"/>
                </a:lnTo>
                <a:lnTo>
                  <a:pt x="164" y="68"/>
                </a:lnTo>
                <a:lnTo>
                  <a:pt x="164" y="68"/>
                </a:lnTo>
                <a:lnTo>
                  <a:pt x="162" y="60"/>
                </a:lnTo>
                <a:lnTo>
                  <a:pt x="158" y="54"/>
                </a:lnTo>
                <a:lnTo>
                  <a:pt x="152" y="50"/>
                </a:lnTo>
                <a:lnTo>
                  <a:pt x="146" y="50"/>
                </a:lnTo>
                <a:lnTo>
                  <a:pt x="122" y="50"/>
                </a:lnTo>
                <a:lnTo>
                  <a:pt x="122" y="50"/>
                </a:lnTo>
                <a:lnTo>
                  <a:pt x="118" y="50"/>
                </a:lnTo>
                <a:lnTo>
                  <a:pt x="118" y="50"/>
                </a:lnTo>
                <a:lnTo>
                  <a:pt x="122" y="58"/>
                </a:lnTo>
                <a:lnTo>
                  <a:pt x="124" y="66"/>
                </a:lnTo>
                <a:lnTo>
                  <a:pt x="124" y="98"/>
                </a:lnTo>
                <a:lnTo>
                  <a:pt x="124" y="98"/>
                </a:lnTo>
                <a:lnTo>
                  <a:pt x="122" y="104"/>
                </a:lnTo>
                <a:lnTo>
                  <a:pt x="120" y="108"/>
                </a:lnTo>
                <a:lnTo>
                  <a:pt x="114" y="118"/>
                </a:lnTo>
                <a:lnTo>
                  <a:pt x="114" y="118"/>
                </a:lnTo>
                <a:close/>
                <a:moveTo>
                  <a:pt x="82" y="0"/>
                </a:moveTo>
                <a:lnTo>
                  <a:pt x="82" y="0"/>
                </a:lnTo>
                <a:lnTo>
                  <a:pt x="90" y="2"/>
                </a:lnTo>
                <a:lnTo>
                  <a:pt x="96" y="6"/>
                </a:lnTo>
                <a:lnTo>
                  <a:pt x="102" y="12"/>
                </a:lnTo>
                <a:lnTo>
                  <a:pt x="102" y="20"/>
                </a:lnTo>
                <a:lnTo>
                  <a:pt x="102" y="20"/>
                </a:lnTo>
                <a:lnTo>
                  <a:pt x="102" y="30"/>
                </a:lnTo>
                <a:lnTo>
                  <a:pt x="96" y="36"/>
                </a:lnTo>
                <a:lnTo>
                  <a:pt x="90" y="40"/>
                </a:lnTo>
                <a:lnTo>
                  <a:pt x="82" y="42"/>
                </a:lnTo>
                <a:lnTo>
                  <a:pt x="82" y="42"/>
                </a:lnTo>
                <a:lnTo>
                  <a:pt x="74" y="40"/>
                </a:lnTo>
                <a:lnTo>
                  <a:pt x="66" y="36"/>
                </a:lnTo>
                <a:lnTo>
                  <a:pt x="62" y="30"/>
                </a:lnTo>
                <a:lnTo>
                  <a:pt x="60" y="20"/>
                </a:lnTo>
                <a:lnTo>
                  <a:pt x="60" y="20"/>
                </a:lnTo>
                <a:lnTo>
                  <a:pt x="62" y="12"/>
                </a:lnTo>
                <a:lnTo>
                  <a:pt x="66" y="6"/>
                </a:lnTo>
                <a:lnTo>
                  <a:pt x="74" y="2"/>
                </a:lnTo>
                <a:lnTo>
                  <a:pt x="82" y="0"/>
                </a:lnTo>
                <a:lnTo>
                  <a:pt x="82" y="0"/>
                </a:lnTo>
                <a:close/>
                <a:moveTo>
                  <a:pt x="102" y="116"/>
                </a:moveTo>
                <a:lnTo>
                  <a:pt x="102" y="176"/>
                </a:lnTo>
                <a:lnTo>
                  <a:pt x="88" y="176"/>
                </a:lnTo>
                <a:lnTo>
                  <a:pt x="82" y="138"/>
                </a:lnTo>
                <a:lnTo>
                  <a:pt x="76" y="176"/>
                </a:lnTo>
                <a:lnTo>
                  <a:pt x="60" y="176"/>
                </a:lnTo>
                <a:lnTo>
                  <a:pt x="60" y="116"/>
                </a:lnTo>
                <a:lnTo>
                  <a:pt x="60" y="116"/>
                </a:lnTo>
                <a:lnTo>
                  <a:pt x="56" y="112"/>
                </a:lnTo>
                <a:lnTo>
                  <a:pt x="52" y="108"/>
                </a:lnTo>
                <a:lnTo>
                  <a:pt x="50" y="102"/>
                </a:lnTo>
                <a:lnTo>
                  <a:pt x="48" y="98"/>
                </a:lnTo>
                <a:lnTo>
                  <a:pt x="48" y="66"/>
                </a:lnTo>
                <a:lnTo>
                  <a:pt x="48" y="66"/>
                </a:lnTo>
                <a:lnTo>
                  <a:pt x="50" y="58"/>
                </a:lnTo>
                <a:lnTo>
                  <a:pt x="54" y="52"/>
                </a:lnTo>
                <a:lnTo>
                  <a:pt x="62" y="48"/>
                </a:lnTo>
                <a:lnTo>
                  <a:pt x="68" y="46"/>
                </a:lnTo>
                <a:lnTo>
                  <a:pt x="94" y="46"/>
                </a:lnTo>
                <a:lnTo>
                  <a:pt x="94" y="46"/>
                </a:lnTo>
                <a:lnTo>
                  <a:pt x="102" y="48"/>
                </a:lnTo>
                <a:lnTo>
                  <a:pt x="108" y="52"/>
                </a:lnTo>
                <a:lnTo>
                  <a:pt x="112" y="58"/>
                </a:lnTo>
                <a:lnTo>
                  <a:pt x="114" y="66"/>
                </a:lnTo>
                <a:lnTo>
                  <a:pt x="114" y="98"/>
                </a:lnTo>
                <a:lnTo>
                  <a:pt x="114" y="98"/>
                </a:lnTo>
                <a:lnTo>
                  <a:pt x="112" y="102"/>
                </a:lnTo>
                <a:lnTo>
                  <a:pt x="110" y="108"/>
                </a:lnTo>
                <a:lnTo>
                  <a:pt x="108" y="112"/>
                </a:lnTo>
                <a:lnTo>
                  <a:pt x="102" y="116"/>
                </a:lnTo>
                <a:lnTo>
                  <a:pt x="102" y="116"/>
                </a:lnTo>
                <a:close/>
                <a:moveTo>
                  <a:pt x="48" y="118"/>
                </a:moveTo>
                <a:lnTo>
                  <a:pt x="48" y="170"/>
                </a:lnTo>
                <a:lnTo>
                  <a:pt x="34" y="170"/>
                </a:lnTo>
                <a:lnTo>
                  <a:pt x="30" y="134"/>
                </a:lnTo>
                <a:lnTo>
                  <a:pt x="24" y="170"/>
                </a:lnTo>
                <a:lnTo>
                  <a:pt x="8" y="170"/>
                </a:lnTo>
                <a:lnTo>
                  <a:pt x="8" y="112"/>
                </a:lnTo>
                <a:lnTo>
                  <a:pt x="8" y="112"/>
                </a:lnTo>
                <a:lnTo>
                  <a:pt x="4" y="110"/>
                </a:lnTo>
                <a:lnTo>
                  <a:pt x="2" y="106"/>
                </a:lnTo>
                <a:lnTo>
                  <a:pt x="0" y="102"/>
                </a:lnTo>
                <a:lnTo>
                  <a:pt x="0" y="96"/>
                </a:lnTo>
                <a:lnTo>
                  <a:pt x="0" y="68"/>
                </a:lnTo>
                <a:lnTo>
                  <a:pt x="0" y="68"/>
                </a:lnTo>
                <a:lnTo>
                  <a:pt x="0" y="60"/>
                </a:lnTo>
                <a:lnTo>
                  <a:pt x="4" y="54"/>
                </a:lnTo>
                <a:lnTo>
                  <a:pt x="10" y="50"/>
                </a:lnTo>
                <a:lnTo>
                  <a:pt x="18" y="50"/>
                </a:lnTo>
                <a:lnTo>
                  <a:pt x="40" y="50"/>
                </a:lnTo>
                <a:lnTo>
                  <a:pt x="40" y="50"/>
                </a:lnTo>
                <a:lnTo>
                  <a:pt x="44" y="50"/>
                </a:lnTo>
                <a:lnTo>
                  <a:pt x="44" y="50"/>
                </a:lnTo>
                <a:lnTo>
                  <a:pt x="40" y="58"/>
                </a:lnTo>
                <a:lnTo>
                  <a:pt x="40" y="66"/>
                </a:lnTo>
                <a:lnTo>
                  <a:pt x="40" y="98"/>
                </a:lnTo>
                <a:lnTo>
                  <a:pt x="40" y="98"/>
                </a:lnTo>
                <a:lnTo>
                  <a:pt x="40" y="104"/>
                </a:lnTo>
                <a:lnTo>
                  <a:pt x="42" y="108"/>
                </a:lnTo>
                <a:lnTo>
                  <a:pt x="48" y="118"/>
                </a:lnTo>
                <a:lnTo>
                  <a:pt x="48" y="11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2" name="Freeform 233"/>
          <p:cNvSpPr>
            <a:spLocks noEditPoints="1"/>
          </p:cNvSpPr>
          <p:nvPr/>
        </p:nvSpPr>
        <p:spPr bwMode="auto">
          <a:xfrm>
            <a:off x="1944256" y="3308795"/>
            <a:ext cx="624631" cy="487349"/>
          </a:xfrm>
          <a:custGeom>
            <a:avLst/>
            <a:gdLst>
              <a:gd name="T0" fmla="*/ 76 w 182"/>
              <a:gd name="T1" fmla="*/ 42 h 142"/>
              <a:gd name="T2" fmla="*/ 84 w 182"/>
              <a:gd name="T3" fmla="*/ 36 h 142"/>
              <a:gd name="T4" fmla="*/ 78 w 182"/>
              <a:gd name="T5" fmla="*/ 26 h 142"/>
              <a:gd name="T6" fmla="*/ 76 w 182"/>
              <a:gd name="T7" fmla="*/ 20 h 142"/>
              <a:gd name="T8" fmla="*/ 78 w 182"/>
              <a:gd name="T9" fmla="*/ 10 h 142"/>
              <a:gd name="T10" fmla="*/ 86 w 182"/>
              <a:gd name="T11" fmla="*/ 0 h 142"/>
              <a:gd name="T12" fmla="*/ 104 w 182"/>
              <a:gd name="T13" fmla="*/ 2 h 142"/>
              <a:gd name="T14" fmla="*/ 108 w 182"/>
              <a:gd name="T15" fmla="*/ 20 h 142"/>
              <a:gd name="T16" fmla="*/ 110 w 182"/>
              <a:gd name="T17" fmla="*/ 20 h 142"/>
              <a:gd name="T18" fmla="*/ 108 w 182"/>
              <a:gd name="T19" fmla="*/ 28 h 142"/>
              <a:gd name="T20" fmla="*/ 106 w 182"/>
              <a:gd name="T21" fmla="*/ 42 h 142"/>
              <a:gd name="T22" fmla="*/ 118 w 182"/>
              <a:gd name="T23" fmla="*/ 42 h 142"/>
              <a:gd name="T24" fmla="*/ 126 w 182"/>
              <a:gd name="T25" fmla="*/ 70 h 142"/>
              <a:gd name="T26" fmla="*/ 92 w 182"/>
              <a:gd name="T27" fmla="*/ 76 h 142"/>
              <a:gd name="T28" fmla="*/ 60 w 182"/>
              <a:gd name="T29" fmla="*/ 70 h 142"/>
              <a:gd name="T30" fmla="*/ 70 w 182"/>
              <a:gd name="T31" fmla="*/ 42 h 142"/>
              <a:gd name="T32" fmla="*/ 88 w 182"/>
              <a:gd name="T33" fmla="*/ 110 h 142"/>
              <a:gd name="T34" fmla="*/ 108 w 182"/>
              <a:gd name="T35" fmla="*/ 112 h 142"/>
              <a:gd name="T36" fmla="*/ 120 w 182"/>
              <a:gd name="T37" fmla="*/ 104 h 142"/>
              <a:gd name="T38" fmla="*/ 114 w 182"/>
              <a:gd name="T39" fmla="*/ 118 h 142"/>
              <a:gd name="T40" fmla="*/ 78 w 182"/>
              <a:gd name="T41" fmla="*/ 122 h 142"/>
              <a:gd name="T42" fmla="*/ 46 w 182"/>
              <a:gd name="T43" fmla="*/ 16 h 142"/>
              <a:gd name="T44" fmla="*/ 26 w 182"/>
              <a:gd name="T45" fmla="*/ 34 h 142"/>
              <a:gd name="T46" fmla="*/ 30 w 182"/>
              <a:gd name="T47" fmla="*/ 58 h 142"/>
              <a:gd name="T48" fmla="*/ 32 w 182"/>
              <a:gd name="T49" fmla="*/ 50 h 142"/>
              <a:gd name="T50" fmla="*/ 48 w 182"/>
              <a:gd name="T51" fmla="*/ 30 h 142"/>
              <a:gd name="T52" fmla="*/ 46 w 182"/>
              <a:gd name="T53" fmla="*/ 8 h 142"/>
              <a:gd name="T54" fmla="*/ 158 w 182"/>
              <a:gd name="T55" fmla="*/ 24 h 142"/>
              <a:gd name="T56" fmla="*/ 132 w 182"/>
              <a:gd name="T57" fmla="*/ 12 h 142"/>
              <a:gd name="T58" fmla="*/ 120 w 182"/>
              <a:gd name="T59" fmla="*/ 20 h 142"/>
              <a:gd name="T60" fmla="*/ 138 w 182"/>
              <a:gd name="T61" fmla="*/ 24 h 142"/>
              <a:gd name="T62" fmla="*/ 156 w 182"/>
              <a:gd name="T63" fmla="*/ 56 h 142"/>
              <a:gd name="T64" fmla="*/ 42 w 182"/>
              <a:gd name="T65" fmla="*/ 100 h 142"/>
              <a:gd name="T66" fmla="*/ 38 w 182"/>
              <a:gd name="T67" fmla="*/ 114 h 142"/>
              <a:gd name="T68" fmla="*/ 54 w 182"/>
              <a:gd name="T69" fmla="*/ 118 h 142"/>
              <a:gd name="T70" fmla="*/ 56 w 182"/>
              <a:gd name="T71" fmla="*/ 138 h 142"/>
              <a:gd name="T72" fmla="*/ 12 w 182"/>
              <a:gd name="T73" fmla="*/ 140 h 142"/>
              <a:gd name="T74" fmla="*/ 0 w 182"/>
              <a:gd name="T75" fmla="*/ 122 h 142"/>
              <a:gd name="T76" fmla="*/ 10 w 182"/>
              <a:gd name="T77" fmla="*/ 114 h 142"/>
              <a:gd name="T78" fmla="*/ 20 w 182"/>
              <a:gd name="T79" fmla="*/ 108 h 142"/>
              <a:gd name="T80" fmla="*/ 8 w 182"/>
              <a:gd name="T81" fmla="*/ 100 h 142"/>
              <a:gd name="T82" fmla="*/ 10 w 182"/>
              <a:gd name="T83" fmla="*/ 74 h 142"/>
              <a:gd name="T84" fmla="*/ 28 w 182"/>
              <a:gd name="T85" fmla="*/ 66 h 142"/>
              <a:gd name="T86" fmla="*/ 46 w 182"/>
              <a:gd name="T87" fmla="*/ 74 h 142"/>
              <a:gd name="T88" fmla="*/ 48 w 182"/>
              <a:gd name="T89" fmla="*/ 100 h 142"/>
              <a:gd name="T90" fmla="*/ 168 w 182"/>
              <a:gd name="T91" fmla="*/ 98 h 142"/>
              <a:gd name="T92" fmla="*/ 174 w 182"/>
              <a:gd name="T93" fmla="*/ 80 h 142"/>
              <a:gd name="T94" fmla="*/ 162 w 182"/>
              <a:gd name="T95" fmla="*/ 64 h 142"/>
              <a:gd name="T96" fmla="*/ 138 w 182"/>
              <a:gd name="T97" fmla="*/ 68 h 142"/>
              <a:gd name="T98" fmla="*/ 134 w 182"/>
              <a:gd name="T99" fmla="*/ 98 h 142"/>
              <a:gd name="T100" fmla="*/ 142 w 182"/>
              <a:gd name="T101" fmla="*/ 102 h 142"/>
              <a:gd name="T102" fmla="*/ 144 w 182"/>
              <a:gd name="T103" fmla="*/ 112 h 142"/>
              <a:gd name="T104" fmla="*/ 128 w 182"/>
              <a:gd name="T105" fmla="*/ 114 h 142"/>
              <a:gd name="T106" fmla="*/ 126 w 182"/>
              <a:gd name="T107" fmla="*/ 134 h 142"/>
              <a:gd name="T108" fmla="*/ 182 w 182"/>
              <a:gd name="T109" fmla="*/ 134 h 142"/>
              <a:gd name="T110" fmla="*/ 178 w 182"/>
              <a:gd name="T111" fmla="*/ 114 h 142"/>
              <a:gd name="T112" fmla="*/ 164 w 182"/>
              <a:gd name="T113" fmla="*/ 112 h 142"/>
              <a:gd name="T114" fmla="*/ 164 w 182"/>
              <a:gd name="T115" fmla="*/ 10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2">
                <a:moveTo>
                  <a:pt x="70" y="42"/>
                </a:moveTo>
                <a:lnTo>
                  <a:pt x="70" y="42"/>
                </a:lnTo>
                <a:lnTo>
                  <a:pt x="76" y="42"/>
                </a:lnTo>
                <a:lnTo>
                  <a:pt x="76" y="42"/>
                </a:lnTo>
                <a:lnTo>
                  <a:pt x="80" y="42"/>
                </a:lnTo>
                <a:lnTo>
                  <a:pt x="82" y="40"/>
                </a:lnTo>
                <a:lnTo>
                  <a:pt x="82" y="40"/>
                </a:lnTo>
                <a:lnTo>
                  <a:pt x="84" y="36"/>
                </a:lnTo>
                <a:lnTo>
                  <a:pt x="84" y="36"/>
                </a:lnTo>
                <a:lnTo>
                  <a:pt x="80" y="28"/>
                </a:lnTo>
                <a:lnTo>
                  <a:pt x="80" y="28"/>
                </a:lnTo>
                <a:lnTo>
                  <a:pt x="78" y="26"/>
                </a:lnTo>
                <a:lnTo>
                  <a:pt x="78" y="26"/>
                </a:lnTo>
                <a:lnTo>
                  <a:pt x="76" y="20"/>
                </a:lnTo>
                <a:lnTo>
                  <a:pt x="76" y="20"/>
                </a:lnTo>
                <a:lnTo>
                  <a:pt x="76" y="20"/>
                </a:lnTo>
                <a:lnTo>
                  <a:pt x="76" y="20"/>
                </a:lnTo>
                <a:lnTo>
                  <a:pt x="78" y="20"/>
                </a:lnTo>
                <a:lnTo>
                  <a:pt x="78" y="20"/>
                </a:lnTo>
                <a:lnTo>
                  <a:pt x="78" y="10"/>
                </a:lnTo>
                <a:lnTo>
                  <a:pt x="78" y="6"/>
                </a:lnTo>
                <a:lnTo>
                  <a:pt x="80" y="4"/>
                </a:lnTo>
                <a:lnTo>
                  <a:pt x="80" y="4"/>
                </a:lnTo>
                <a:lnTo>
                  <a:pt x="86" y="0"/>
                </a:lnTo>
                <a:lnTo>
                  <a:pt x="92" y="0"/>
                </a:lnTo>
                <a:lnTo>
                  <a:pt x="100" y="0"/>
                </a:lnTo>
                <a:lnTo>
                  <a:pt x="104" y="2"/>
                </a:lnTo>
                <a:lnTo>
                  <a:pt x="104" y="2"/>
                </a:lnTo>
                <a:lnTo>
                  <a:pt x="108" y="6"/>
                </a:lnTo>
                <a:lnTo>
                  <a:pt x="108" y="8"/>
                </a:lnTo>
                <a:lnTo>
                  <a:pt x="108" y="20"/>
                </a:lnTo>
                <a:lnTo>
                  <a:pt x="108" y="20"/>
                </a:lnTo>
                <a:lnTo>
                  <a:pt x="110" y="20"/>
                </a:lnTo>
                <a:lnTo>
                  <a:pt x="110" y="20"/>
                </a:lnTo>
                <a:lnTo>
                  <a:pt x="110" y="20"/>
                </a:lnTo>
                <a:lnTo>
                  <a:pt x="110" y="20"/>
                </a:lnTo>
                <a:lnTo>
                  <a:pt x="110" y="26"/>
                </a:lnTo>
                <a:lnTo>
                  <a:pt x="110" y="26"/>
                </a:lnTo>
                <a:lnTo>
                  <a:pt x="108" y="28"/>
                </a:lnTo>
                <a:lnTo>
                  <a:pt x="108" y="28"/>
                </a:lnTo>
                <a:lnTo>
                  <a:pt x="104" y="36"/>
                </a:lnTo>
                <a:lnTo>
                  <a:pt x="104" y="36"/>
                </a:lnTo>
                <a:lnTo>
                  <a:pt x="106" y="42"/>
                </a:lnTo>
                <a:lnTo>
                  <a:pt x="106" y="42"/>
                </a:lnTo>
                <a:lnTo>
                  <a:pt x="110" y="42"/>
                </a:lnTo>
                <a:lnTo>
                  <a:pt x="110" y="42"/>
                </a:lnTo>
                <a:lnTo>
                  <a:pt x="118" y="42"/>
                </a:lnTo>
                <a:lnTo>
                  <a:pt x="118" y="42"/>
                </a:lnTo>
                <a:lnTo>
                  <a:pt x="122" y="48"/>
                </a:lnTo>
                <a:lnTo>
                  <a:pt x="124" y="56"/>
                </a:lnTo>
                <a:lnTo>
                  <a:pt x="126" y="64"/>
                </a:lnTo>
                <a:lnTo>
                  <a:pt x="126" y="70"/>
                </a:lnTo>
                <a:lnTo>
                  <a:pt x="126" y="70"/>
                </a:lnTo>
                <a:lnTo>
                  <a:pt x="120" y="74"/>
                </a:lnTo>
                <a:lnTo>
                  <a:pt x="112" y="74"/>
                </a:lnTo>
                <a:lnTo>
                  <a:pt x="92" y="76"/>
                </a:lnTo>
                <a:lnTo>
                  <a:pt x="72" y="74"/>
                </a:lnTo>
                <a:lnTo>
                  <a:pt x="64" y="74"/>
                </a:lnTo>
                <a:lnTo>
                  <a:pt x="60" y="70"/>
                </a:lnTo>
                <a:lnTo>
                  <a:pt x="60" y="70"/>
                </a:lnTo>
                <a:lnTo>
                  <a:pt x="62" y="56"/>
                </a:lnTo>
                <a:lnTo>
                  <a:pt x="64" y="48"/>
                </a:lnTo>
                <a:lnTo>
                  <a:pt x="70" y="42"/>
                </a:lnTo>
                <a:lnTo>
                  <a:pt x="70" y="42"/>
                </a:lnTo>
                <a:close/>
                <a:moveTo>
                  <a:pt x="72" y="128"/>
                </a:moveTo>
                <a:lnTo>
                  <a:pt x="66" y="102"/>
                </a:lnTo>
                <a:lnTo>
                  <a:pt x="94" y="102"/>
                </a:lnTo>
                <a:lnTo>
                  <a:pt x="88" y="110"/>
                </a:lnTo>
                <a:lnTo>
                  <a:pt x="88" y="110"/>
                </a:lnTo>
                <a:lnTo>
                  <a:pt x="94" y="114"/>
                </a:lnTo>
                <a:lnTo>
                  <a:pt x="102" y="114"/>
                </a:lnTo>
                <a:lnTo>
                  <a:pt x="108" y="112"/>
                </a:lnTo>
                <a:lnTo>
                  <a:pt x="114" y="106"/>
                </a:lnTo>
                <a:lnTo>
                  <a:pt x="114" y="106"/>
                </a:lnTo>
                <a:lnTo>
                  <a:pt x="116" y="102"/>
                </a:lnTo>
                <a:lnTo>
                  <a:pt x="120" y="104"/>
                </a:lnTo>
                <a:lnTo>
                  <a:pt x="120" y="104"/>
                </a:lnTo>
                <a:lnTo>
                  <a:pt x="118" y="110"/>
                </a:lnTo>
                <a:lnTo>
                  <a:pt x="114" y="118"/>
                </a:lnTo>
                <a:lnTo>
                  <a:pt x="114" y="118"/>
                </a:lnTo>
                <a:lnTo>
                  <a:pt x="106" y="124"/>
                </a:lnTo>
                <a:lnTo>
                  <a:pt x="98" y="126"/>
                </a:lnTo>
                <a:lnTo>
                  <a:pt x="88" y="126"/>
                </a:lnTo>
                <a:lnTo>
                  <a:pt x="78" y="122"/>
                </a:lnTo>
                <a:lnTo>
                  <a:pt x="72" y="128"/>
                </a:lnTo>
                <a:lnTo>
                  <a:pt x="72" y="128"/>
                </a:lnTo>
                <a:close/>
                <a:moveTo>
                  <a:pt x="46" y="8"/>
                </a:moveTo>
                <a:lnTo>
                  <a:pt x="46" y="16"/>
                </a:lnTo>
                <a:lnTo>
                  <a:pt x="46" y="16"/>
                </a:lnTo>
                <a:lnTo>
                  <a:pt x="38" y="20"/>
                </a:lnTo>
                <a:lnTo>
                  <a:pt x="30" y="26"/>
                </a:lnTo>
                <a:lnTo>
                  <a:pt x="26" y="34"/>
                </a:lnTo>
                <a:lnTo>
                  <a:pt x="24" y="44"/>
                </a:lnTo>
                <a:lnTo>
                  <a:pt x="24" y="44"/>
                </a:lnTo>
                <a:lnTo>
                  <a:pt x="26" y="52"/>
                </a:lnTo>
                <a:lnTo>
                  <a:pt x="30" y="58"/>
                </a:lnTo>
                <a:lnTo>
                  <a:pt x="34" y="56"/>
                </a:lnTo>
                <a:lnTo>
                  <a:pt x="34" y="56"/>
                </a:lnTo>
                <a:lnTo>
                  <a:pt x="32" y="50"/>
                </a:lnTo>
                <a:lnTo>
                  <a:pt x="32" y="50"/>
                </a:lnTo>
                <a:lnTo>
                  <a:pt x="32" y="44"/>
                </a:lnTo>
                <a:lnTo>
                  <a:pt x="36" y="38"/>
                </a:lnTo>
                <a:lnTo>
                  <a:pt x="42" y="34"/>
                </a:lnTo>
                <a:lnTo>
                  <a:pt x="48" y="30"/>
                </a:lnTo>
                <a:lnTo>
                  <a:pt x="48" y="40"/>
                </a:lnTo>
                <a:lnTo>
                  <a:pt x="68" y="22"/>
                </a:lnTo>
                <a:lnTo>
                  <a:pt x="46" y="8"/>
                </a:lnTo>
                <a:lnTo>
                  <a:pt x="46" y="8"/>
                </a:lnTo>
                <a:close/>
                <a:moveTo>
                  <a:pt x="170" y="32"/>
                </a:moveTo>
                <a:lnTo>
                  <a:pt x="162" y="34"/>
                </a:lnTo>
                <a:lnTo>
                  <a:pt x="162" y="34"/>
                </a:lnTo>
                <a:lnTo>
                  <a:pt x="158" y="24"/>
                </a:lnTo>
                <a:lnTo>
                  <a:pt x="152" y="16"/>
                </a:lnTo>
                <a:lnTo>
                  <a:pt x="142" y="12"/>
                </a:lnTo>
                <a:lnTo>
                  <a:pt x="132" y="12"/>
                </a:lnTo>
                <a:lnTo>
                  <a:pt x="132" y="12"/>
                </a:lnTo>
                <a:lnTo>
                  <a:pt x="126" y="12"/>
                </a:lnTo>
                <a:lnTo>
                  <a:pt x="118" y="16"/>
                </a:lnTo>
                <a:lnTo>
                  <a:pt x="120" y="20"/>
                </a:lnTo>
                <a:lnTo>
                  <a:pt x="120" y="20"/>
                </a:lnTo>
                <a:lnTo>
                  <a:pt x="126" y="20"/>
                </a:lnTo>
                <a:lnTo>
                  <a:pt x="126" y="20"/>
                </a:lnTo>
                <a:lnTo>
                  <a:pt x="132" y="20"/>
                </a:lnTo>
                <a:lnTo>
                  <a:pt x="138" y="24"/>
                </a:lnTo>
                <a:lnTo>
                  <a:pt x="144" y="28"/>
                </a:lnTo>
                <a:lnTo>
                  <a:pt x="146" y="34"/>
                </a:lnTo>
                <a:lnTo>
                  <a:pt x="136" y="36"/>
                </a:lnTo>
                <a:lnTo>
                  <a:pt x="156" y="56"/>
                </a:lnTo>
                <a:lnTo>
                  <a:pt x="170" y="32"/>
                </a:lnTo>
                <a:lnTo>
                  <a:pt x="170" y="32"/>
                </a:lnTo>
                <a:close/>
                <a:moveTo>
                  <a:pt x="42" y="100"/>
                </a:moveTo>
                <a:lnTo>
                  <a:pt x="42" y="100"/>
                </a:lnTo>
                <a:lnTo>
                  <a:pt x="40" y="104"/>
                </a:lnTo>
                <a:lnTo>
                  <a:pt x="36" y="108"/>
                </a:lnTo>
                <a:lnTo>
                  <a:pt x="36" y="108"/>
                </a:lnTo>
                <a:lnTo>
                  <a:pt x="38" y="114"/>
                </a:lnTo>
                <a:lnTo>
                  <a:pt x="38" y="114"/>
                </a:lnTo>
                <a:lnTo>
                  <a:pt x="46" y="114"/>
                </a:lnTo>
                <a:lnTo>
                  <a:pt x="50" y="116"/>
                </a:lnTo>
                <a:lnTo>
                  <a:pt x="54" y="118"/>
                </a:lnTo>
                <a:lnTo>
                  <a:pt x="54" y="118"/>
                </a:lnTo>
                <a:lnTo>
                  <a:pt x="56" y="122"/>
                </a:lnTo>
                <a:lnTo>
                  <a:pt x="58" y="128"/>
                </a:lnTo>
                <a:lnTo>
                  <a:pt x="56" y="138"/>
                </a:lnTo>
                <a:lnTo>
                  <a:pt x="56" y="138"/>
                </a:lnTo>
                <a:lnTo>
                  <a:pt x="44" y="140"/>
                </a:lnTo>
                <a:lnTo>
                  <a:pt x="28" y="142"/>
                </a:lnTo>
                <a:lnTo>
                  <a:pt x="12" y="140"/>
                </a:lnTo>
                <a:lnTo>
                  <a:pt x="0" y="138"/>
                </a:lnTo>
                <a:lnTo>
                  <a:pt x="0" y="138"/>
                </a:lnTo>
                <a:lnTo>
                  <a:pt x="0" y="128"/>
                </a:lnTo>
                <a:lnTo>
                  <a:pt x="0" y="122"/>
                </a:lnTo>
                <a:lnTo>
                  <a:pt x="4" y="118"/>
                </a:lnTo>
                <a:lnTo>
                  <a:pt x="4" y="118"/>
                </a:lnTo>
                <a:lnTo>
                  <a:pt x="6" y="116"/>
                </a:lnTo>
                <a:lnTo>
                  <a:pt x="10" y="114"/>
                </a:lnTo>
                <a:lnTo>
                  <a:pt x="18" y="114"/>
                </a:lnTo>
                <a:lnTo>
                  <a:pt x="18" y="114"/>
                </a:lnTo>
                <a:lnTo>
                  <a:pt x="20" y="108"/>
                </a:lnTo>
                <a:lnTo>
                  <a:pt x="20" y="108"/>
                </a:lnTo>
                <a:lnTo>
                  <a:pt x="16" y="104"/>
                </a:lnTo>
                <a:lnTo>
                  <a:pt x="14" y="100"/>
                </a:lnTo>
                <a:lnTo>
                  <a:pt x="14" y="100"/>
                </a:lnTo>
                <a:lnTo>
                  <a:pt x="8" y="100"/>
                </a:lnTo>
                <a:lnTo>
                  <a:pt x="8" y="100"/>
                </a:lnTo>
                <a:lnTo>
                  <a:pt x="8" y="92"/>
                </a:lnTo>
                <a:lnTo>
                  <a:pt x="8" y="82"/>
                </a:lnTo>
                <a:lnTo>
                  <a:pt x="10" y="74"/>
                </a:lnTo>
                <a:lnTo>
                  <a:pt x="14" y="70"/>
                </a:lnTo>
                <a:lnTo>
                  <a:pt x="14" y="70"/>
                </a:lnTo>
                <a:lnTo>
                  <a:pt x="20" y="66"/>
                </a:lnTo>
                <a:lnTo>
                  <a:pt x="28" y="66"/>
                </a:lnTo>
                <a:lnTo>
                  <a:pt x="36" y="66"/>
                </a:lnTo>
                <a:lnTo>
                  <a:pt x="42" y="68"/>
                </a:lnTo>
                <a:lnTo>
                  <a:pt x="42" y="68"/>
                </a:lnTo>
                <a:lnTo>
                  <a:pt x="46" y="74"/>
                </a:lnTo>
                <a:lnTo>
                  <a:pt x="48" y="82"/>
                </a:lnTo>
                <a:lnTo>
                  <a:pt x="48" y="92"/>
                </a:lnTo>
                <a:lnTo>
                  <a:pt x="48" y="100"/>
                </a:lnTo>
                <a:lnTo>
                  <a:pt x="48" y="100"/>
                </a:lnTo>
                <a:lnTo>
                  <a:pt x="42" y="100"/>
                </a:lnTo>
                <a:lnTo>
                  <a:pt x="42" y="100"/>
                </a:lnTo>
                <a:close/>
                <a:moveTo>
                  <a:pt x="168" y="98"/>
                </a:moveTo>
                <a:lnTo>
                  <a:pt x="168" y="98"/>
                </a:lnTo>
                <a:lnTo>
                  <a:pt x="174" y="98"/>
                </a:lnTo>
                <a:lnTo>
                  <a:pt x="174" y="98"/>
                </a:lnTo>
                <a:lnTo>
                  <a:pt x="174" y="88"/>
                </a:lnTo>
                <a:lnTo>
                  <a:pt x="174" y="80"/>
                </a:lnTo>
                <a:lnTo>
                  <a:pt x="170" y="72"/>
                </a:lnTo>
                <a:lnTo>
                  <a:pt x="168" y="66"/>
                </a:lnTo>
                <a:lnTo>
                  <a:pt x="168" y="66"/>
                </a:lnTo>
                <a:lnTo>
                  <a:pt x="162" y="64"/>
                </a:lnTo>
                <a:lnTo>
                  <a:pt x="154" y="64"/>
                </a:lnTo>
                <a:lnTo>
                  <a:pt x="146" y="64"/>
                </a:lnTo>
                <a:lnTo>
                  <a:pt x="138" y="68"/>
                </a:lnTo>
                <a:lnTo>
                  <a:pt x="138" y="68"/>
                </a:lnTo>
                <a:lnTo>
                  <a:pt x="136" y="72"/>
                </a:lnTo>
                <a:lnTo>
                  <a:pt x="134" y="80"/>
                </a:lnTo>
                <a:lnTo>
                  <a:pt x="134" y="88"/>
                </a:lnTo>
                <a:lnTo>
                  <a:pt x="134" y="98"/>
                </a:lnTo>
                <a:lnTo>
                  <a:pt x="134" y="98"/>
                </a:lnTo>
                <a:lnTo>
                  <a:pt x="140" y="98"/>
                </a:lnTo>
                <a:lnTo>
                  <a:pt x="140" y="98"/>
                </a:lnTo>
                <a:lnTo>
                  <a:pt x="142" y="102"/>
                </a:lnTo>
                <a:lnTo>
                  <a:pt x="146" y="106"/>
                </a:lnTo>
                <a:lnTo>
                  <a:pt x="146" y="106"/>
                </a:lnTo>
                <a:lnTo>
                  <a:pt x="144" y="112"/>
                </a:lnTo>
                <a:lnTo>
                  <a:pt x="144" y="112"/>
                </a:lnTo>
                <a:lnTo>
                  <a:pt x="136" y="112"/>
                </a:lnTo>
                <a:lnTo>
                  <a:pt x="132" y="114"/>
                </a:lnTo>
                <a:lnTo>
                  <a:pt x="128" y="114"/>
                </a:lnTo>
                <a:lnTo>
                  <a:pt x="128" y="114"/>
                </a:lnTo>
                <a:lnTo>
                  <a:pt x="126" y="120"/>
                </a:lnTo>
                <a:lnTo>
                  <a:pt x="124" y="126"/>
                </a:lnTo>
                <a:lnTo>
                  <a:pt x="126" y="134"/>
                </a:lnTo>
                <a:lnTo>
                  <a:pt x="126" y="134"/>
                </a:lnTo>
                <a:lnTo>
                  <a:pt x="138" y="138"/>
                </a:lnTo>
                <a:lnTo>
                  <a:pt x="154" y="140"/>
                </a:lnTo>
                <a:lnTo>
                  <a:pt x="170" y="138"/>
                </a:lnTo>
                <a:lnTo>
                  <a:pt x="182" y="134"/>
                </a:lnTo>
                <a:lnTo>
                  <a:pt x="182" y="134"/>
                </a:lnTo>
                <a:lnTo>
                  <a:pt x="182" y="126"/>
                </a:lnTo>
                <a:lnTo>
                  <a:pt x="182" y="120"/>
                </a:lnTo>
                <a:lnTo>
                  <a:pt x="178" y="114"/>
                </a:lnTo>
                <a:lnTo>
                  <a:pt x="178" y="114"/>
                </a:lnTo>
                <a:lnTo>
                  <a:pt x="176" y="114"/>
                </a:lnTo>
                <a:lnTo>
                  <a:pt x="172" y="112"/>
                </a:lnTo>
                <a:lnTo>
                  <a:pt x="164" y="112"/>
                </a:lnTo>
                <a:lnTo>
                  <a:pt x="164" y="112"/>
                </a:lnTo>
                <a:lnTo>
                  <a:pt x="160" y="106"/>
                </a:lnTo>
                <a:lnTo>
                  <a:pt x="160" y="106"/>
                </a:lnTo>
                <a:lnTo>
                  <a:pt x="164" y="102"/>
                </a:lnTo>
                <a:lnTo>
                  <a:pt x="168" y="98"/>
                </a:lnTo>
                <a:lnTo>
                  <a:pt x="168" y="9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3" name="Freeform 234"/>
          <p:cNvSpPr>
            <a:spLocks noEditPoints="1"/>
          </p:cNvSpPr>
          <p:nvPr/>
        </p:nvSpPr>
        <p:spPr bwMode="auto">
          <a:xfrm>
            <a:off x="928818" y="2560612"/>
            <a:ext cx="638359" cy="446165"/>
          </a:xfrm>
          <a:custGeom>
            <a:avLst/>
            <a:gdLst>
              <a:gd name="T0" fmla="*/ 112 w 186"/>
              <a:gd name="T1" fmla="*/ 0 h 130"/>
              <a:gd name="T2" fmla="*/ 134 w 186"/>
              <a:gd name="T3" fmla="*/ 14 h 130"/>
              <a:gd name="T4" fmla="*/ 136 w 186"/>
              <a:gd name="T5" fmla="*/ 66 h 130"/>
              <a:gd name="T6" fmla="*/ 120 w 186"/>
              <a:gd name="T7" fmla="*/ 88 h 130"/>
              <a:gd name="T8" fmla="*/ 26 w 186"/>
              <a:gd name="T9" fmla="*/ 108 h 130"/>
              <a:gd name="T10" fmla="*/ 22 w 186"/>
              <a:gd name="T11" fmla="*/ 90 h 130"/>
              <a:gd name="T12" fmla="*/ 2 w 186"/>
              <a:gd name="T13" fmla="*/ 76 h 130"/>
              <a:gd name="T14" fmla="*/ 0 w 186"/>
              <a:gd name="T15" fmla="*/ 22 h 130"/>
              <a:gd name="T16" fmla="*/ 14 w 186"/>
              <a:gd name="T17" fmla="*/ 2 h 130"/>
              <a:gd name="T18" fmla="*/ 34 w 186"/>
              <a:gd name="T19" fmla="*/ 34 h 130"/>
              <a:gd name="T20" fmla="*/ 30 w 186"/>
              <a:gd name="T21" fmla="*/ 38 h 130"/>
              <a:gd name="T22" fmla="*/ 26 w 186"/>
              <a:gd name="T23" fmla="*/ 42 h 130"/>
              <a:gd name="T24" fmla="*/ 32 w 186"/>
              <a:gd name="T25" fmla="*/ 50 h 130"/>
              <a:gd name="T26" fmla="*/ 38 w 186"/>
              <a:gd name="T27" fmla="*/ 50 h 130"/>
              <a:gd name="T28" fmla="*/ 44 w 186"/>
              <a:gd name="T29" fmla="*/ 42 h 130"/>
              <a:gd name="T30" fmla="*/ 40 w 186"/>
              <a:gd name="T31" fmla="*/ 38 h 130"/>
              <a:gd name="T32" fmla="*/ 34 w 186"/>
              <a:gd name="T33" fmla="*/ 34 h 130"/>
              <a:gd name="T34" fmla="*/ 102 w 186"/>
              <a:gd name="T35" fmla="*/ 36 h 130"/>
              <a:gd name="T36" fmla="*/ 96 w 186"/>
              <a:gd name="T37" fmla="*/ 42 h 130"/>
              <a:gd name="T38" fmla="*/ 100 w 186"/>
              <a:gd name="T39" fmla="*/ 48 h 130"/>
              <a:gd name="T40" fmla="*/ 104 w 186"/>
              <a:gd name="T41" fmla="*/ 52 h 130"/>
              <a:gd name="T42" fmla="*/ 112 w 186"/>
              <a:gd name="T43" fmla="*/ 46 h 130"/>
              <a:gd name="T44" fmla="*/ 112 w 186"/>
              <a:gd name="T45" fmla="*/ 40 h 130"/>
              <a:gd name="T46" fmla="*/ 104 w 186"/>
              <a:gd name="T47" fmla="*/ 34 h 130"/>
              <a:gd name="T48" fmla="*/ 70 w 186"/>
              <a:gd name="T49" fmla="*/ 34 h 130"/>
              <a:gd name="T50" fmla="*/ 62 w 186"/>
              <a:gd name="T51" fmla="*/ 40 h 130"/>
              <a:gd name="T52" fmla="*/ 62 w 186"/>
              <a:gd name="T53" fmla="*/ 46 h 130"/>
              <a:gd name="T54" fmla="*/ 70 w 186"/>
              <a:gd name="T55" fmla="*/ 52 h 130"/>
              <a:gd name="T56" fmla="*/ 74 w 186"/>
              <a:gd name="T57" fmla="*/ 48 h 130"/>
              <a:gd name="T58" fmla="*/ 78 w 186"/>
              <a:gd name="T59" fmla="*/ 42 h 130"/>
              <a:gd name="T60" fmla="*/ 72 w 186"/>
              <a:gd name="T61" fmla="*/ 36 h 130"/>
              <a:gd name="T62" fmla="*/ 162 w 186"/>
              <a:gd name="T63" fmla="*/ 20 h 130"/>
              <a:gd name="T64" fmla="*/ 146 w 186"/>
              <a:gd name="T65" fmla="*/ 28 h 130"/>
              <a:gd name="T66" fmla="*/ 146 w 186"/>
              <a:gd name="T67" fmla="*/ 76 h 130"/>
              <a:gd name="T68" fmla="*/ 126 w 186"/>
              <a:gd name="T69" fmla="*/ 100 h 130"/>
              <a:gd name="T70" fmla="*/ 56 w 186"/>
              <a:gd name="T71" fmla="*/ 102 h 130"/>
              <a:gd name="T72" fmla="*/ 68 w 186"/>
              <a:gd name="T73" fmla="*/ 110 h 130"/>
              <a:gd name="T74" fmla="*/ 160 w 186"/>
              <a:gd name="T75" fmla="*/ 130 h 130"/>
              <a:gd name="T76" fmla="*/ 162 w 186"/>
              <a:gd name="T77" fmla="*/ 110 h 130"/>
              <a:gd name="T78" fmla="*/ 184 w 186"/>
              <a:gd name="T79" fmla="*/ 96 h 130"/>
              <a:gd name="T80" fmla="*/ 186 w 186"/>
              <a:gd name="T81" fmla="*/ 44 h 130"/>
              <a:gd name="T82" fmla="*/ 172 w 186"/>
              <a:gd name="T83" fmla="*/ 22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130">
                <a:moveTo>
                  <a:pt x="22" y="0"/>
                </a:moveTo>
                <a:lnTo>
                  <a:pt x="112" y="0"/>
                </a:lnTo>
                <a:lnTo>
                  <a:pt x="112" y="0"/>
                </a:lnTo>
                <a:lnTo>
                  <a:pt x="120" y="2"/>
                </a:lnTo>
                <a:lnTo>
                  <a:pt x="128" y="6"/>
                </a:lnTo>
                <a:lnTo>
                  <a:pt x="134" y="14"/>
                </a:lnTo>
                <a:lnTo>
                  <a:pt x="136" y="22"/>
                </a:lnTo>
                <a:lnTo>
                  <a:pt x="136" y="66"/>
                </a:lnTo>
                <a:lnTo>
                  <a:pt x="136" y="66"/>
                </a:lnTo>
                <a:lnTo>
                  <a:pt x="134" y="76"/>
                </a:lnTo>
                <a:lnTo>
                  <a:pt x="128" y="82"/>
                </a:lnTo>
                <a:lnTo>
                  <a:pt x="120" y="88"/>
                </a:lnTo>
                <a:lnTo>
                  <a:pt x="112" y="90"/>
                </a:lnTo>
                <a:lnTo>
                  <a:pt x="46" y="90"/>
                </a:lnTo>
                <a:lnTo>
                  <a:pt x="26" y="108"/>
                </a:lnTo>
                <a:lnTo>
                  <a:pt x="26" y="90"/>
                </a:lnTo>
                <a:lnTo>
                  <a:pt x="22" y="90"/>
                </a:lnTo>
                <a:lnTo>
                  <a:pt x="22" y="90"/>
                </a:lnTo>
                <a:lnTo>
                  <a:pt x="14" y="88"/>
                </a:lnTo>
                <a:lnTo>
                  <a:pt x="6" y="82"/>
                </a:lnTo>
                <a:lnTo>
                  <a:pt x="2" y="76"/>
                </a:lnTo>
                <a:lnTo>
                  <a:pt x="0" y="66"/>
                </a:lnTo>
                <a:lnTo>
                  <a:pt x="0" y="22"/>
                </a:lnTo>
                <a:lnTo>
                  <a:pt x="0" y="22"/>
                </a:lnTo>
                <a:lnTo>
                  <a:pt x="2" y="14"/>
                </a:lnTo>
                <a:lnTo>
                  <a:pt x="6" y="6"/>
                </a:lnTo>
                <a:lnTo>
                  <a:pt x="14" y="2"/>
                </a:lnTo>
                <a:lnTo>
                  <a:pt x="22" y="0"/>
                </a:lnTo>
                <a:lnTo>
                  <a:pt x="22" y="0"/>
                </a:lnTo>
                <a:close/>
                <a:moveTo>
                  <a:pt x="34" y="34"/>
                </a:moveTo>
                <a:lnTo>
                  <a:pt x="34" y="34"/>
                </a:lnTo>
                <a:lnTo>
                  <a:pt x="32" y="36"/>
                </a:lnTo>
                <a:lnTo>
                  <a:pt x="30" y="38"/>
                </a:lnTo>
                <a:lnTo>
                  <a:pt x="28" y="40"/>
                </a:lnTo>
                <a:lnTo>
                  <a:pt x="26" y="42"/>
                </a:lnTo>
                <a:lnTo>
                  <a:pt x="26" y="42"/>
                </a:lnTo>
                <a:lnTo>
                  <a:pt x="28" y="46"/>
                </a:lnTo>
                <a:lnTo>
                  <a:pt x="30" y="48"/>
                </a:lnTo>
                <a:lnTo>
                  <a:pt x="32" y="50"/>
                </a:lnTo>
                <a:lnTo>
                  <a:pt x="34" y="52"/>
                </a:lnTo>
                <a:lnTo>
                  <a:pt x="34" y="52"/>
                </a:lnTo>
                <a:lnTo>
                  <a:pt x="38" y="50"/>
                </a:lnTo>
                <a:lnTo>
                  <a:pt x="40" y="48"/>
                </a:lnTo>
                <a:lnTo>
                  <a:pt x="42" y="46"/>
                </a:lnTo>
                <a:lnTo>
                  <a:pt x="44" y="42"/>
                </a:lnTo>
                <a:lnTo>
                  <a:pt x="44" y="42"/>
                </a:lnTo>
                <a:lnTo>
                  <a:pt x="42" y="40"/>
                </a:lnTo>
                <a:lnTo>
                  <a:pt x="40" y="38"/>
                </a:lnTo>
                <a:lnTo>
                  <a:pt x="38" y="36"/>
                </a:lnTo>
                <a:lnTo>
                  <a:pt x="34" y="34"/>
                </a:lnTo>
                <a:lnTo>
                  <a:pt x="34" y="34"/>
                </a:lnTo>
                <a:close/>
                <a:moveTo>
                  <a:pt x="104" y="34"/>
                </a:moveTo>
                <a:lnTo>
                  <a:pt x="104" y="34"/>
                </a:lnTo>
                <a:lnTo>
                  <a:pt x="102" y="36"/>
                </a:lnTo>
                <a:lnTo>
                  <a:pt x="100" y="38"/>
                </a:lnTo>
                <a:lnTo>
                  <a:pt x="98" y="40"/>
                </a:lnTo>
                <a:lnTo>
                  <a:pt x="96" y="42"/>
                </a:lnTo>
                <a:lnTo>
                  <a:pt x="96" y="42"/>
                </a:lnTo>
                <a:lnTo>
                  <a:pt x="98" y="46"/>
                </a:lnTo>
                <a:lnTo>
                  <a:pt x="100" y="48"/>
                </a:lnTo>
                <a:lnTo>
                  <a:pt x="102" y="50"/>
                </a:lnTo>
                <a:lnTo>
                  <a:pt x="104" y="52"/>
                </a:lnTo>
                <a:lnTo>
                  <a:pt x="104" y="52"/>
                </a:lnTo>
                <a:lnTo>
                  <a:pt x="108" y="50"/>
                </a:lnTo>
                <a:lnTo>
                  <a:pt x="110" y="48"/>
                </a:lnTo>
                <a:lnTo>
                  <a:pt x="112" y="46"/>
                </a:lnTo>
                <a:lnTo>
                  <a:pt x="114" y="42"/>
                </a:lnTo>
                <a:lnTo>
                  <a:pt x="114" y="42"/>
                </a:lnTo>
                <a:lnTo>
                  <a:pt x="112" y="40"/>
                </a:lnTo>
                <a:lnTo>
                  <a:pt x="110" y="38"/>
                </a:lnTo>
                <a:lnTo>
                  <a:pt x="108" y="36"/>
                </a:lnTo>
                <a:lnTo>
                  <a:pt x="104" y="34"/>
                </a:lnTo>
                <a:lnTo>
                  <a:pt x="104" y="34"/>
                </a:lnTo>
                <a:close/>
                <a:moveTo>
                  <a:pt x="70" y="34"/>
                </a:moveTo>
                <a:lnTo>
                  <a:pt x="70" y="34"/>
                </a:lnTo>
                <a:lnTo>
                  <a:pt x="66" y="36"/>
                </a:lnTo>
                <a:lnTo>
                  <a:pt x="64" y="38"/>
                </a:lnTo>
                <a:lnTo>
                  <a:pt x="62" y="40"/>
                </a:lnTo>
                <a:lnTo>
                  <a:pt x="60" y="42"/>
                </a:lnTo>
                <a:lnTo>
                  <a:pt x="60" y="42"/>
                </a:lnTo>
                <a:lnTo>
                  <a:pt x="62" y="46"/>
                </a:lnTo>
                <a:lnTo>
                  <a:pt x="64" y="48"/>
                </a:lnTo>
                <a:lnTo>
                  <a:pt x="66" y="50"/>
                </a:lnTo>
                <a:lnTo>
                  <a:pt x="70" y="52"/>
                </a:lnTo>
                <a:lnTo>
                  <a:pt x="70" y="52"/>
                </a:lnTo>
                <a:lnTo>
                  <a:pt x="72" y="50"/>
                </a:lnTo>
                <a:lnTo>
                  <a:pt x="74" y="48"/>
                </a:lnTo>
                <a:lnTo>
                  <a:pt x="76" y="46"/>
                </a:lnTo>
                <a:lnTo>
                  <a:pt x="78" y="42"/>
                </a:lnTo>
                <a:lnTo>
                  <a:pt x="78" y="42"/>
                </a:lnTo>
                <a:lnTo>
                  <a:pt x="76" y="40"/>
                </a:lnTo>
                <a:lnTo>
                  <a:pt x="74" y="38"/>
                </a:lnTo>
                <a:lnTo>
                  <a:pt x="72" y="36"/>
                </a:lnTo>
                <a:lnTo>
                  <a:pt x="70" y="34"/>
                </a:lnTo>
                <a:lnTo>
                  <a:pt x="70" y="34"/>
                </a:lnTo>
                <a:close/>
                <a:moveTo>
                  <a:pt x="162" y="20"/>
                </a:moveTo>
                <a:lnTo>
                  <a:pt x="146" y="20"/>
                </a:lnTo>
                <a:lnTo>
                  <a:pt x="146" y="20"/>
                </a:lnTo>
                <a:lnTo>
                  <a:pt x="146" y="28"/>
                </a:lnTo>
                <a:lnTo>
                  <a:pt x="146" y="70"/>
                </a:lnTo>
                <a:lnTo>
                  <a:pt x="146" y="70"/>
                </a:lnTo>
                <a:lnTo>
                  <a:pt x="146" y="76"/>
                </a:lnTo>
                <a:lnTo>
                  <a:pt x="144" y="82"/>
                </a:lnTo>
                <a:lnTo>
                  <a:pt x="136" y="92"/>
                </a:lnTo>
                <a:lnTo>
                  <a:pt x="126" y="100"/>
                </a:lnTo>
                <a:lnTo>
                  <a:pt x="120" y="102"/>
                </a:lnTo>
                <a:lnTo>
                  <a:pt x="114" y="102"/>
                </a:lnTo>
                <a:lnTo>
                  <a:pt x="56" y="102"/>
                </a:lnTo>
                <a:lnTo>
                  <a:pt x="56" y="102"/>
                </a:lnTo>
                <a:lnTo>
                  <a:pt x="64" y="108"/>
                </a:lnTo>
                <a:lnTo>
                  <a:pt x="68" y="110"/>
                </a:lnTo>
                <a:lnTo>
                  <a:pt x="74" y="110"/>
                </a:lnTo>
                <a:lnTo>
                  <a:pt x="140" y="110"/>
                </a:lnTo>
                <a:lnTo>
                  <a:pt x="160" y="130"/>
                </a:lnTo>
                <a:lnTo>
                  <a:pt x="160" y="110"/>
                </a:lnTo>
                <a:lnTo>
                  <a:pt x="162" y="110"/>
                </a:lnTo>
                <a:lnTo>
                  <a:pt x="162" y="110"/>
                </a:lnTo>
                <a:lnTo>
                  <a:pt x="172" y="108"/>
                </a:lnTo>
                <a:lnTo>
                  <a:pt x="180" y="104"/>
                </a:lnTo>
                <a:lnTo>
                  <a:pt x="184" y="96"/>
                </a:lnTo>
                <a:lnTo>
                  <a:pt x="186" y="88"/>
                </a:lnTo>
                <a:lnTo>
                  <a:pt x="186" y="44"/>
                </a:lnTo>
                <a:lnTo>
                  <a:pt x="186" y="44"/>
                </a:lnTo>
                <a:lnTo>
                  <a:pt x="184" y="36"/>
                </a:lnTo>
                <a:lnTo>
                  <a:pt x="180" y="28"/>
                </a:lnTo>
                <a:lnTo>
                  <a:pt x="172" y="22"/>
                </a:lnTo>
                <a:lnTo>
                  <a:pt x="162" y="20"/>
                </a:lnTo>
                <a:lnTo>
                  <a:pt x="162" y="2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4" name="Freeform 235"/>
          <p:cNvSpPr>
            <a:spLocks noEditPoints="1"/>
          </p:cNvSpPr>
          <p:nvPr/>
        </p:nvSpPr>
        <p:spPr bwMode="auto">
          <a:xfrm>
            <a:off x="3098200" y="3281340"/>
            <a:ext cx="507942" cy="528534"/>
          </a:xfrm>
          <a:custGeom>
            <a:avLst/>
            <a:gdLst>
              <a:gd name="T0" fmla="*/ 42 w 148"/>
              <a:gd name="T1" fmla="*/ 80 h 154"/>
              <a:gd name="T2" fmla="*/ 38 w 148"/>
              <a:gd name="T3" fmla="*/ 56 h 154"/>
              <a:gd name="T4" fmla="*/ 32 w 148"/>
              <a:gd name="T5" fmla="*/ 38 h 154"/>
              <a:gd name="T6" fmla="*/ 36 w 148"/>
              <a:gd name="T7" fmla="*/ 12 h 154"/>
              <a:gd name="T8" fmla="*/ 86 w 148"/>
              <a:gd name="T9" fmla="*/ 6 h 154"/>
              <a:gd name="T10" fmla="*/ 94 w 148"/>
              <a:gd name="T11" fmla="*/ 38 h 154"/>
              <a:gd name="T12" fmla="*/ 96 w 148"/>
              <a:gd name="T13" fmla="*/ 50 h 154"/>
              <a:gd name="T14" fmla="*/ 84 w 148"/>
              <a:gd name="T15" fmla="*/ 68 h 154"/>
              <a:gd name="T16" fmla="*/ 100 w 148"/>
              <a:gd name="T17" fmla="*/ 82 h 154"/>
              <a:gd name="T18" fmla="*/ 132 w 148"/>
              <a:gd name="T19" fmla="*/ 86 h 154"/>
              <a:gd name="T20" fmla="*/ 148 w 148"/>
              <a:gd name="T21" fmla="*/ 116 h 154"/>
              <a:gd name="T22" fmla="*/ 136 w 148"/>
              <a:gd name="T23" fmla="*/ 142 h 154"/>
              <a:gd name="T24" fmla="*/ 100 w 148"/>
              <a:gd name="T25" fmla="*/ 152 h 154"/>
              <a:gd name="T26" fmla="*/ 6 w 148"/>
              <a:gd name="T27" fmla="*/ 140 h 154"/>
              <a:gd name="T28" fmla="*/ 12 w 148"/>
              <a:gd name="T29" fmla="*/ 88 h 154"/>
              <a:gd name="T30" fmla="*/ 106 w 148"/>
              <a:gd name="T31" fmla="*/ 134 h 154"/>
              <a:gd name="T32" fmla="*/ 118 w 148"/>
              <a:gd name="T33" fmla="*/ 100 h 154"/>
              <a:gd name="T34" fmla="*/ 118 w 148"/>
              <a:gd name="T35" fmla="*/ 94 h 154"/>
              <a:gd name="T36" fmla="*/ 118 w 148"/>
              <a:gd name="T37" fmla="*/ 92 h 154"/>
              <a:gd name="T38" fmla="*/ 116 w 148"/>
              <a:gd name="T39" fmla="*/ 92 h 154"/>
              <a:gd name="T40" fmla="*/ 116 w 148"/>
              <a:gd name="T41" fmla="*/ 92 h 154"/>
              <a:gd name="T42" fmla="*/ 116 w 148"/>
              <a:gd name="T43" fmla="*/ 92 h 154"/>
              <a:gd name="T44" fmla="*/ 114 w 148"/>
              <a:gd name="T45" fmla="*/ 92 h 154"/>
              <a:gd name="T46" fmla="*/ 114 w 148"/>
              <a:gd name="T47" fmla="*/ 92 h 154"/>
              <a:gd name="T48" fmla="*/ 114 w 148"/>
              <a:gd name="T49" fmla="*/ 92 h 154"/>
              <a:gd name="T50" fmla="*/ 114 w 148"/>
              <a:gd name="T51" fmla="*/ 92 h 154"/>
              <a:gd name="T52" fmla="*/ 112 w 148"/>
              <a:gd name="T53" fmla="*/ 92 h 154"/>
              <a:gd name="T54" fmla="*/ 112 w 148"/>
              <a:gd name="T55" fmla="*/ 92 h 154"/>
              <a:gd name="T56" fmla="*/ 110 w 148"/>
              <a:gd name="T57" fmla="*/ 92 h 154"/>
              <a:gd name="T58" fmla="*/ 86 w 148"/>
              <a:gd name="T59" fmla="*/ 116 h 154"/>
              <a:gd name="T60" fmla="*/ 112 w 148"/>
              <a:gd name="T61" fmla="*/ 142 h 154"/>
              <a:gd name="T62" fmla="*/ 112 w 148"/>
              <a:gd name="T63" fmla="*/ 142 h 154"/>
              <a:gd name="T64" fmla="*/ 112 w 148"/>
              <a:gd name="T65" fmla="*/ 142 h 154"/>
              <a:gd name="T66" fmla="*/ 114 w 148"/>
              <a:gd name="T67" fmla="*/ 142 h 154"/>
              <a:gd name="T68" fmla="*/ 114 w 148"/>
              <a:gd name="T69" fmla="*/ 142 h 154"/>
              <a:gd name="T70" fmla="*/ 116 w 148"/>
              <a:gd name="T71" fmla="*/ 142 h 154"/>
              <a:gd name="T72" fmla="*/ 116 w 148"/>
              <a:gd name="T73" fmla="*/ 142 h 154"/>
              <a:gd name="T74" fmla="*/ 118 w 148"/>
              <a:gd name="T75" fmla="*/ 140 h 154"/>
              <a:gd name="T76" fmla="*/ 118 w 148"/>
              <a:gd name="T77" fmla="*/ 140 h 154"/>
              <a:gd name="T78" fmla="*/ 118 w 148"/>
              <a:gd name="T79" fmla="*/ 140 h 154"/>
              <a:gd name="T80" fmla="*/ 120 w 148"/>
              <a:gd name="T81" fmla="*/ 140 h 154"/>
              <a:gd name="T82" fmla="*/ 120 w 148"/>
              <a:gd name="T83" fmla="*/ 140 h 154"/>
              <a:gd name="T84" fmla="*/ 122 w 148"/>
              <a:gd name="T85" fmla="*/ 140 h 154"/>
              <a:gd name="T86" fmla="*/ 122 w 148"/>
              <a:gd name="T87" fmla="*/ 140 h 154"/>
              <a:gd name="T88" fmla="*/ 124 w 148"/>
              <a:gd name="T89" fmla="*/ 138 h 154"/>
              <a:gd name="T90" fmla="*/ 124 w 148"/>
              <a:gd name="T91" fmla="*/ 138 h 154"/>
              <a:gd name="T92" fmla="*/ 124 w 148"/>
              <a:gd name="T93" fmla="*/ 138 h 154"/>
              <a:gd name="T94" fmla="*/ 126 w 148"/>
              <a:gd name="T95" fmla="*/ 138 h 154"/>
              <a:gd name="T96" fmla="*/ 126 w 148"/>
              <a:gd name="T97" fmla="*/ 136 h 154"/>
              <a:gd name="T98" fmla="*/ 126 w 148"/>
              <a:gd name="T99" fmla="*/ 136 h 154"/>
              <a:gd name="T100" fmla="*/ 128 w 148"/>
              <a:gd name="T101" fmla="*/ 136 h 154"/>
              <a:gd name="T102" fmla="*/ 128 w 148"/>
              <a:gd name="T103" fmla="*/ 136 h 154"/>
              <a:gd name="T104" fmla="*/ 136 w 148"/>
              <a:gd name="T105" fmla="*/ 116 h 154"/>
              <a:gd name="T106" fmla="*/ 118 w 148"/>
              <a:gd name="T107" fmla="*/ 9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8" h="154">
                <a:moveTo>
                  <a:pt x="18" y="82"/>
                </a:moveTo>
                <a:lnTo>
                  <a:pt x="18" y="82"/>
                </a:lnTo>
                <a:lnTo>
                  <a:pt x="32" y="82"/>
                </a:lnTo>
                <a:lnTo>
                  <a:pt x="32" y="82"/>
                </a:lnTo>
                <a:lnTo>
                  <a:pt x="38" y="82"/>
                </a:lnTo>
                <a:lnTo>
                  <a:pt x="42" y="80"/>
                </a:lnTo>
                <a:lnTo>
                  <a:pt x="42" y="80"/>
                </a:lnTo>
                <a:lnTo>
                  <a:pt x="46" y="70"/>
                </a:lnTo>
                <a:lnTo>
                  <a:pt x="46" y="70"/>
                </a:lnTo>
                <a:lnTo>
                  <a:pt x="40" y="62"/>
                </a:lnTo>
                <a:lnTo>
                  <a:pt x="38" y="56"/>
                </a:lnTo>
                <a:lnTo>
                  <a:pt x="38" y="56"/>
                </a:lnTo>
                <a:lnTo>
                  <a:pt x="34" y="54"/>
                </a:lnTo>
                <a:lnTo>
                  <a:pt x="32" y="50"/>
                </a:lnTo>
                <a:lnTo>
                  <a:pt x="32" y="50"/>
                </a:lnTo>
                <a:lnTo>
                  <a:pt x="32" y="40"/>
                </a:lnTo>
                <a:lnTo>
                  <a:pt x="32" y="38"/>
                </a:lnTo>
                <a:lnTo>
                  <a:pt x="32" y="38"/>
                </a:lnTo>
                <a:lnTo>
                  <a:pt x="32" y="38"/>
                </a:lnTo>
                <a:lnTo>
                  <a:pt x="32" y="38"/>
                </a:lnTo>
                <a:lnTo>
                  <a:pt x="32" y="38"/>
                </a:lnTo>
                <a:lnTo>
                  <a:pt x="32" y="26"/>
                </a:lnTo>
                <a:lnTo>
                  <a:pt x="32" y="18"/>
                </a:lnTo>
                <a:lnTo>
                  <a:pt x="36" y="12"/>
                </a:lnTo>
                <a:lnTo>
                  <a:pt x="40" y="6"/>
                </a:lnTo>
                <a:lnTo>
                  <a:pt x="40" y="6"/>
                </a:lnTo>
                <a:lnTo>
                  <a:pt x="50" y="2"/>
                </a:lnTo>
                <a:lnTo>
                  <a:pt x="62" y="0"/>
                </a:lnTo>
                <a:lnTo>
                  <a:pt x="76" y="0"/>
                </a:lnTo>
                <a:lnTo>
                  <a:pt x="86" y="6"/>
                </a:lnTo>
                <a:lnTo>
                  <a:pt x="86" y="6"/>
                </a:lnTo>
                <a:lnTo>
                  <a:pt x="90" y="10"/>
                </a:lnTo>
                <a:lnTo>
                  <a:pt x="94" y="18"/>
                </a:lnTo>
                <a:lnTo>
                  <a:pt x="94" y="26"/>
                </a:lnTo>
                <a:lnTo>
                  <a:pt x="94" y="38"/>
                </a:lnTo>
                <a:lnTo>
                  <a:pt x="94" y="38"/>
                </a:lnTo>
                <a:lnTo>
                  <a:pt x="96" y="38"/>
                </a:lnTo>
                <a:lnTo>
                  <a:pt x="96" y="38"/>
                </a:lnTo>
                <a:lnTo>
                  <a:pt x="96" y="40"/>
                </a:lnTo>
                <a:lnTo>
                  <a:pt x="96" y="40"/>
                </a:lnTo>
                <a:lnTo>
                  <a:pt x="96" y="50"/>
                </a:lnTo>
                <a:lnTo>
                  <a:pt x="96" y="50"/>
                </a:lnTo>
                <a:lnTo>
                  <a:pt x="94" y="54"/>
                </a:lnTo>
                <a:lnTo>
                  <a:pt x="90" y="56"/>
                </a:lnTo>
                <a:lnTo>
                  <a:pt x="90" y="56"/>
                </a:lnTo>
                <a:lnTo>
                  <a:pt x="88" y="62"/>
                </a:lnTo>
                <a:lnTo>
                  <a:pt x="84" y="68"/>
                </a:lnTo>
                <a:lnTo>
                  <a:pt x="84" y="68"/>
                </a:lnTo>
                <a:lnTo>
                  <a:pt x="86" y="76"/>
                </a:lnTo>
                <a:lnTo>
                  <a:pt x="88" y="80"/>
                </a:lnTo>
                <a:lnTo>
                  <a:pt x="88" y="80"/>
                </a:lnTo>
                <a:lnTo>
                  <a:pt x="92" y="82"/>
                </a:lnTo>
                <a:lnTo>
                  <a:pt x="98" y="82"/>
                </a:lnTo>
                <a:lnTo>
                  <a:pt x="100" y="82"/>
                </a:lnTo>
                <a:lnTo>
                  <a:pt x="100" y="82"/>
                </a:lnTo>
                <a:lnTo>
                  <a:pt x="110" y="80"/>
                </a:lnTo>
                <a:lnTo>
                  <a:pt x="110" y="80"/>
                </a:lnTo>
                <a:lnTo>
                  <a:pt x="118" y="82"/>
                </a:lnTo>
                <a:lnTo>
                  <a:pt x="124" y="84"/>
                </a:lnTo>
                <a:lnTo>
                  <a:pt x="132" y="86"/>
                </a:lnTo>
                <a:lnTo>
                  <a:pt x="136" y="92"/>
                </a:lnTo>
                <a:lnTo>
                  <a:pt x="136" y="92"/>
                </a:lnTo>
                <a:lnTo>
                  <a:pt x="140" y="96"/>
                </a:lnTo>
                <a:lnTo>
                  <a:pt x="144" y="102"/>
                </a:lnTo>
                <a:lnTo>
                  <a:pt x="146" y="110"/>
                </a:lnTo>
                <a:lnTo>
                  <a:pt x="148" y="116"/>
                </a:lnTo>
                <a:lnTo>
                  <a:pt x="148" y="116"/>
                </a:lnTo>
                <a:lnTo>
                  <a:pt x="146" y="124"/>
                </a:lnTo>
                <a:lnTo>
                  <a:pt x="144" y="132"/>
                </a:lnTo>
                <a:lnTo>
                  <a:pt x="140" y="138"/>
                </a:lnTo>
                <a:lnTo>
                  <a:pt x="136" y="142"/>
                </a:lnTo>
                <a:lnTo>
                  <a:pt x="136" y="142"/>
                </a:lnTo>
                <a:lnTo>
                  <a:pt x="132" y="148"/>
                </a:lnTo>
                <a:lnTo>
                  <a:pt x="124" y="150"/>
                </a:lnTo>
                <a:lnTo>
                  <a:pt x="118" y="152"/>
                </a:lnTo>
                <a:lnTo>
                  <a:pt x="110" y="154"/>
                </a:lnTo>
                <a:lnTo>
                  <a:pt x="110" y="154"/>
                </a:lnTo>
                <a:lnTo>
                  <a:pt x="100" y="152"/>
                </a:lnTo>
                <a:lnTo>
                  <a:pt x="88" y="146"/>
                </a:lnTo>
                <a:lnTo>
                  <a:pt x="88" y="146"/>
                </a:lnTo>
                <a:lnTo>
                  <a:pt x="62" y="148"/>
                </a:lnTo>
                <a:lnTo>
                  <a:pt x="36" y="146"/>
                </a:lnTo>
                <a:lnTo>
                  <a:pt x="14" y="142"/>
                </a:lnTo>
                <a:lnTo>
                  <a:pt x="6" y="140"/>
                </a:lnTo>
                <a:lnTo>
                  <a:pt x="0" y="136"/>
                </a:lnTo>
                <a:lnTo>
                  <a:pt x="0" y="136"/>
                </a:lnTo>
                <a:lnTo>
                  <a:pt x="0" y="124"/>
                </a:lnTo>
                <a:lnTo>
                  <a:pt x="4" y="110"/>
                </a:lnTo>
                <a:lnTo>
                  <a:pt x="8" y="94"/>
                </a:lnTo>
                <a:lnTo>
                  <a:pt x="12" y="88"/>
                </a:lnTo>
                <a:lnTo>
                  <a:pt x="18" y="82"/>
                </a:lnTo>
                <a:lnTo>
                  <a:pt x="18" y="82"/>
                </a:lnTo>
                <a:close/>
                <a:moveTo>
                  <a:pt x="94" y="112"/>
                </a:moveTo>
                <a:lnTo>
                  <a:pt x="94" y="122"/>
                </a:lnTo>
                <a:lnTo>
                  <a:pt x="106" y="122"/>
                </a:lnTo>
                <a:lnTo>
                  <a:pt x="106" y="134"/>
                </a:lnTo>
                <a:lnTo>
                  <a:pt x="118" y="134"/>
                </a:lnTo>
                <a:lnTo>
                  <a:pt x="118" y="122"/>
                </a:lnTo>
                <a:lnTo>
                  <a:pt x="130" y="122"/>
                </a:lnTo>
                <a:lnTo>
                  <a:pt x="130" y="112"/>
                </a:lnTo>
                <a:lnTo>
                  <a:pt x="118" y="112"/>
                </a:lnTo>
                <a:lnTo>
                  <a:pt x="118" y="100"/>
                </a:lnTo>
                <a:lnTo>
                  <a:pt x="106" y="100"/>
                </a:lnTo>
                <a:lnTo>
                  <a:pt x="106" y="112"/>
                </a:lnTo>
                <a:lnTo>
                  <a:pt x="94" y="112"/>
                </a:lnTo>
                <a:lnTo>
                  <a:pt x="94" y="112"/>
                </a:lnTo>
                <a:close/>
                <a:moveTo>
                  <a:pt x="118" y="94"/>
                </a:moveTo>
                <a:lnTo>
                  <a:pt x="118" y="94"/>
                </a:lnTo>
                <a:lnTo>
                  <a:pt x="118" y="94"/>
                </a:lnTo>
                <a:lnTo>
                  <a:pt x="118" y="94"/>
                </a:lnTo>
                <a:lnTo>
                  <a:pt x="118" y="94"/>
                </a:lnTo>
                <a:lnTo>
                  <a:pt x="118" y="92"/>
                </a:lnTo>
                <a:lnTo>
                  <a:pt x="118" y="92"/>
                </a:lnTo>
                <a:lnTo>
                  <a:pt x="118" y="92"/>
                </a:lnTo>
                <a:lnTo>
                  <a:pt x="118" y="92"/>
                </a:lnTo>
                <a:lnTo>
                  <a:pt x="118" y="92"/>
                </a:lnTo>
                <a:lnTo>
                  <a:pt x="118" y="92"/>
                </a:lnTo>
                <a:lnTo>
                  <a:pt x="118" y="92"/>
                </a:lnTo>
                <a:lnTo>
                  <a:pt x="118"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6"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4" y="92"/>
                </a:lnTo>
                <a:lnTo>
                  <a:pt x="112" y="92"/>
                </a:lnTo>
                <a:lnTo>
                  <a:pt x="112" y="92"/>
                </a:lnTo>
                <a:lnTo>
                  <a:pt x="112" y="92"/>
                </a:lnTo>
                <a:lnTo>
                  <a:pt x="112" y="92"/>
                </a:lnTo>
                <a:lnTo>
                  <a:pt x="112" y="92"/>
                </a:lnTo>
                <a:lnTo>
                  <a:pt x="112" y="92"/>
                </a:lnTo>
                <a:lnTo>
                  <a:pt x="112" y="92"/>
                </a:lnTo>
                <a:lnTo>
                  <a:pt x="112" y="92"/>
                </a:lnTo>
                <a:lnTo>
                  <a:pt x="112" y="92"/>
                </a:lnTo>
                <a:lnTo>
                  <a:pt x="112" y="92"/>
                </a:lnTo>
                <a:lnTo>
                  <a:pt x="112" y="92"/>
                </a:lnTo>
                <a:lnTo>
                  <a:pt x="112" y="92"/>
                </a:lnTo>
                <a:lnTo>
                  <a:pt x="112" y="92"/>
                </a:lnTo>
                <a:lnTo>
                  <a:pt x="112" y="92"/>
                </a:lnTo>
                <a:lnTo>
                  <a:pt x="112" y="92"/>
                </a:lnTo>
                <a:lnTo>
                  <a:pt x="110" y="92"/>
                </a:lnTo>
                <a:lnTo>
                  <a:pt x="110" y="92"/>
                </a:lnTo>
                <a:lnTo>
                  <a:pt x="102" y="94"/>
                </a:lnTo>
                <a:lnTo>
                  <a:pt x="94" y="100"/>
                </a:lnTo>
                <a:lnTo>
                  <a:pt x="94" y="100"/>
                </a:lnTo>
                <a:lnTo>
                  <a:pt x="88" y="108"/>
                </a:lnTo>
                <a:lnTo>
                  <a:pt x="86" y="116"/>
                </a:lnTo>
                <a:lnTo>
                  <a:pt x="86" y="116"/>
                </a:lnTo>
                <a:lnTo>
                  <a:pt x="88" y="126"/>
                </a:lnTo>
                <a:lnTo>
                  <a:pt x="94" y="134"/>
                </a:lnTo>
                <a:lnTo>
                  <a:pt x="94" y="134"/>
                </a:lnTo>
                <a:lnTo>
                  <a:pt x="102" y="140"/>
                </a:lnTo>
                <a:lnTo>
                  <a:pt x="110" y="142"/>
                </a:lnTo>
                <a:lnTo>
                  <a:pt x="112" y="142"/>
                </a:lnTo>
                <a:lnTo>
                  <a:pt x="112" y="142"/>
                </a:lnTo>
                <a:lnTo>
                  <a:pt x="112" y="142"/>
                </a:lnTo>
                <a:lnTo>
                  <a:pt x="112" y="142"/>
                </a:lnTo>
                <a:lnTo>
                  <a:pt x="112" y="142"/>
                </a:lnTo>
                <a:lnTo>
                  <a:pt x="112" y="142"/>
                </a:lnTo>
                <a:lnTo>
                  <a:pt x="112" y="142"/>
                </a:lnTo>
                <a:lnTo>
                  <a:pt x="112" y="142"/>
                </a:lnTo>
                <a:lnTo>
                  <a:pt x="112" y="142"/>
                </a:lnTo>
                <a:lnTo>
                  <a:pt x="112" y="142"/>
                </a:lnTo>
                <a:lnTo>
                  <a:pt x="112" y="142"/>
                </a:lnTo>
                <a:lnTo>
                  <a:pt x="112" y="142"/>
                </a:lnTo>
                <a:lnTo>
                  <a:pt x="112"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4" y="142"/>
                </a:lnTo>
                <a:lnTo>
                  <a:pt x="116" y="142"/>
                </a:lnTo>
                <a:lnTo>
                  <a:pt x="116" y="142"/>
                </a:lnTo>
                <a:lnTo>
                  <a:pt x="116" y="142"/>
                </a:lnTo>
                <a:lnTo>
                  <a:pt x="116" y="142"/>
                </a:lnTo>
                <a:lnTo>
                  <a:pt x="116" y="142"/>
                </a:lnTo>
                <a:lnTo>
                  <a:pt x="116" y="142"/>
                </a:lnTo>
                <a:lnTo>
                  <a:pt x="116" y="142"/>
                </a:lnTo>
                <a:lnTo>
                  <a:pt x="116" y="142"/>
                </a:lnTo>
                <a:lnTo>
                  <a:pt x="116" y="142"/>
                </a:lnTo>
                <a:lnTo>
                  <a:pt x="116" y="142"/>
                </a:lnTo>
                <a:lnTo>
                  <a:pt x="116" y="142"/>
                </a:lnTo>
                <a:lnTo>
                  <a:pt x="116" y="142"/>
                </a:lnTo>
                <a:lnTo>
                  <a:pt x="116" y="142"/>
                </a:lnTo>
                <a:lnTo>
                  <a:pt x="118" y="142"/>
                </a:lnTo>
                <a:lnTo>
                  <a:pt x="118" y="140"/>
                </a:lnTo>
                <a:lnTo>
                  <a:pt x="118" y="140"/>
                </a:lnTo>
                <a:lnTo>
                  <a:pt x="118" y="140"/>
                </a:lnTo>
                <a:lnTo>
                  <a:pt x="118" y="140"/>
                </a:lnTo>
                <a:lnTo>
                  <a:pt x="118" y="140"/>
                </a:lnTo>
                <a:lnTo>
                  <a:pt x="118" y="140"/>
                </a:lnTo>
                <a:lnTo>
                  <a:pt x="118" y="140"/>
                </a:lnTo>
                <a:lnTo>
                  <a:pt x="118" y="140"/>
                </a:lnTo>
                <a:lnTo>
                  <a:pt x="118" y="140"/>
                </a:lnTo>
                <a:lnTo>
                  <a:pt x="118" y="140"/>
                </a:lnTo>
                <a:lnTo>
                  <a:pt x="118" y="140"/>
                </a:lnTo>
                <a:lnTo>
                  <a:pt x="118" y="140"/>
                </a:lnTo>
                <a:lnTo>
                  <a:pt x="118" y="140"/>
                </a:lnTo>
                <a:lnTo>
                  <a:pt x="120" y="140"/>
                </a:lnTo>
                <a:lnTo>
                  <a:pt x="120" y="140"/>
                </a:lnTo>
                <a:lnTo>
                  <a:pt x="120" y="140"/>
                </a:lnTo>
                <a:lnTo>
                  <a:pt x="120" y="140"/>
                </a:lnTo>
                <a:lnTo>
                  <a:pt x="120" y="140"/>
                </a:lnTo>
                <a:lnTo>
                  <a:pt x="120" y="140"/>
                </a:lnTo>
                <a:lnTo>
                  <a:pt x="120" y="140"/>
                </a:lnTo>
                <a:lnTo>
                  <a:pt x="120" y="140"/>
                </a:lnTo>
                <a:lnTo>
                  <a:pt x="120" y="140"/>
                </a:lnTo>
                <a:lnTo>
                  <a:pt x="120" y="140"/>
                </a:lnTo>
                <a:lnTo>
                  <a:pt x="120" y="140"/>
                </a:lnTo>
                <a:lnTo>
                  <a:pt x="120" y="140"/>
                </a:lnTo>
                <a:lnTo>
                  <a:pt x="120" y="140"/>
                </a:lnTo>
                <a:lnTo>
                  <a:pt x="120" y="140"/>
                </a:lnTo>
                <a:lnTo>
                  <a:pt x="122" y="140"/>
                </a:lnTo>
                <a:lnTo>
                  <a:pt x="122" y="140"/>
                </a:lnTo>
                <a:lnTo>
                  <a:pt x="122" y="140"/>
                </a:lnTo>
                <a:lnTo>
                  <a:pt x="122" y="140"/>
                </a:lnTo>
                <a:lnTo>
                  <a:pt x="122" y="140"/>
                </a:lnTo>
                <a:lnTo>
                  <a:pt x="122" y="140"/>
                </a:lnTo>
                <a:lnTo>
                  <a:pt x="122" y="140"/>
                </a:lnTo>
                <a:lnTo>
                  <a:pt x="122" y="140"/>
                </a:lnTo>
                <a:lnTo>
                  <a:pt x="122" y="140"/>
                </a:lnTo>
                <a:lnTo>
                  <a:pt x="122" y="140"/>
                </a:lnTo>
                <a:lnTo>
                  <a:pt x="122" y="138"/>
                </a:lnTo>
                <a:lnTo>
                  <a:pt x="122" y="138"/>
                </a:lnTo>
                <a:lnTo>
                  <a:pt x="122" y="138"/>
                </a:lnTo>
                <a:lnTo>
                  <a:pt x="122" y="138"/>
                </a:lnTo>
                <a:lnTo>
                  <a:pt x="122"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4" y="138"/>
                </a:lnTo>
                <a:lnTo>
                  <a:pt x="126" y="138"/>
                </a:lnTo>
                <a:lnTo>
                  <a:pt x="126" y="138"/>
                </a:lnTo>
                <a:lnTo>
                  <a:pt x="126" y="138"/>
                </a:lnTo>
                <a:lnTo>
                  <a:pt x="126" y="138"/>
                </a:lnTo>
                <a:lnTo>
                  <a:pt x="126" y="136"/>
                </a:lnTo>
                <a:lnTo>
                  <a:pt x="126" y="136"/>
                </a:lnTo>
                <a:lnTo>
                  <a:pt x="126" y="136"/>
                </a:lnTo>
                <a:lnTo>
                  <a:pt x="126" y="136"/>
                </a:lnTo>
                <a:lnTo>
                  <a:pt x="126" y="136"/>
                </a:lnTo>
                <a:lnTo>
                  <a:pt x="126" y="136"/>
                </a:lnTo>
                <a:lnTo>
                  <a:pt x="126" y="136"/>
                </a:lnTo>
                <a:lnTo>
                  <a:pt x="126" y="136"/>
                </a:lnTo>
                <a:lnTo>
                  <a:pt x="126" y="136"/>
                </a:lnTo>
                <a:lnTo>
                  <a:pt x="126" y="136"/>
                </a:lnTo>
                <a:lnTo>
                  <a:pt x="126" y="136"/>
                </a:lnTo>
                <a:lnTo>
                  <a:pt x="126" y="136"/>
                </a:lnTo>
                <a:lnTo>
                  <a:pt x="126" y="136"/>
                </a:lnTo>
                <a:lnTo>
                  <a:pt x="128" y="136"/>
                </a:lnTo>
                <a:lnTo>
                  <a:pt x="128" y="136"/>
                </a:lnTo>
                <a:lnTo>
                  <a:pt x="128" y="136"/>
                </a:lnTo>
                <a:lnTo>
                  <a:pt x="128" y="136"/>
                </a:lnTo>
                <a:lnTo>
                  <a:pt x="128" y="136"/>
                </a:lnTo>
                <a:lnTo>
                  <a:pt x="128" y="136"/>
                </a:lnTo>
                <a:lnTo>
                  <a:pt x="128" y="136"/>
                </a:lnTo>
                <a:lnTo>
                  <a:pt x="128" y="136"/>
                </a:lnTo>
                <a:lnTo>
                  <a:pt x="128" y="136"/>
                </a:lnTo>
                <a:lnTo>
                  <a:pt x="128" y="134"/>
                </a:lnTo>
                <a:lnTo>
                  <a:pt x="128" y="134"/>
                </a:lnTo>
                <a:lnTo>
                  <a:pt x="128" y="134"/>
                </a:lnTo>
                <a:lnTo>
                  <a:pt x="128" y="134"/>
                </a:lnTo>
                <a:lnTo>
                  <a:pt x="134" y="126"/>
                </a:lnTo>
                <a:lnTo>
                  <a:pt x="136" y="116"/>
                </a:lnTo>
                <a:lnTo>
                  <a:pt x="136" y="116"/>
                </a:lnTo>
                <a:lnTo>
                  <a:pt x="134" y="108"/>
                </a:lnTo>
                <a:lnTo>
                  <a:pt x="128" y="100"/>
                </a:lnTo>
                <a:lnTo>
                  <a:pt x="128" y="100"/>
                </a:lnTo>
                <a:lnTo>
                  <a:pt x="124" y="96"/>
                </a:lnTo>
                <a:lnTo>
                  <a:pt x="118" y="94"/>
                </a:lnTo>
                <a:lnTo>
                  <a:pt x="118" y="9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5" name="Freeform 239"/>
          <p:cNvSpPr>
            <a:spLocks noEditPoints="1"/>
          </p:cNvSpPr>
          <p:nvPr/>
        </p:nvSpPr>
        <p:spPr bwMode="auto">
          <a:xfrm>
            <a:off x="2012896" y="1647690"/>
            <a:ext cx="418708" cy="583446"/>
          </a:xfrm>
          <a:custGeom>
            <a:avLst/>
            <a:gdLst>
              <a:gd name="T0" fmla="*/ 36 w 122"/>
              <a:gd name="T1" fmla="*/ 118 h 170"/>
              <a:gd name="T2" fmla="*/ 58 w 122"/>
              <a:gd name="T3" fmla="*/ 128 h 170"/>
              <a:gd name="T4" fmla="*/ 60 w 122"/>
              <a:gd name="T5" fmla="*/ 118 h 170"/>
              <a:gd name="T6" fmla="*/ 72 w 122"/>
              <a:gd name="T7" fmla="*/ 124 h 170"/>
              <a:gd name="T8" fmla="*/ 72 w 122"/>
              <a:gd name="T9" fmla="*/ 140 h 170"/>
              <a:gd name="T10" fmla="*/ 122 w 122"/>
              <a:gd name="T11" fmla="*/ 134 h 170"/>
              <a:gd name="T12" fmla="*/ 0 w 122"/>
              <a:gd name="T13" fmla="*/ 170 h 170"/>
              <a:gd name="T14" fmla="*/ 0 w 122"/>
              <a:gd name="T15" fmla="*/ 134 h 170"/>
              <a:gd name="T16" fmla="*/ 62 w 122"/>
              <a:gd name="T17" fmla="*/ 0 h 170"/>
              <a:gd name="T18" fmla="*/ 118 w 122"/>
              <a:gd name="T19" fmla="*/ 18 h 170"/>
              <a:gd name="T20" fmla="*/ 118 w 122"/>
              <a:gd name="T21" fmla="*/ 48 h 170"/>
              <a:gd name="T22" fmla="*/ 120 w 122"/>
              <a:gd name="T23" fmla="*/ 54 h 170"/>
              <a:gd name="T24" fmla="*/ 118 w 122"/>
              <a:gd name="T25" fmla="*/ 58 h 170"/>
              <a:gd name="T26" fmla="*/ 114 w 122"/>
              <a:gd name="T27" fmla="*/ 76 h 170"/>
              <a:gd name="T28" fmla="*/ 110 w 122"/>
              <a:gd name="T29" fmla="*/ 76 h 170"/>
              <a:gd name="T30" fmla="*/ 112 w 122"/>
              <a:gd name="T31" fmla="*/ 58 h 170"/>
              <a:gd name="T32" fmla="*/ 110 w 122"/>
              <a:gd name="T33" fmla="*/ 54 h 170"/>
              <a:gd name="T34" fmla="*/ 110 w 122"/>
              <a:gd name="T35" fmla="*/ 50 h 170"/>
              <a:gd name="T36" fmla="*/ 112 w 122"/>
              <a:gd name="T37" fmla="*/ 28 h 170"/>
              <a:gd name="T38" fmla="*/ 8 w 122"/>
              <a:gd name="T39" fmla="*/ 18 h 170"/>
              <a:gd name="T40" fmla="*/ 24 w 122"/>
              <a:gd name="T41" fmla="*/ 34 h 170"/>
              <a:gd name="T42" fmla="*/ 24 w 122"/>
              <a:gd name="T43" fmla="*/ 60 h 170"/>
              <a:gd name="T44" fmla="*/ 28 w 122"/>
              <a:gd name="T45" fmla="*/ 64 h 170"/>
              <a:gd name="T46" fmla="*/ 30 w 122"/>
              <a:gd name="T47" fmla="*/ 76 h 170"/>
              <a:gd name="T48" fmla="*/ 38 w 122"/>
              <a:gd name="T49" fmla="*/ 100 h 170"/>
              <a:gd name="T50" fmla="*/ 46 w 122"/>
              <a:gd name="T51" fmla="*/ 110 h 170"/>
              <a:gd name="T52" fmla="*/ 48 w 122"/>
              <a:gd name="T53" fmla="*/ 110 h 170"/>
              <a:gd name="T54" fmla="*/ 64 w 122"/>
              <a:gd name="T55" fmla="*/ 110 h 170"/>
              <a:gd name="T56" fmla="*/ 80 w 122"/>
              <a:gd name="T57" fmla="*/ 110 h 170"/>
              <a:gd name="T58" fmla="*/ 80 w 122"/>
              <a:gd name="T59" fmla="*/ 108 h 170"/>
              <a:gd name="T60" fmla="*/ 94 w 122"/>
              <a:gd name="T61" fmla="*/ 86 h 170"/>
              <a:gd name="T62" fmla="*/ 100 w 122"/>
              <a:gd name="T63" fmla="*/ 60 h 170"/>
              <a:gd name="T64" fmla="*/ 104 w 122"/>
              <a:gd name="T65" fmla="*/ 60 h 170"/>
              <a:gd name="T66" fmla="*/ 104 w 122"/>
              <a:gd name="T67" fmla="*/ 34 h 170"/>
              <a:gd name="T68" fmla="*/ 24 w 122"/>
              <a:gd name="T69" fmla="*/ 34 h 170"/>
              <a:gd name="T70" fmla="*/ 66 w 122"/>
              <a:gd name="T71" fmla="*/ 70 h 170"/>
              <a:gd name="T72" fmla="*/ 72 w 122"/>
              <a:gd name="T73" fmla="*/ 64 h 170"/>
              <a:gd name="T74" fmla="*/ 54 w 122"/>
              <a:gd name="T75" fmla="*/ 68 h 170"/>
              <a:gd name="T76" fmla="*/ 38 w 122"/>
              <a:gd name="T77" fmla="*/ 64 h 170"/>
              <a:gd name="T78" fmla="*/ 38 w 122"/>
              <a:gd name="T79" fmla="*/ 74 h 170"/>
              <a:gd name="T80" fmla="*/ 44 w 122"/>
              <a:gd name="T81" fmla="*/ 94 h 170"/>
              <a:gd name="T82" fmla="*/ 50 w 122"/>
              <a:gd name="T83" fmla="*/ 102 h 170"/>
              <a:gd name="T84" fmla="*/ 64 w 122"/>
              <a:gd name="T85" fmla="*/ 102 h 170"/>
              <a:gd name="T86" fmla="*/ 76 w 122"/>
              <a:gd name="T87" fmla="*/ 102 h 170"/>
              <a:gd name="T88" fmla="*/ 86 w 122"/>
              <a:gd name="T89" fmla="*/ 82 h 170"/>
              <a:gd name="T90" fmla="*/ 90 w 122"/>
              <a:gd name="T91" fmla="*/ 60 h 170"/>
              <a:gd name="T92" fmla="*/ 86 w 122"/>
              <a:gd name="T93" fmla="*/ 62 h 170"/>
              <a:gd name="T94" fmla="*/ 84 w 122"/>
              <a:gd name="T95" fmla="*/ 66 h 170"/>
              <a:gd name="T96" fmla="*/ 70 w 122"/>
              <a:gd name="T97" fmla="*/ 72 h 170"/>
              <a:gd name="T98" fmla="*/ 66 w 122"/>
              <a:gd name="T99" fmla="*/ 70 h 170"/>
              <a:gd name="T100" fmla="*/ 84 w 122"/>
              <a:gd name="T101" fmla="*/ 156 h 170"/>
              <a:gd name="T102" fmla="*/ 108 w 122"/>
              <a:gd name="T103" fmla="*/ 1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2" h="170">
                <a:moveTo>
                  <a:pt x="0" y="134"/>
                </a:moveTo>
                <a:lnTo>
                  <a:pt x="36" y="118"/>
                </a:lnTo>
                <a:lnTo>
                  <a:pt x="54" y="142"/>
                </a:lnTo>
                <a:lnTo>
                  <a:pt x="58" y="128"/>
                </a:lnTo>
                <a:lnTo>
                  <a:pt x="56" y="124"/>
                </a:lnTo>
                <a:lnTo>
                  <a:pt x="60" y="118"/>
                </a:lnTo>
                <a:lnTo>
                  <a:pt x="68" y="118"/>
                </a:lnTo>
                <a:lnTo>
                  <a:pt x="72" y="124"/>
                </a:lnTo>
                <a:lnTo>
                  <a:pt x="68" y="128"/>
                </a:lnTo>
                <a:lnTo>
                  <a:pt x="72" y="140"/>
                </a:lnTo>
                <a:lnTo>
                  <a:pt x="90" y="118"/>
                </a:lnTo>
                <a:lnTo>
                  <a:pt x="122" y="134"/>
                </a:lnTo>
                <a:lnTo>
                  <a:pt x="122" y="170"/>
                </a:lnTo>
                <a:lnTo>
                  <a:pt x="0" y="170"/>
                </a:lnTo>
                <a:lnTo>
                  <a:pt x="0" y="134"/>
                </a:lnTo>
                <a:lnTo>
                  <a:pt x="0" y="134"/>
                </a:lnTo>
                <a:close/>
                <a:moveTo>
                  <a:pt x="8" y="18"/>
                </a:moveTo>
                <a:lnTo>
                  <a:pt x="62" y="0"/>
                </a:lnTo>
                <a:lnTo>
                  <a:pt x="118" y="18"/>
                </a:lnTo>
                <a:lnTo>
                  <a:pt x="118" y="18"/>
                </a:lnTo>
                <a:lnTo>
                  <a:pt x="118" y="48"/>
                </a:lnTo>
                <a:lnTo>
                  <a:pt x="118" y="48"/>
                </a:lnTo>
                <a:lnTo>
                  <a:pt x="120" y="50"/>
                </a:lnTo>
                <a:lnTo>
                  <a:pt x="120" y="54"/>
                </a:lnTo>
                <a:lnTo>
                  <a:pt x="120" y="54"/>
                </a:lnTo>
                <a:lnTo>
                  <a:pt x="118" y="58"/>
                </a:lnTo>
                <a:lnTo>
                  <a:pt x="122" y="76"/>
                </a:lnTo>
                <a:lnTo>
                  <a:pt x="114" y="76"/>
                </a:lnTo>
                <a:lnTo>
                  <a:pt x="112" y="68"/>
                </a:lnTo>
                <a:lnTo>
                  <a:pt x="110" y="76"/>
                </a:lnTo>
                <a:lnTo>
                  <a:pt x="108" y="76"/>
                </a:lnTo>
                <a:lnTo>
                  <a:pt x="112" y="58"/>
                </a:lnTo>
                <a:lnTo>
                  <a:pt x="112" y="58"/>
                </a:lnTo>
                <a:lnTo>
                  <a:pt x="110" y="54"/>
                </a:lnTo>
                <a:lnTo>
                  <a:pt x="110" y="54"/>
                </a:lnTo>
                <a:lnTo>
                  <a:pt x="110" y="50"/>
                </a:lnTo>
                <a:lnTo>
                  <a:pt x="112" y="50"/>
                </a:lnTo>
                <a:lnTo>
                  <a:pt x="112" y="28"/>
                </a:lnTo>
                <a:lnTo>
                  <a:pt x="8" y="28"/>
                </a:lnTo>
                <a:lnTo>
                  <a:pt x="8" y="18"/>
                </a:lnTo>
                <a:lnTo>
                  <a:pt x="8" y="18"/>
                </a:lnTo>
                <a:close/>
                <a:moveTo>
                  <a:pt x="24" y="34"/>
                </a:moveTo>
                <a:lnTo>
                  <a:pt x="24" y="60"/>
                </a:lnTo>
                <a:lnTo>
                  <a:pt x="24" y="60"/>
                </a:lnTo>
                <a:lnTo>
                  <a:pt x="28" y="60"/>
                </a:lnTo>
                <a:lnTo>
                  <a:pt x="28" y="64"/>
                </a:lnTo>
                <a:lnTo>
                  <a:pt x="28" y="64"/>
                </a:lnTo>
                <a:lnTo>
                  <a:pt x="30" y="76"/>
                </a:lnTo>
                <a:lnTo>
                  <a:pt x="34" y="88"/>
                </a:lnTo>
                <a:lnTo>
                  <a:pt x="38" y="100"/>
                </a:lnTo>
                <a:lnTo>
                  <a:pt x="46" y="108"/>
                </a:lnTo>
                <a:lnTo>
                  <a:pt x="46" y="110"/>
                </a:lnTo>
                <a:lnTo>
                  <a:pt x="48" y="110"/>
                </a:lnTo>
                <a:lnTo>
                  <a:pt x="48" y="110"/>
                </a:lnTo>
                <a:lnTo>
                  <a:pt x="64" y="110"/>
                </a:lnTo>
                <a:lnTo>
                  <a:pt x="64" y="110"/>
                </a:lnTo>
                <a:lnTo>
                  <a:pt x="78" y="110"/>
                </a:lnTo>
                <a:lnTo>
                  <a:pt x="80" y="110"/>
                </a:lnTo>
                <a:lnTo>
                  <a:pt x="80" y="108"/>
                </a:lnTo>
                <a:lnTo>
                  <a:pt x="80" y="108"/>
                </a:lnTo>
                <a:lnTo>
                  <a:pt x="90" y="98"/>
                </a:lnTo>
                <a:lnTo>
                  <a:pt x="94" y="86"/>
                </a:lnTo>
                <a:lnTo>
                  <a:pt x="98" y="72"/>
                </a:lnTo>
                <a:lnTo>
                  <a:pt x="100" y="60"/>
                </a:lnTo>
                <a:lnTo>
                  <a:pt x="100" y="60"/>
                </a:lnTo>
                <a:lnTo>
                  <a:pt x="104" y="60"/>
                </a:lnTo>
                <a:lnTo>
                  <a:pt x="104" y="60"/>
                </a:lnTo>
                <a:lnTo>
                  <a:pt x="104" y="34"/>
                </a:lnTo>
                <a:lnTo>
                  <a:pt x="24" y="34"/>
                </a:lnTo>
                <a:lnTo>
                  <a:pt x="24" y="34"/>
                </a:lnTo>
                <a:close/>
                <a:moveTo>
                  <a:pt x="66" y="70"/>
                </a:moveTo>
                <a:lnTo>
                  <a:pt x="66" y="70"/>
                </a:lnTo>
                <a:lnTo>
                  <a:pt x="72" y="64"/>
                </a:lnTo>
                <a:lnTo>
                  <a:pt x="72" y="64"/>
                </a:lnTo>
                <a:lnTo>
                  <a:pt x="64" y="66"/>
                </a:lnTo>
                <a:lnTo>
                  <a:pt x="54" y="68"/>
                </a:lnTo>
                <a:lnTo>
                  <a:pt x="46" y="68"/>
                </a:lnTo>
                <a:lnTo>
                  <a:pt x="38" y="64"/>
                </a:lnTo>
                <a:lnTo>
                  <a:pt x="38" y="64"/>
                </a:lnTo>
                <a:lnTo>
                  <a:pt x="38" y="74"/>
                </a:lnTo>
                <a:lnTo>
                  <a:pt x="40" y="84"/>
                </a:lnTo>
                <a:lnTo>
                  <a:pt x="44" y="94"/>
                </a:lnTo>
                <a:lnTo>
                  <a:pt x="50" y="102"/>
                </a:lnTo>
                <a:lnTo>
                  <a:pt x="50" y="102"/>
                </a:lnTo>
                <a:lnTo>
                  <a:pt x="64" y="102"/>
                </a:lnTo>
                <a:lnTo>
                  <a:pt x="64" y="102"/>
                </a:lnTo>
                <a:lnTo>
                  <a:pt x="76" y="102"/>
                </a:lnTo>
                <a:lnTo>
                  <a:pt x="76" y="102"/>
                </a:lnTo>
                <a:lnTo>
                  <a:pt x="82" y="92"/>
                </a:lnTo>
                <a:lnTo>
                  <a:pt x="86" y="82"/>
                </a:lnTo>
                <a:lnTo>
                  <a:pt x="90" y="72"/>
                </a:lnTo>
                <a:lnTo>
                  <a:pt x="90" y="60"/>
                </a:lnTo>
                <a:lnTo>
                  <a:pt x="90" y="60"/>
                </a:lnTo>
                <a:lnTo>
                  <a:pt x="86" y="62"/>
                </a:lnTo>
                <a:lnTo>
                  <a:pt x="86" y="62"/>
                </a:lnTo>
                <a:lnTo>
                  <a:pt x="84" y="66"/>
                </a:lnTo>
                <a:lnTo>
                  <a:pt x="78" y="68"/>
                </a:lnTo>
                <a:lnTo>
                  <a:pt x="70" y="72"/>
                </a:lnTo>
                <a:lnTo>
                  <a:pt x="66" y="70"/>
                </a:lnTo>
                <a:lnTo>
                  <a:pt x="66" y="70"/>
                </a:lnTo>
                <a:close/>
                <a:moveTo>
                  <a:pt x="84" y="148"/>
                </a:moveTo>
                <a:lnTo>
                  <a:pt x="84" y="156"/>
                </a:lnTo>
                <a:lnTo>
                  <a:pt x="108" y="156"/>
                </a:lnTo>
                <a:lnTo>
                  <a:pt x="108" y="148"/>
                </a:lnTo>
                <a:lnTo>
                  <a:pt x="84" y="14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6" name="Freeform 240"/>
          <p:cNvSpPr>
            <a:spLocks noEditPoints="1"/>
          </p:cNvSpPr>
          <p:nvPr/>
        </p:nvSpPr>
        <p:spPr bwMode="auto">
          <a:xfrm>
            <a:off x="997458" y="3226427"/>
            <a:ext cx="418708" cy="569718"/>
          </a:xfrm>
          <a:custGeom>
            <a:avLst/>
            <a:gdLst>
              <a:gd name="T0" fmla="*/ 118 w 122"/>
              <a:gd name="T1" fmla="*/ 52 h 166"/>
              <a:gd name="T2" fmla="*/ 120 w 122"/>
              <a:gd name="T3" fmla="*/ 62 h 166"/>
              <a:gd name="T4" fmla="*/ 108 w 122"/>
              <a:gd name="T5" fmla="*/ 80 h 166"/>
              <a:gd name="T6" fmla="*/ 110 w 122"/>
              <a:gd name="T7" fmla="*/ 54 h 166"/>
              <a:gd name="T8" fmla="*/ 0 w 122"/>
              <a:gd name="T9" fmla="*/ 18 h 166"/>
              <a:gd name="T10" fmla="*/ 106 w 122"/>
              <a:gd name="T11" fmla="*/ 64 h 166"/>
              <a:gd name="T12" fmla="*/ 16 w 122"/>
              <a:gd name="T13" fmla="*/ 64 h 166"/>
              <a:gd name="T14" fmla="*/ 36 w 122"/>
              <a:gd name="T15" fmla="*/ 104 h 166"/>
              <a:gd name="T16" fmla="*/ 60 w 122"/>
              <a:gd name="T17" fmla="*/ 120 h 166"/>
              <a:gd name="T18" fmla="*/ 82 w 122"/>
              <a:gd name="T19" fmla="*/ 106 h 166"/>
              <a:gd name="T20" fmla="*/ 102 w 122"/>
              <a:gd name="T21" fmla="*/ 64 h 166"/>
              <a:gd name="T22" fmla="*/ 64 w 122"/>
              <a:gd name="T23" fmla="*/ 68 h 166"/>
              <a:gd name="T24" fmla="*/ 44 w 122"/>
              <a:gd name="T25" fmla="*/ 62 h 166"/>
              <a:gd name="T26" fmla="*/ 34 w 122"/>
              <a:gd name="T27" fmla="*/ 70 h 166"/>
              <a:gd name="T28" fmla="*/ 40 w 122"/>
              <a:gd name="T29" fmla="*/ 98 h 166"/>
              <a:gd name="T30" fmla="*/ 40 w 122"/>
              <a:gd name="T31" fmla="*/ 98 h 166"/>
              <a:gd name="T32" fmla="*/ 42 w 122"/>
              <a:gd name="T33" fmla="*/ 100 h 166"/>
              <a:gd name="T34" fmla="*/ 42 w 122"/>
              <a:gd name="T35" fmla="*/ 100 h 166"/>
              <a:gd name="T36" fmla="*/ 42 w 122"/>
              <a:gd name="T37" fmla="*/ 100 h 166"/>
              <a:gd name="T38" fmla="*/ 44 w 122"/>
              <a:gd name="T39" fmla="*/ 102 h 166"/>
              <a:gd name="T40" fmla="*/ 44 w 122"/>
              <a:gd name="T41" fmla="*/ 102 h 166"/>
              <a:gd name="T42" fmla="*/ 44 w 122"/>
              <a:gd name="T43" fmla="*/ 102 h 166"/>
              <a:gd name="T44" fmla="*/ 44 w 122"/>
              <a:gd name="T45" fmla="*/ 102 h 166"/>
              <a:gd name="T46" fmla="*/ 44 w 122"/>
              <a:gd name="T47" fmla="*/ 104 h 166"/>
              <a:gd name="T48" fmla="*/ 46 w 122"/>
              <a:gd name="T49" fmla="*/ 104 h 166"/>
              <a:gd name="T50" fmla="*/ 46 w 122"/>
              <a:gd name="T51" fmla="*/ 104 h 166"/>
              <a:gd name="T52" fmla="*/ 46 w 122"/>
              <a:gd name="T53" fmla="*/ 104 h 166"/>
              <a:gd name="T54" fmla="*/ 46 w 122"/>
              <a:gd name="T55" fmla="*/ 104 h 166"/>
              <a:gd name="T56" fmla="*/ 60 w 122"/>
              <a:gd name="T57" fmla="*/ 112 h 166"/>
              <a:gd name="T58" fmla="*/ 74 w 122"/>
              <a:gd name="T59" fmla="*/ 104 h 166"/>
              <a:gd name="T60" fmla="*/ 74 w 122"/>
              <a:gd name="T61" fmla="*/ 104 h 166"/>
              <a:gd name="T62" fmla="*/ 74 w 122"/>
              <a:gd name="T63" fmla="*/ 104 h 166"/>
              <a:gd name="T64" fmla="*/ 76 w 122"/>
              <a:gd name="T65" fmla="*/ 104 h 166"/>
              <a:gd name="T66" fmla="*/ 76 w 122"/>
              <a:gd name="T67" fmla="*/ 104 h 166"/>
              <a:gd name="T68" fmla="*/ 76 w 122"/>
              <a:gd name="T69" fmla="*/ 104 h 166"/>
              <a:gd name="T70" fmla="*/ 76 w 122"/>
              <a:gd name="T71" fmla="*/ 104 h 166"/>
              <a:gd name="T72" fmla="*/ 76 w 122"/>
              <a:gd name="T73" fmla="*/ 104 h 166"/>
              <a:gd name="T74" fmla="*/ 76 w 122"/>
              <a:gd name="T75" fmla="*/ 104 h 166"/>
              <a:gd name="T76" fmla="*/ 76 w 122"/>
              <a:gd name="T77" fmla="*/ 102 h 166"/>
              <a:gd name="T78" fmla="*/ 76 w 122"/>
              <a:gd name="T79" fmla="*/ 102 h 166"/>
              <a:gd name="T80" fmla="*/ 76 w 122"/>
              <a:gd name="T81" fmla="*/ 102 h 166"/>
              <a:gd name="T82" fmla="*/ 86 w 122"/>
              <a:gd name="T83" fmla="*/ 80 h 166"/>
              <a:gd name="T84" fmla="*/ 42 w 122"/>
              <a:gd name="T85" fmla="*/ 78 h 166"/>
              <a:gd name="T86" fmla="*/ 62 w 122"/>
              <a:gd name="T87" fmla="*/ 74 h 166"/>
              <a:gd name="T88" fmla="*/ 38 w 122"/>
              <a:gd name="T89" fmla="*/ 74 h 166"/>
              <a:gd name="T90" fmla="*/ 56 w 122"/>
              <a:gd name="T91" fmla="*/ 88 h 166"/>
              <a:gd name="T92" fmla="*/ 62 w 122"/>
              <a:gd name="T93" fmla="*/ 88 h 166"/>
              <a:gd name="T94" fmla="*/ 82 w 122"/>
              <a:gd name="T95" fmla="*/ 76 h 166"/>
              <a:gd name="T96" fmla="*/ 78 w 122"/>
              <a:gd name="T97" fmla="*/ 78 h 166"/>
              <a:gd name="T98" fmla="*/ 78 w 122"/>
              <a:gd name="T99" fmla="*/ 78 h 166"/>
              <a:gd name="T100" fmla="*/ 108 w 122"/>
              <a:gd name="T101" fmla="*/ 126 h 166"/>
              <a:gd name="T102" fmla="*/ 120 w 122"/>
              <a:gd name="T103" fmla="*/ 166 h 166"/>
              <a:gd name="T104" fmla="*/ 4 w 122"/>
              <a:gd name="T105" fmla="*/ 144 h 166"/>
              <a:gd name="T106" fmla="*/ 102 w 122"/>
              <a:gd name="T107" fmla="*/ 64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2" h="166">
                <a:moveTo>
                  <a:pt x="0" y="18"/>
                </a:moveTo>
                <a:lnTo>
                  <a:pt x="60" y="0"/>
                </a:lnTo>
                <a:lnTo>
                  <a:pt x="118" y="18"/>
                </a:lnTo>
                <a:lnTo>
                  <a:pt x="118" y="18"/>
                </a:lnTo>
                <a:lnTo>
                  <a:pt x="118" y="52"/>
                </a:lnTo>
                <a:lnTo>
                  <a:pt x="118" y="52"/>
                </a:lnTo>
                <a:lnTo>
                  <a:pt x="120" y="54"/>
                </a:lnTo>
                <a:lnTo>
                  <a:pt x="122" y="58"/>
                </a:lnTo>
                <a:lnTo>
                  <a:pt x="122" y="58"/>
                </a:lnTo>
                <a:lnTo>
                  <a:pt x="120" y="62"/>
                </a:lnTo>
                <a:lnTo>
                  <a:pt x="122" y="80"/>
                </a:lnTo>
                <a:lnTo>
                  <a:pt x="114" y="80"/>
                </a:lnTo>
                <a:lnTo>
                  <a:pt x="114" y="74"/>
                </a:lnTo>
                <a:lnTo>
                  <a:pt x="110" y="80"/>
                </a:lnTo>
                <a:lnTo>
                  <a:pt x="108" y="80"/>
                </a:lnTo>
                <a:lnTo>
                  <a:pt x="112" y="62"/>
                </a:lnTo>
                <a:lnTo>
                  <a:pt x="112" y="62"/>
                </a:lnTo>
                <a:lnTo>
                  <a:pt x="110" y="58"/>
                </a:lnTo>
                <a:lnTo>
                  <a:pt x="110" y="58"/>
                </a:lnTo>
                <a:lnTo>
                  <a:pt x="110" y="54"/>
                </a:lnTo>
                <a:lnTo>
                  <a:pt x="114" y="52"/>
                </a:lnTo>
                <a:lnTo>
                  <a:pt x="114" y="30"/>
                </a:lnTo>
                <a:lnTo>
                  <a:pt x="0" y="30"/>
                </a:lnTo>
                <a:lnTo>
                  <a:pt x="0" y="18"/>
                </a:lnTo>
                <a:lnTo>
                  <a:pt x="0" y="18"/>
                </a:lnTo>
                <a:close/>
                <a:moveTo>
                  <a:pt x="102" y="64"/>
                </a:moveTo>
                <a:lnTo>
                  <a:pt x="102" y="62"/>
                </a:lnTo>
                <a:lnTo>
                  <a:pt x="102" y="62"/>
                </a:lnTo>
                <a:lnTo>
                  <a:pt x="102" y="62"/>
                </a:lnTo>
                <a:lnTo>
                  <a:pt x="106" y="64"/>
                </a:lnTo>
                <a:lnTo>
                  <a:pt x="106" y="64"/>
                </a:lnTo>
                <a:lnTo>
                  <a:pt x="106" y="36"/>
                </a:lnTo>
                <a:lnTo>
                  <a:pt x="16" y="36"/>
                </a:lnTo>
                <a:lnTo>
                  <a:pt x="16" y="64"/>
                </a:lnTo>
                <a:lnTo>
                  <a:pt x="16" y="64"/>
                </a:lnTo>
                <a:lnTo>
                  <a:pt x="20" y="62"/>
                </a:lnTo>
                <a:lnTo>
                  <a:pt x="20" y="64"/>
                </a:lnTo>
                <a:lnTo>
                  <a:pt x="20" y="64"/>
                </a:lnTo>
                <a:lnTo>
                  <a:pt x="16" y="104"/>
                </a:lnTo>
                <a:lnTo>
                  <a:pt x="36" y="104"/>
                </a:lnTo>
                <a:lnTo>
                  <a:pt x="36" y="104"/>
                </a:lnTo>
                <a:lnTo>
                  <a:pt x="42" y="110"/>
                </a:lnTo>
                <a:lnTo>
                  <a:pt x="48" y="114"/>
                </a:lnTo>
                <a:lnTo>
                  <a:pt x="60" y="120"/>
                </a:lnTo>
                <a:lnTo>
                  <a:pt x="60" y="120"/>
                </a:lnTo>
                <a:lnTo>
                  <a:pt x="62" y="120"/>
                </a:lnTo>
                <a:lnTo>
                  <a:pt x="62" y="120"/>
                </a:lnTo>
                <a:lnTo>
                  <a:pt x="72" y="116"/>
                </a:lnTo>
                <a:lnTo>
                  <a:pt x="82" y="106"/>
                </a:lnTo>
                <a:lnTo>
                  <a:pt x="82" y="106"/>
                </a:lnTo>
                <a:lnTo>
                  <a:pt x="84" y="104"/>
                </a:lnTo>
                <a:lnTo>
                  <a:pt x="106" y="104"/>
                </a:lnTo>
                <a:lnTo>
                  <a:pt x="102" y="64"/>
                </a:lnTo>
                <a:lnTo>
                  <a:pt x="102" y="64"/>
                </a:lnTo>
                <a:lnTo>
                  <a:pt x="102" y="64"/>
                </a:lnTo>
                <a:close/>
                <a:moveTo>
                  <a:pt x="86" y="62"/>
                </a:moveTo>
                <a:lnTo>
                  <a:pt x="86" y="62"/>
                </a:lnTo>
                <a:lnTo>
                  <a:pt x="80" y="62"/>
                </a:lnTo>
                <a:lnTo>
                  <a:pt x="80" y="62"/>
                </a:lnTo>
                <a:lnTo>
                  <a:pt x="64" y="68"/>
                </a:lnTo>
                <a:lnTo>
                  <a:pt x="64" y="68"/>
                </a:lnTo>
                <a:lnTo>
                  <a:pt x="46" y="70"/>
                </a:lnTo>
                <a:lnTo>
                  <a:pt x="46" y="66"/>
                </a:lnTo>
                <a:lnTo>
                  <a:pt x="46" y="62"/>
                </a:lnTo>
                <a:lnTo>
                  <a:pt x="44" y="62"/>
                </a:lnTo>
                <a:lnTo>
                  <a:pt x="42" y="66"/>
                </a:lnTo>
                <a:lnTo>
                  <a:pt x="42" y="66"/>
                </a:lnTo>
                <a:lnTo>
                  <a:pt x="40" y="70"/>
                </a:lnTo>
                <a:lnTo>
                  <a:pt x="40" y="70"/>
                </a:lnTo>
                <a:lnTo>
                  <a:pt x="34" y="70"/>
                </a:lnTo>
                <a:lnTo>
                  <a:pt x="34" y="70"/>
                </a:lnTo>
                <a:lnTo>
                  <a:pt x="36" y="86"/>
                </a:lnTo>
                <a:lnTo>
                  <a:pt x="40" y="98"/>
                </a:lnTo>
                <a:lnTo>
                  <a:pt x="40" y="98"/>
                </a:lnTo>
                <a:lnTo>
                  <a:pt x="40" y="98"/>
                </a:lnTo>
                <a:lnTo>
                  <a:pt x="40" y="98"/>
                </a:lnTo>
                <a:lnTo>
                  <a:pt x="40" y="98"/>
                </a:lnTo>
                <a:lnTo>
                  <a:pt x="40" y="98"/>
                </a:lnTo>
                <a:lnTo>
                  <a:pt x="40" y="98"/>
                </a:lnTo>
                <a:lnTo>
                  <a:pt x="40" y="98"/>
                </a:lnTo>
                <a:lnTo>
                  <a:pt x="40" y="98"/>
                </a:lnTo>
                <a:lnTo>
                  <a:pt x="42" y="98"/>
                </a:lnTo>
                <a:lnTo>
                  <a:pt x="42" y="98"/>
                </a:lnTo>
                <a:lnTo>
                  <a:pt x="42" y="98"/>
                </a:lnTo>
                <a:lnTo>
                  <a:pt x="42" y="100"/>
                </a:lnTo>
                <a:lnTo>
                  <a:pt x="42" y="100"/>
                </a:lnTo>
                <a:lnTo>
                  <a:pt x="42" y="100"/>
                </a:lnTo>
                <a:lnTo>
                  <a:pt x="42" y="100"/>
                </a:lnTo>
                <a:lnTo>
                  <a:pt x="42" y="100"/>
                </a:lnTo>
                <a:lnTo>
                  <a:pt x="42" y="100"/>
                </a:lnTo>
                <a:lnTo>
                  <a:pt x="42" y="100"/>
                </a:lnTo>
                <a:lnTo>
                  <a:pt x="42" y="100"/>
                </a:lnTo>
                <a:lnTo>
                  <a:pt x="42" y="100"/>
                </a:lnTo>
                <a:lnTo>
                  <a:pt x="42" y="100"/>
                </a:lnTo>
                <a:lnTo>
                  <a:pt x="42" y="100"/>
                </a:lnTo>
                <a:lnTo>
                  <a:pt x="42" y="100"/>
                </a:lnTo>
                <a:lnTo>
                  <a:pt x="42" y="102"/>
                </a:lnTo>
                <a:lnTo>
                  <a:pt x="42" y="102"/>
                </a:lnTo>
                <a:lnTo>
                  <a:pt x="42"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2"/>
                </a:lnTo>
                <a:lnTo>
                  <a:pt x="44" y="104"/>
                </a:lnTo>
                <a:lnTo>
                  <a:pt x="44" y="104"/>
                </a:lnTo>
                <a:lnTo>
                  <a:pt x="44" y="104"/>
                </a:lnTo>
                <a:lnTo>
                  <a:pt x="44" y="104"/>
                </a:lnTo>
                <a:lnTo>
                  <a:pt x="44" y="104"/>
                </a:lnTo>
                <a:lnTo>
                  <a:pt x="44"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46" y="104"/>
                </a:lnTo>
                <a:lnTo>
                  <a:pt x="54" y="110"/>
                </a:lnTo>
                <a:lnTo>
                  <a:pt x="60" y="112"/>
                </a:lnTo>
                <a:lnTo>
                  <a:pt x="60" y="112"/>
                </a:lnTo>
                <a:lnTo>
                  <a:pt x="68" y="110"/>
                </a:lnTo>
                <a:lnTo>
                  <a:pt x="74" y="104"/>
                </a:lnTo>
                <a:lnTo>
                  <a:pt x="74" y="104"/>
                </a:lnTo>
                <a:lnTo>
                  <a:pt x="74" y="104"/>
                </a:lnTo>
                <a:lnTo>
                  <a:pt x="74" y="104"/>
                </a:lnTo>
                <a:lnTo>
                  <a:pt x="74" y="104"/>
                </a:lnTo>
                <a:lnTo>
                  <a:pt x="74" y="104"/>
                </a:lnTo>
                <a:lnTo>
                  <a:pt x="74" y="104"/>
                </a:lnTo>
                <a:lnTo>
                  <a:pt x="74" y="104"/>
                </a:lnTo>
                <a:lnTo>
                  <a:pt x="74" y="104"/>
                </a:lnTo>
                <a:lnTo>
                  <a:pt x="74" y="104"/>
                </a:lnTo>
                <a:lnTo>
                  <a:pt x="74" y="104"/>
                </a:lnTo>
                <a:lnTo>
                  <a:pt x="74" y="104"/>
                </a:lnTo>
                <a:lnTo>
                  <a:pt x="74" y="104"/>
                </a:lnTo>
                <a:lnTo>
                  <a:pt x="74"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4"/>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76" y="102"/>
                </a:lnTo>
                <a:lnTo>
                  <a:pt x="82" y="92"/>
                </a:lnTo>
                <a:lnTo>
                  <a:pt x="86" y="80"/>
                </a:lnTo>
                <a:lnTo>
                  <a:pt x="86" y="80"/>
                </a:lnTo>
                <a:lnTo>
                  <a:pt x="86" y="72"/>
                </a:lnTo>
                <a:lnTo>
                  <a:pt x="86" y="62"/>
                </a:lnTo>
                <a:lnTo>
                  <a:pt x="86" y="62"/>
                </a:lnTo>
                <a:close/>
                <a:moveTo>
                  <a:pt x="58" y="78"/>
                </a:moveTo>
                <a:lnTo>
                  <a:pt x="42" y="78"/>
                </a:lnTo>
                <a:lnTo>
                  <a:pt x="44" y="86"/>
                </a:lnTo>
                <a:lnTo>
                  <a:pt x="56" y="86"/>
                </a:lnTo>
                <a:lnTo>
                  <a:pt x="58" y="78"/>
                </a:lnTo>
                <a:lnTo>
                  <a:pt x="58" y="78"/>
                </a:lnTo>
                <a:close/>
                <a:moveTo>
                  <a:pt x="62" y="74"/>
                </a:moveTo>
                <a:lnTo>
                  <a:pt x="60" y="74"/>
                </a:lnTo>
                <a:lnTo>
                  <a:pt x="60" y="74"/>
                </a:lnTo>
                <a:lnTo>
                  <a:pt x="58" y="74"/>
                </a:lnTo>
                <a:lnTo>
                  <a:pt x="40" y="74"/>
                </a:lnTo>
                <a:lnTo>
                  <a:pt x="38" y="74"/>
                </a:lnTo>
                <a:lnTo>
                  <a:pt x="38" y="76"/>
                </a:lnTo>
                <a:lnTo>
                  <a:pt x="40" y="88"/>
                </a:lnTo>
                <a:lnTo>
                  <a:pt x="40" y="88"/>
                </a:lnTo>
                <a:lnTo>
                  <a:pt x="42" y="88"/>
                </a:lnTo>
                <a:lnTo>
                  <a:pt x="56" y="88"/>
                </a:lnTo>
                <a:lnTo>
                  <a:pt x="58" y="88"/>
                </a:lnTo>
                <a:lnTo>
                  <a:pt x="58" y="88"/>
                </a:lnTo>
                <a:lnTo>
                  <a:pt x="60" y="82"/>
                </a:lnTo>
                <a:lnTo>
                  <a:pt x="62" y="88"/>
                </a:lnTo>
                <a:lnTo>
                  <a:pt x="62" y="88"/>
                </a:lnTo>
                <a:lnTo>
                  <a:pt x="64" y="88"/>
                </a:lnTo>
                <a:lnTo>
                  <a:pt x="80" y="88"/>
                </a:lnTo>
                <a:lnTo>
                  <a:pt x="82" y="88"/>
                </a:lnTo>
                <a:lnTo>
                  <a:pt x="82" y="88"/>
                </a:lnTo>
                <a:lnTo>
                  <a:pt x="82" y="76"/>
                </a:lnTo>
                <a:lnTo>
                  <a:pt x="82" y="74"/>
                </a:lnTo>
                <a:lnTo>
                  <a:pt x="80" y="74"/>
                </a:lnTo>
                <a:lnTo>
                  <a:pt x="62" y="74"/>
                </a:lnTo>
                <a:lnTo>
                  <a:pt x="62" y="74"/>
                </a:lnTo>
                <a:close/>
                <a:moveTo>
                  <a:pt x="78" y="78"/>
                </a:moveTo>
                <a:lnTo>
                  <a:pt x="62" y="78"/>
                </a:lnTo>
                <a:lnTo>
                  <a:pt x="66" y="86"/>
                </a:lnTo>
                <a:lnTo>
                  <a:pt x="78" y="86"/>
                </a:lnTo>
                <a:lnTo>
                  <a:pt x="78" y="78"/>
                </a:lnTo>
                <a:lnTo>
                  <a:pt x="78" y="78"/>
                </a:lnTo>
                <a:close/>
                <a:moveTo>
                  <a:pt x="14" y="126"/>
                </a:moveTo>
                <a:lnTo>
                  <a:pt x="46" y="122"/>
                </a:lnTo>
                <a:lnTo>
                  <a:pt x="62" y="148"/>
                </a:lnTo>
                <a:lnTo>
                  <a:pt x="76" y="122"/>
                </a:lnTo>
                <a:lnTo>
                  <a:pt x="108" y="126"/>
                </a:lnTo>
                <a:lnTo>
                  <a:pt x="108" y="126"/>
                </a:lnTo>
                <a:lnTo>
                  <a:pt x="114" y="136"/>
                </a:lnTo>
                <a:lnTo>
                  <a:pt x="118" y="144"/>
                </a:lnTo>
                <a:lnTo>
                  <a:pt x="120" y="156"/>
                </a:lnTo>
                <a:lnTo>
                  <a:pt x="120" y="166"/>
                </a:lnTo>
                <a:lnTo>
                  <a:pt x="120" y="166"/>
                </a:lnTo>
                <a:lnTo>
                  <a:pt x="2" y="166"/>
                </a:lnTo>
                <a:lnTo>
                  <a:pt x="2" y="166"/>
                </a:lnTo>
                <a:lnTo>
                  <a:pt x="2" y="156"/>
                </a:lnTo>
                <a:lnTo>
                  <a:pt x="4" y="144"/>
                </a:lnTo>
                <a:lnTo>
                  <a:pt x="8" y="136"/>
                </a:lnTo>
                <a:lnTo>
                  <a:pt x="14" y="126"/>
                </a:lnTo>
                <a:lnTo>
                  <a:pt x="14" y="126"/>
                </a:lnTo>
                <a:close/>
                <a:moveTo>
                  <a:pt x="102" y="64"/>
                </a:moveTo>
                <a:lnTo>
                  <a:pt x="102" y="64"/>
                </a:lnTo>
                <a:lnTo>
                  <a:pt x="102" y="6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7" name="Freeform 242"/>
          <p:cNvSpPr>
            <a:spLocks noEditPoints="1"/>
          </p:cNvSpPr>
          <p:nvPr/>
        </p:nvSpPr>
        <p:spPr bwMode="auto">
          <a:xfrm>
            <a:off x="963140" y="1688874"/>
            <a:ext cx="453030" cy="535398"/>
          </a:xfrm>
          <a:custGeom>
            <a:avLst/>
            <a:gdLst>
              <a:gd name="T0" fmla="*/ 36 w 132"/>
              <a:gd name="T1" fmla="*/ 118 h 156"/>
              <a:gd name="T2" fmla="*/ 2 w 132"/>
              <a:gd name="T3" fmla="*/ 72 h 156"/>
              <a:gd name="T4" fmla="*/ 26 w 132"/>
              <a:gd name="T5" fmla="*/ 12 h 156"/>
              <a:gd name="T6" fmla="*/ 70 w 132"/>
              <a:gd name="T7" fmla="*/ 0 h 156"/>
              <a:gd name="T8" fmla="*/ 118 w 132"/>
              <a:gd name="T9" fmla="*/ 22 h 156"/>
              <a:gd name="T10" fmla="*/ 124 w 132"/>
              <a:gd name="T11" fmla="*/ 42 h 156"/>
              <a:gd name="T12" fmla="*/ 126 w 132"/>
              <a:gd name="T13" fmla="*/ 98 h 156"/>
              <a:gd name="T14" fmla="*/ 118 w 132"/>
              <a:gd name="T15" fmla="*/ 128 h 156"/>
              <a:gd name="T16" fmla="*/ 34 w 132"/>
              <a:gd name="T17" fmla="*/ 42 h 156"/>
              <a:gd name="T18" fmla="*/ 62 w 132"/>
              <a:gd name="T19" fmla="*/ 72 h 156"/>
              <a:gd name="T20" fmla="*/ 62 w 132"/>
              <a:gd name="T21" fmla="*/ 62 h 156"/>
              <a:gd name="T22" fmla="*/ 50 w 132"/>
              <a:gd name="T23" fmla="*/ 44 h 156"/>
              <a:gd name="T24" fmla="*/ 54 w 132"/>
              <a:gd name="T25" fmla="*/ 42 h 156"/>
              <a:gd name="T26" fmla="*/ 60 w 132"/>
              <a:gd name="T27" fmla="*/ 40 h 156"/>
              <a:gd name="T28" fmla="*/ 66 w 132"/>
              <a:gd name="T29" fmla="*/ 38 h 156"/>
              <a:gd name="T30" fmla="*/ 72 w 132"/>
              <a:gd name="T31" fmla="*/ 58 h 156"/>
              <a:gd name="T32" fmla="*/ 78 w 132"/>
              <a:gd name="T33" fmla="*/ 56 h 156"/>
              <a:gd name="T34" fmla="*/ 74 w 132"/>
              <a:gd name="T35" fmla="*/ 24 h 156"/>
              <a:gd name="T36" fmla="*/ 48 w 132"/>
              <a:gd name="T37" fmla="*/ 22 h 156"/>
              <a:gd name="T38" fmla="*/ 34 w 132"/>
              <a:gd name="T39" fmla="*/ 42 h 156"/>
              <a:gd name="T40" fmla="*/ 76 w 132"/>
              <a:gd name="T41" fmla="*/ 38 h 156"/>
              <a:gd name="T42" fmla="*/ 74 w 132"/>
              <a:gd name="T43" fmla="*/ 42 h 156"/>
              <a:gd name="T44" fmla="*/ 72 w 132"/>
              <a:gd name="T45" fmla="*/ 88 h 156"/>
              <a:gd name="T46" fmla="*/ 86 w 132"/>
              <a:gd name="T47" fmla="*/ 76 h 156"/>
              <a:gd name="T48" fmla="*/ 78 w 132"/>
              <a:gd name="T49" fmla="*/ 80 h 156"/>
              <a:gd name="T50" fmla="*/ 62 w 132"/>
              <a:gd name="T51" fmla="*/ 82 h 156"/>
              <a:gd name="T52" fmla="*/ 68 w 132"/>
              <a:gd name="T53" fmla="*/ 90 h 156"/>
              <a:gd name="T54" fmla="*/ 76 w 132"/>
              <a:gd name="T55" fmla="*/ 94 h 156"/>
              <a:gd name="T56" fmla="*/ 88 w 132"/>
              <a:gd name="T57" fmla="*/ 82 h 156"/>
              <a:gd name="T58" fmla="*/ 88 w 132"/>
              <a:gd name="T59" fmla="*/ 92 h 156"/>
              <a:gd name="T60" fmla="*/ 94 w 132"/>
              <a:gd name="T61" fmla="*/ 82 h 156"/>
              <a:gd name="T62" fmla="*/ 88 w 132"/>
              <a:gd name="T63" fmla="*/ 74 h 156"/>
              <a:gd name="T64" fmla="*/ 86 w 132"/>
              <a:gd name="T65" fmla="*/ 66 h 156"/>
              <a:gd name="T66" fmla="*/ 84 w 132"/>
              <a:gd name="T67" fmla="*/ 28 h 156"/>
              <a:gd name="T68" fmla="*/ 54 w 132"/>
              <a:gd name="T69" fmla="*/ 12 h 156"/>
              <a:gd name="T70" fmla="*/ 26 w 132"/>
              <a:gd name="T71" fmla="*/ 34 h 156"/>
              <a:gd name="T72" fmla="*/ 46 w 132"/>
              <a:gd name="T73" fmla="*/ 68 h 156"/>
              <a:gd name="T74" fmla="*/ 58 w 132"/>
              <a:gd name="T75" fmla="*/ 82 h 156"/>
              <a:gd name="T76" fmla="*/ 64 w 132"/>
              <a:gd name="T77" fmla="*/ 92 h 156"/>
              <a:gd name="T78" fmla="*/ 70 w 132"/>
              <a:gd name="T79" fmla="*/ 98 h 156"/>
              <a:gd name="T80" fmla="*/ 84 w 132"/>
              <a:gd name="T81" fmla="*/ 100 h 156"/>
              <a:gd name="T82" fmla="*/ 64 w 132"/>
              <a:gd name="T83" fmla="*/ 64 h 156"/>
              <a:gd name="T84" fmla="*/ 64 w 132"/>
              <a:gd name="T85" fmla="*/ 70 h 156"/>
              <a:gd name="T86" fmla="*/ 70 w 132"/>
              <a:gd name="T87" fmla="*/ 68 h 156"/>
              <a:gd name="T88" fmla="*/ 70 w 132"/>
              <a:gd name="T89" fmla="*/ 68 h 156"/>
              <a:gd name="T90" fmla="*/ 68 w 132"/>
              <a:gd name="T91" fmla="*/ 60 h 156"/>
              <a:gd name="T92" fmla="*/ 58 w 132"/>
              <a:gd name="T93" fmla="*/ 52 h 156"/>
              <a:gd name="T94" fmla="*/ 66 w 132"/>
              <a:gd name="T95" fmla="*/ 62 h 156"/>
              <a:gd name="T96" fmla="*/ 76 w 132"/>
              <a:gd name="T97" fmla="*/ 66 h 156"/>
              <a:gd name="T98" fmla="*/ 70 w 132"/>
              <a:gd name="T99" fmla="*/ 60 h 156"/>
              <a:gd name="T100" fmla="*/ 58 w 132"/>
              <a:gd name="T101" fmla="*/ 56 h 156"/>
              <a:gd name="T102" fmla="*/ 66 w 132"/>
              <a:gd name="T103" fmla="*/ 46 h 156"/>
              <a:gd name="T104" fmla="*/ 70 w 132"/>
              <a:gd name="T105" fmla="*/ 56 h 156"/>
              <a:gd name="T106" fmla="*/ 62 w 132"/>
              <a:gd name="T107" fmla="*/ 40 h 156"/>
              <a:gd name="T108" fmla="*/ 58 w 132"/>
              <a:gd name="T109" fmla="*/ 42 h 156"/>
              <a:gd name="T110" fmla="*/ 56 w 132"/>
              <a:gd name="T111" fmla="*/ 44 h 156"/>
              <a:gd name="T112" fmla="*/ 50 w 132"/>
              <a:gd name="T113" fmla="*/ 4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2" h="156">
                <a:moveTo>
                  <a:pt x="38" y="156"/>
                </a:moveTo>
                <a:lnTo>
                  <a:pt x="38" y="156"/>
                </a:lnTo>
                <a:lnTo>
                  <a:pt x="38" y="138"/>
                </a:lnTo>
                <a:lnTo>
                  <a:pt x="38" y="128"/>
                </a:lnTo>
                <a:lnTo>
                  <a:pt x="36" y="118"/>
                </a:lnTo>
                <a:lnTo>
                  <a:pt x="36" y="118"/>
                </a:lnTo>
                <a:lnTo>
                  <a:pt x="26" y="112"/>
                </a:lnTo>
                <a:lnTo>
                  <a:pt x="18" y="106"/>
                </a:lnTo>
                <a:lnTo>
                  <a:pt x="12" y="98"/>
                </a:lnTo>
                <a:lnTo>
                  <a:pt x="8" y="90"/>
                </a:lnTo>
                <a:lnTo>
                  <a:pt x="4" y="82"/>
                </a:lnTo>
                <a:lnTo>
                  <a:pt x="2" y="72"/>
                </a:lnTo>
                <a:lnTo>
                  <a:pt x="0" y="64"/>
                </a:lnTo>
                <a:lnTo>
                  <a:pt x="2" y="56"/>
                </a:lnTo>
                <a:lnTo>
                  <a:pt x="6" y="38"/>
                </a:lnTo>
                <a:lnTo>
                  <a:pt x="14" y="24"/>
                </a:lnTo>
                <a:lnTo>
                  <a:pt x="20" y="18"/>
                </a:lnTo>
                <a:lnTo>
                  <a:pt x="26" y="12"/>
                </a:lnTo>
                <a:lnTo>
                  <a:pt x="32" y="8"/>
                </a:lnTo>
                <a:lnTo>
                  <a:pt x="42" y="4"/>
                </a:lnTo>
                <a:lnTo>
                  <a:pt x="42" y="4"/>
                </a:lnTo>
                <a:lnTo>
                  <a:pt x="50" y="2"/>
                </a:lnTo>
                <a:lnTo>
                  <a:pt x="60" y="0"/>
                </a:lnTo>
                <a:lnTo>
                  <a:pt x="70" y="0"/>
                </a:lnTo>
                <a:lnTo>
                  <a:pt x="80" y="2"/>
                </a:lnTo>
                <a:lnTo>
                  <a:pt x="90" y="4"/>
                </a:lnTo>
                <a:lnTo>
                  <a:pt x="100" y="8"/>
                </a:lnTo>
                <a:lnTo>
                  <a:pt x="110" y="14"/>
                </a:lnTo>
                <a:lnTo>
                  <a:pt x="118" y="22"/>
                </a:lnTo>
                <a:lnTo>
                  <a:pt x="118" y="22"/>
                </a:lnTo>
                <a:lnTo>
                  <a:pt x="126" y="30"/>
                </a:lnTo>
                <a:lnTo>
                  <a:pt x="128" y="36"/>
                </a:lnTo>
                <a:lnTo>
                  <a:pt x="128" y="40"/>
                </a:lnTo>
                <a:lnTo>
                  <a:pt x="126" y="40"/>
                </a:lnTo>
                <a:lnTo>
                  <a:pt x="124" y="42"/>
                </a:lnTo>
                <a:lnTo>
                  <a:pt x="124" y="42"/>
                </a:lnTo>
                <a:lnTo>
                  <a:pt x="128" y="66"/>
                </a:lnTo>
                <a:lnTo>
                  <a:pt x="128" y="66"/>
                </a:lnTo>
                <a:lnTo>
                  <a:pt x="126" y="68"/>
                </a:lnTo>
                <a:lnTo>
                  <a:pt x="124" y="70"/>
                </a:lnTo>
                <a:lnTo>
                  <a:pt x="132" y="96"/>
                </a:lnTo>
                <a:lnTo>
                  <a:pt x="126" y="98"/>
                </a:lnTo>
                <a:lnTo>
                  <a:pt x="126" y="98"/>
                </a:lnTo>
                <a:lnTo>
                  <a:pt x="126" y="110"/>
                </a:lnTo>
                <a:lnTo>
                  <a:pt x="126" y="122"/>
                </a:lnTo>
                <a:lnTo>
                  <a:pt x="126" y="122"/>
                </a:lnTo>
                <a:lnTo>
                  <a:pt x="124" y="126"/>
                </a:lnTo>
                <a:lnTo>
                  <a:pt x="118" y="128"/>
                </a:lnTo>
                <a:lnTo>
                  <a:pt x="96" y="130"/>
                </a:lnTo>
                <a:lnTo>
                  <a:pt x="96" y="156"/>
                </a:lnTo>
                <a:lnTo>
                  <a:pt x="38" y="156"/>
                </a:lnTo>
                <a:lnTo>
                  <a:pt x="38" y="156"/>
                </a:lnTo>
                <a:close/>
                <a:moveTo>
                  <a:pt x="34" y="42"/>
                </a:moveTo>
                <a:lnTo>
                  <a:pt x="34" y="42"/>
                </a:lnTo>
                <a:lnTo>
                  <a:pt x="36" y="50"/>
                </a:lnTo>
                <a:lnTo>
                  <a:pt x="40" y="54"/>
                </a:lnTo>
                <a:lnTo>
                  <a:pt x="50" y="62"/>
                </a:lnTo>
                <a:lnTo>
                  <a:pt x="50" y="62"/>
                </a:lnTo>
                <a:lnTo>
                  <a:pt x="56" y="66"/>
                </a:lnTo>
                <a:lnTo>
                  <a:pt x="62" y="72"/>
                </a:lnTo>
                <a:lnTo>
                  <a:pt x="62" y="72"/>
                </a:lnTo>
                <a:lnTo>
                  <a:pt x="60" y="68"/>
                </a:lnTo>
                <a:lnTo>
                  <a:pt x="60" y="68"/>
                </a:lnTo>
                <a:lnTo>
                  <a:pt x="60" y="64"/>
                </a:lnTo>
                <a:lnTo>
                  <a:pt x="60" y="64"/>
                </a:lnTo>
                <a:lnTo>
                  <a:pt x="62" y="62"/>
                </a:lnTo>
                <a:lnTo>
                  <a:pt x="48" y="48"/>
                </a:lnTo>
                <a:lnTo>
                  <a:pt x="48" y="46"/>
                </a:lnTo>
                <a:lnTo>
                  <a:pt x="48" y="46"/>
                </a:lnTo>
                <a:lnTo>
                  <a:pt x="48" y="46"/>
                </a:lnTo>
                <a:lnTo>
                  <a:pt x="50" y="44"/>
                </a:lnTo>
                <a:lnTo>
                  <a:pt x="50" y="44"/>
                </a:lnTo>
                <a:lnTo>
                  <a:pt x="52" y="42"/>
                </a:lnTo>
                <a:lnTo>
                  <a:pt x="52" y="42"/>
                </a:lnTo>
                <a:lnTo>
                  <a:pt x="52" y="42"/>
                </a:lnTo>
                <a:lnTo>
                  <a:pt x="52" y="42"/>
                </a:lnTo>
                <a:lnTo>
                  <a:pt x="54" y="42"/>
                </a:lnTo>
                <a:lnTo>
                  <a:pt x="54" y="42"/>
                </a:lnTo>
                <a:lnTo>
                  <a:pt x="58" y="42"/>
                </a:lnTo>
                <a:lnTo>
                  <a:pt x="58" y="42"/>
                </a:lnTo>
                <a:lnTo>
                  <a:pt x="58" y="42"/>
                </a:lnTo>
                <a:lnTo>
                  <a:pt x="58" y="42"/>
                </a:lnTo>
                <a:lnTo>
                  <a:pt x="60" y="40"/>
                </a:lnTo>
                <a:lnTo>
                  <a:pt x="60" y="40"/>
                </a:lnTo>
                <a:lnTo>
                  <a:pt x="62" y="38"/>
                </a:lnTo>
                <a:lnTo>
                  <a:pt x="62" y="38"/>
                </a:lnTo>
                <a:lnTo>
                  <a:pt x="62" y="38"/>
                </a:lnTo>
                <a:lnTo>
                  <a:pt x="62" y="38"/>
                </a:lnTo>
                <a:lnTo>
                  <a:pt x="66" y="38"/>
                </a:lnTo>
                <a:lnTo>
                  <a:pt x="66" y="38"/>
                </a:lnTo>
                <a:lnTo>
                  <a:pt x="68" y="38"/>
                </a:lnTo>
                <a:lnTo>
                  <a:pt x="68" y="36"/>
                </a:lnTo>
                <a:lnTo>
                  <a:pt x="68" y="38"/>
                </a:lnTo>
                <a:lnTo>
                  <a:pt x="70" y="58"/>
                </a:lnTo>
                <a:lnTo>
                  <a:pt x="70" y="58"/>
                </a:lnTo>
                <a:lnTo>
                  <a:pt x="72" y="58"/>
                </a:lnTo>
                <a:lnTo>
                  <a:pt x="72" y="58"/>
                </a:lnTo>
                <a:lnTo>
                  <a:pt x="72" y="58"/>
                </a:lnTo>
                <a:lnTo>
                  <a:pt x="76" y="60"/>
                </a:lnTo>
                <a:lnTo>
                  <a:pt x="78" y="64"/>
                </a:lnTo>
                <a:lnTo>
                  <a:pt x="78" y="64"/>
                </a:lnTo>
                <a:lnTo>
                  <a:pt x="78" y="56"/>
                </a:lnTo>
                <a:lnTo>
                  <a:pt x="78" y="48"/>
                </a:lnTo>
                <a:lnTo>
                  <a:pt x="78" y="48"/>
                </a:lnTo>
                <a:lnTo>
                  <a:pt x="78" y="36"/>
                </a:lnTo>
                <a:lnTo>
                  <a:pt x="78" y="30"/>
                </a:lnTo>
                <a:lnTo>
                  <a:pt x="74" y="24"/>
                </a:lnTo>
                <a:lnTo>
                  <a:pt x="74" y="24"/>
                </a:lnTo>
                <a:lnTo>
                  <a:pt x="68" y="20"/>
                </a:lnTo>
                <a:lnTo>
                  <a:pt x="62" y="18"/>
                </a:lnTo>
                <a:lnTo>
                  <a:pt x="62" y="18"/>
                </a:lnTo>
                <a:lnTo>
                  <a:pt x="56" y="20"/>
                </a:lnTo>
                <a:lnTo>
                  <a:pt x="48" y="22"/>
                </a:lnTo>
                <a:lnTo>
                  <a:pt x="48" y="22"/>
                </a:lnTo>
                <a:lnTo>
                  <a:pt x="42" y="26"/>
                </a:lnTo>
                <a:lnTo>
                  <a:pt x="36" y="30"/>
                </a:lnTo>
                <a:lnTo>
                  <a:pt x="36" y="30"/>
                </a:lnTo>
                <a:lnTo>
                  <a:pt x="34" y="36"/>
                </a:lnTo>
                <a:lnTo>
                  <a:pt x="34" y="42"/>
                </a:lnTo>
                <a:lnTo>
                  <a:pt x="34" y="42"/>
                </a:lnTo>
                <a:close/>
                <a:moveTo>
                  <a:pt x="70" y="24"/>
                </a:moveTo>
                <a:lnTo>
                  <a:pt x="70" y="24"/>
                </a:lnTo>
                <a:lnTo>
                  <a:pt x="72" y="32"/>
                </a:lnTo>
                <a:lnTo>
                  <a:pt x="74" y="38"/>
                </a:lnTo>
                <a:lnTo>
                  <a:pt x="76" y="38"/>
                </a:lnTo>
                <a:lnTo>
                  <a:pt x="76" y="38"/>
                </a:lnTo>
                <a:lnTo>
                  <a:pt x="76" y="30"/>
                </a:lnTo>
                <a:lnTo>
                  <a:pt x="70" y="24"/>
                </a:lnTo>
                <a:lnTo>
                  <a:pt x="70" y="24"/>
                </a:lnTo>
                <a:close/>
                <a:moveTo>
                  <a:pt x="76" y="42"/>
                </a:moveTo>
                <a:lnTo>
                  <a:pt x="74" y="42"/>
                </a:lnTo>
                <a:lnTo>
                  <a:pt x="74" y="42"/>
                </a:lnTo>
                <a:lnTo>
                  <a:pt x="74" y="48"/>
                </a:lnTo>
                <a:lnTo>
                  <a:pt x="74" y="48"/>
                </a:lnTo>
                <a:lnTo>
                  <a:pt x="76" y="42"/>
                </a:lnTo>
                <a:lnTo>
                  <a:pt x="76" y="42"/>
                </a:lnTo>
                <a:close/>
                <a:moveTo>
                  <a:pt x="72" y="88"/>
                </a:moveTo>
                <a:lnTo>
                  <a:pt x="72" y="88"/>
                </a:lnTo>
                <a:lnTo>
                  <a:pt x="80" y="84"/>
                </a:lnTo>
                <a:lnTo>
                  <a:pt x="80" y="84"/>
                </a:lnTo>
                <a:lnTo>
                  <a:pt x="88" y="80"/>
                </a:lnTo>
                <a:lnTo>
                  <a:pt x="88" y="78"/>
                </a:lnTo>
                <a:lnTo>
                  <a:pt x="86" y="76"/>
                </a:lnTo>
                <a:lnTo>
                  <a:pt x="86" y="76"/>
                </a:lnTo>
                <a:lnTo>
                  <a:pt x="78" y="82"/>
                </a:lnTo>
                <a:lnTo>
                  <a:pt x="78" y="82"/>
                </a:lnTo>
                <a:lnTo>
                  <a:pt x="70" y="84"/>
                </a:lnTo>
                <a:lnTo>
                  <a:pt x="68" y="82"/>
                </a:lnTo>
                <a:lnTo>
                  <a:pt x="68" y="82"/>
                </a:lnTo>
                <a:lnTo>
                  <a:pt x="78" y="80"/>
                </a:lnTo>
                <a:lnTo>
                  <a:pt x="78" y="80"/>
                </a:lnTo>
                <a:lnTo>
                  <a:pt x="86" y="74"/>
                </a:lnTo>
                <a:lnTo>
                  <a:pt x="86" y="74"/>
                </a:lnTo>
                <a:lnTo>
                  <a:pt x="86" y="72"/>
                </a:lnTo>
                <a:lnTo>
                  <a:pt x="84" y="72"/>
                </a:lnTo>
                <a:lnTo>
                  <a:pt x="62" y="82"/>
                </a:lnTo>
                <a:lnTo>
                  <a:pt x="62" y="82"/>
                </a:lnTo>
                <a:lnTo>
                  <a:pt x="64" y="84"/>
                </a:lnTo>
                <a:lnTo>
                  <a:pt x="66" y="84"/>
                </a:lnTo>
                <a:lnTo>
                  <a:pt x="64" y="86"/>
                </a:lnTo>
                <a:lnTo>
                  <a:pt x="64" y="88"/>
                </a:lnTo>
                <a:lnTo>
                  <a:pt x="68" y="90"/>
                </a:lnTo>
                <a:lnTo>
                  <a:pt x="68" y="90"/>
                </a:lnTo>
                <a:lnTo>
                  <a:pt x="68" y="92"/>
                </a:lnTo>
                <a:lnTo>
                  <a:pt x="68" y="94"/>
                </a:lnTo>
                <a:lnTo>
                  <a:pt x="70" y="96"/>
                </a:lnTo>
                <a:lnTo>
                  <a:pt x="70" y="96"/>
                </a:lnTo>
                <a:lnTo>
                  <a:pt x="76" y="94"/>
                </a:lnTo>
                <a:lnTo>
                  <a:pt x="80" y="92"/>
                </a:lnTo>
                <a:lnTo>
                  <a:pt x="80" y="92"/>
                </a:lnTo>
                <a:lnTo>
                  <a:pt x="90" y="86"/>
                </a:lnTo>
                <a:lnTo>
                  <a:pt x="90" y="82"/>
                </a:lnTo>
                <a:lnTo>
                  <a:pt x="88" y="82"/>
                </a:lnTo>
                <a:lnTo>
                  <a:pt x="88" y="82"/>
                </a:lnTo>
                <a:lnTo>
                  <a:pt x="80" y="86"/>
                </a:lnTo>
                <a:lnTo>
                  <a:pt x="80" y="86"/>
                </a:lnTo>
                <a:lnTo>
                  <a:pt x="72" y="90"/>
                </a:lnTo>
                <a:lnTo>
                  <a:pt x="72" y="88"/>
                </a:lnTo>
                <a:lnTo>
                  <a:pt x="72" y="88"/>
                </a:lnTo>
                <a:close/>
                <a:moveTo>
                  <a:pt x="88" y="92"/>
                </a:moveTo>
                <a:lnTo>
                  <a:pt x="88" y="92"/>
                </a:lnTo>
                <a:lnTo>
                  <a:pt x="92" y="88"/>
                </a:lnTo>
                <a:lnTo>
                  <a:pt x="94" y="86"/>
                </a:lnTo>
                <a:lnTo>
                  <a:pt x="94" y="86"/>
                </a:lnTo>
                <a:lnTo>
                  <a:pt x="94" y="82"/>
                </a:lnTo>
                <a:lnTo>
                  <a:pt x="94" y="82"/>
                </a:lnTo>
                <a:lnTo>
                  <a:pt x="92" y="80"/>
                </a:lnTo>
                <a:lnTo>
                  <a:pt x="90" y="80"/>
                </a:lnTo>
                <a:lnTo>
                  <a:pt x="92" y="76"/>
                </a:lnTo>
                <a:lnTo>
                  <a:pt x="92" y="76"/>
                </a:lnTo>
                <a:lnTo>
                  <a:pt x="90" y="76"/>
                </a:lnTo>
                <a:lnTo>
                  <a:pt x="88" y="74"/>
                </a:lnTo>
                <a:lnTo>
                  <a:pt x="88" y="72"/>
                </a:lnTo>
                <a:lnTo>
                  <a:pt x="88" y="70"/>
                </a:lnTo>
                <a:lnTo>
                  <a:pt x="88" y="70"/>
                </a:lnTo>
                <a:lnTo>
                  <a:pt x="86" y="68"/>
                </a:lnTo>
                <a:lnTo>
                  <a:pt x="86" y="66"/>
                </a:lnTo>
                <a:lnTo>
                  <a:pt x="86" y="66"/>
                </a:lnTo>
                <a:lnTo>
                  <a:pt x="84" y="58"/>
                </a:lnTo>
                <a:lnTo>
                  <a:pt x="86" y="50"/>
                </a:lnTo>
                <a:lnTo>
                  <a:pt x="86" y="50"/>
                </a:lnTo>
                <a:lnTo>
                  <a:pt x="86" y="42"/>
                </a:lnTo>
                <a:lnTo>
                  <a:pt x="86" y="34"/>
                </a:lnTo>
                <a:lnTo>
                  <a:pt x="84" y="28"/>
                </a:lnTo>
                <a:lnTo>
                  <a:pt x="80" y="20"/>
                </a:lnTo>
                <a:lnTo>
                  <a:pt x="80" y="20"/>
                </a:lnTo>
                <a:lnTo>
                  <a:pt x="72" y="14"/>
                </a:lnTo>
                <a:lnTo>
                  <a:pt x="62" y="12"/>
                </a:lnTo>
                <a:lnTo>
                  <a:pt x="62" y="12"/>
                </a:lnTo>
                <a:lnTo>
                  <a:pt x="54" y="12"/>
                </a:lnTo>
                <a:lnTo>
                  <a:pt x="46" y="16"/>
                </a:lnTo>
                <a:lnTo>
                  <a:pt x="46" y="16"/>
                </a:lnTo>
                <a:lnTo>
                  <a:pt x="38" y="20"/>
                </a:lnTo>
                <a:lnTo>
                  <a:pt x="32" y="26"/>
                </a:lnTo>
                <a:lnTo>
                  <a:pt x="32" y="26"/>
                </a:lnTo>
                <a:lnTo>
                  <a:pt x="26" y="34"/>
                </a:lnTo>
                <a:lnTo>
                  <a:pt x="26" y="44"/>
                </a:lnTo>
                <a:lnTo>
                  <a:pt x="26" y="44"/>
                </a:lnTo>
                <a:lnTo>
                  <a:pt x="30" y="52"/>
                </a:lnTo>
                <a:lnTo>
                  <a:pt x="34" y="60"/>
                </a:lnTo>
                <a:lnTo>
                  <a:pt x="40" y="64"/>
                </a:lnTo>
                <a:lnTo>
                  <a:pt x="46" y="68"/>
                </a:lnTo>
                <a:lnTo>
                  <a:pt x="46" y="68"/>
                </a:lnTo>
                <a:lnTo>
                  <a:pt x="52" y="72"/>
                </a:lnTo>
                <a:lnTo>
                  <a:pt x="58" y="78"/>
                </a:lnTo>
                <a:lnTo>
                  <a:pt x="60" y="80"/>
                </a:lnTo>
                <a:lnTo>
                  <a:pt x="58" y="82"/>
                </a:lnTo>
                <a:lnTo>
                  <a:pt x="58" y="82"/>
                </a:lnTo>
                <a:lnTo>
                  <a:pt x="58" y="84"/>
                </a:lnTo>
                <a:lnTo>
                  <a:pt x="62" y="86"/>
                </a:lnTo>
                <a:lnTo>
                  <a:pt x="60" y="88"/>
                </a:lnTo>
                <a:lnTo>
                  <a:pt x="60" y="88"/>
                </a:lnTo>
                <a:lnTo>
                  <a:pt x="62" y="90"/>
                </a:lnTo>
                <a:lnTo>
                  <a:pt x="64" y="92"/>
                </a:lnTo>
                <a:lnTo>
                  <a:pt x="64" y="94"/>
                </a:lnTo>
                <a:lnTo>
                  <a:pt x="64" y="96"/>
                </a:lnTo>
                <a:lnTo>
                  <a:pt x="64" y="96"/>
                </a:lnTo>
                <a:lnTo>
                  <a:pt x="68" y="98"/>
                </a:lnTo>
                <a:lnTo>
                  <a:pt x="68" y="98"/>
                </a:lnTo>
                <a:lnTo>
                  <a:pt x="70" y="98"/>
                </a:lnTo>
                <a:lnTo>
                  <a:pt x="70" y="98"/>
                </a:lnTo>
                <a:lnTo>
                  <a:pt x="76" y="98"/>
                </a:lnTo>
                <a:lnTo>
                  <a:pt x="76" y="98"/>
                </a:lnTo>
                <a:lnTo>
                  <a:pt x="80" y="100"/>
                </a:lnTo>
                <a:lnTo>
                  <a:pt x="84" y="100"/>
                </a:lnTo>
                <a:lnTo>
                  <a:pt x="84" y="100"/>
                </a:lnTo>
                <a:lnTo>
                  <a:pt x="86" y="96"/>
                </a:lnTo>
                <a:lnTo>
                  <a:pt x="88" y="92"/>
                </a:lnTo>
                <a:lnTo>
                  <a:pt x="88" y="92"/>
                </a:lnTo>
                <a:close/>
                <a:moveTo>
                  <a:pt x="64" y="70"/>
                </a:moveTo>
                <a:lnTo>
                  <a:pt x="66" y="70"/>
                </a:lnTo>
                <a:lnTo>
                  <a:pt x="64" y="64"/>
                </a:lnTo>
                <a:lnTo>
                  <a:pt x="64" y="64"/>
                </a:lnTo>
                <a:lnTo>
                  <a:pt x="62" y="64"/>
                </a:lnTo>
                <a:lnTo>
                  <a:pt x="62" y="64"/>
                </a:lnTo>
                <a:lnTo>
                  <a:pt x="62" y="68"/>
                </a:lnTo>
                <a:lnTo>
                  <a:pt x="64" y="70"/>
                </a:lnTo>
                <a:lnTo>
                  <a:pt x="64" y="70"/>
                </a:lnTo>
                <a:close/>
                <a:moveTo>
                  <a:pt x="68" y="70"/>
                </a:moveTo>
                <a:lnTo>
                  <a:pt x="70" y="68"/>
                </a:lnTo>
                <a:lnTo>
                  <a:pt x="70" y="68"/>
                </a:lnTo>
                <a:lnTo>
                  <a:pt x="70" y="68"/>
                </a:lnTo>
                <a:lnTo>
                  <a:pt x="70" y="68"/>
                </a:lnTo>
                <a:lnTo>
                  <a:pt x="70" y="68"/>
                </a:lnTo>
                <a:lnTo>
                  <a:pt x="70" y="68"/>
                </a:lnTo>
                <a:lnTo>
                  <a:pt x="70" y="68"/>
                </a:lnTo>
                <a:lnTo>
                  <a:pt x="70" y="68"/>
                </a:lnTo>
                <a:lnTo>
                  <a:pt x="70" y="68"/>
                </a:lnTo>
                <a:lnTo>
                  <a:pt x="70" y="68"/>
                </a:lnTo>
                <a:lnTo>
                  <a:pt x="70" y="68"/>
                </a:lnTo>
                <a:lnTo>
                  <a:pt x="70" y="68"/>
                </a:lnTo>
                <a:lnTo>
                  <a:pt x="72" y="68"/>
                </a:lnTo>
                <a:lnTo>
                  <a:pt x="70" y="60"/>
                </a:lnTo>
                <a:lnTo>
                  <a:pt x="70" y="60"/>
                </a:lnTo>
                <a:lnTo>
                  <a:pt x="68" y="62"/>
                </a:lnTo>
                <a:lnTo>
                  <a:pt x="68" y="60"/>
                </a:lnTo>
                <a:lnTo>
                  <a:pt x="64" y="52"/>
                </a:lnTo>
                <a:lnTo>
                  <a:pt x="64" y="50"/>
                </a:lnTo>
                <a:lnTo>
                  <a:pt x="64" y="50"/>
                </a:lnTo>
                <a:lnTo>
                  <a:pt x="66" y="50"/>
                </a:lnTo>
                <a:lnTo>
                  <a:pt x="64" y="48"/>
                </a:lnTo>
                <a:lnTo>
                  <a:pt x="58" y="52"/>
                </a:lnTo>
                <a:lnTo>
                  <a:pt x="60" y="52"/>
                </a:lnTo>
                <a:lnTo>
                  <a:pt x="60" y="52"/>
                </a:lnTo>
                <a:lnTo>
                  <a:pt x="60" y="52"/>
                </a:lnTo>
                <a:lnTo>
                  <a:pt x="62" y="52"/>
                </a:lnTo>
                <a:lnTo>
                  <a:pt x="66" y="62"/>
                </a:lnTo>
                <a:lnTo>
                  <a:pt x="66" y="62"/>
                </a:lnTo>
                <a:lnTo>
                  <a:pt x="64" y="64"/>
                </a:lnTo>
                <a:lnTo>
                  <a:pt x="64" y="64"/>
                </a:lnTo>
                <a:lnTo>
                  <a:pt x="68" y="70"/>
                </a:lnTo>
                <a:lnTo>
                  <a:pt x="68" y="70"/>
                </a:lnTo>
                <a:close/>
                <a:moveTo>
                  <a:pt x="74" y="66"/>
                </a:moveTo>
                <a:lnTo>
                  <a:pt x="76" y="66"/>
                </a:lnTo>
                <a:lnTo>
                  <a:pt x="74" y="62"/>
                </a:lnTo>
                <a:lnTo>
                  <a:pt x="74" y="62"/>
                </a:lnTo>
                <a:lnTo>
                  <a:pt x="72" y="60"/>
                </a:lnTo>
                <a:lnTo>
                  <a:pt x="72" y="60"/>
                </a:lnTo>
                <a:lnTo>
                  <a:pt x="72" y="60"/>
                </a:lnTo>
                <a:lnTo>
                  <a:pt x="70" y="60"/>
                </a:lnTo>
                <a:lnTo>
                  <a:pt x="74" y="66"/>
                </a:lnTo>
                <a:lnTo>
                  <a:pt x="74" y="66"/>
                </a:lnTo>
                <a:close/>
                <a:moveTo>
                  <a:pt x="62" y="60"/>
                </a:moveTo>
                <a:lnTo>
                  <a:pt x="60" y="54"/>
                </a:lnTo>
                <a:lnTo>
                  <a:pt x="60" y="56"/>
                </a:lnTo>
                <a:lnTo>
                  <a:pt x="58" y="56"/>
                </a:lnTo>
                <a:lnTo>
                  <a:pt x="58" y="54"/>
                </a:lnTo>
                <a:lnTo>
                  <a:pt x="56" y="52"/>
                </a:lnTo>
                <a:lnTo>
                  <a:pt x="56" y="50"/>
                </a:lnTo>
                <a:lnTo>
                  <a:pt x="56" y="50"/>
                </a:lnTo>
                <a:lnTo>
                  <a:pt x="66" y="46"/>
                </a:lnTo>
                <a:lnTo>
                  <a:pt x="66" y="46"/>
                </a:lnTo>
                <a:lnTo>
                  <a:pt x="66" y="46"/>
                </a:lnTo>
                <a:lnTo>
                  <a:pt x="68" y="50"/>
                </a:lnTo>
                <a:lnTo>
                  <a:pt x="68" y="50"/>
                </a:lnTo>
                <a:lnTo>
                  <a:pt x="68" y="52"/>
                </a:lnTo>
                <a:lnTo>
                  <a:pt x="66" y="52"/>
                </a:lnTo>
                <a:lnTo>
                  <a:pt x="70" y="56"/>
                </a:lnTo>
                <a:lnTo>
                  <a:pt x="68" y="38"/>
                </a:lnTo>
                <a:lnTo>
                  <a:pt x="68" y="38"/>
                </a:lnTo>
                <a:lnTo>
                  <a:pt x="66" y="40"/>
                </a:lnTo>
                <a:lnTo>
                  <a:pt x="66" y="40"/>
                </a:lnTo>
                <a:lnTo>
                  <a:pt x="62" y="40"/>
                </a:lnTo>
                <a:lnTo>
                  <a:pt x="62" y="40"/>
                </a:lnTo>
                <a:lnTo>
                  <a:pt x="62" y="40"/>
                </a:lnTo>
                <a:lnTo>
                  <a:pt x="62" y="40"/>
                </a:lnTo>
                <a:lnTo>
                  <a:pt x="58" y="42"/>
                </a:lnTo>
                <a:lnTo>
                  <a:pt x="58" y="42"/>
                </a:lnTo>
                <a:lnTo>
                  <a:pt x="58" y="42"/>
                </a:lnTo>
                <a:lnTo>
                  <a:pt x="58" y="42"/>
                </a:lnTo>
                <a:lnTo>
                  <a:pt x="58" y="42"/>
                </a:lnTo>
                <a:lnTo>
                  <a:pt x="58" y="42"/>
                </a:lnTo>
                <a:lnTo>
                  <a:pt x="58" y="42"/>
                </a:lnTo>
                <a:lnTo>
                  <a:pt x="58" y="42"/>
                </a:lnTo>
                <a:lnTo>
                  <a:pt x="58" y="42"/>
                </a:lnTo>
                <a:lnTo>
                  <a:pt x="56" y="44"/>
                </a:lnTo>
                <a:lnTo>
                  <a:pt x="56" y="44"/>
                </a:lnTo>
                <a:lnTo>
                  <a:pt x="52" y="44"/>
                </a:lnTo>
                <a:lnTo>
                  <a:pt x="52" y="44"/>
                </a:lnTo>
                <a:lnTo>
                  <a:pt x="52" y="46"/>
                </a:lnTo>
                <a:lnTo>
                  <a:pt x="52" y="46"/>
                </a:lnTo>
                <a:lnTo>
                  <a:pt x="50" y="46"/>
                </a:lnTo>
                <a:lnTo>
                  <a:pt x="62" y="6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8" name="Freeform 243"/>
          <p:cNvSpPr>
            <a:spLocks noEditPoints="1"/>
          </p:cNvSpPr>
          <p:nvPr/>
        </p:nvSpPr>
        <p:spPr bwMode="auto">
          <a:xfrm>
            <a:off x="4329711" y="2471379"/>
            <a:ext cx="370660" cy="562854"/>
          </a:xfrm>
          <a:custGeom>
            <a:avLst/>
            <a:gdLst>
              <a:gd name="T0" fmla="*/ 68 w 108"/>
              <a:gd name="T1" fmla="*/ 76 h 164"/>
              <a:gd name="T2" fmla="*/ 66 w 108"/>
              <a:gd name="T3" fmla="*/ 80 h 164"/>
              <a:gd name="T4" fmla="*/ 54 w 108"/>
              <a:gd name="T5" fmla="*/ 84 h 164"/>
              <a:gd name="T6" fmla="*/ 52 w 108"/>
              <a:gd name="T7" fmla="*/ 84 h 164"/>
              <a:gd name="T8" fmla="*/ 44 w 108"/>
              <a:gd name="T9" fmla="*/ 82 h 164"/>
              <a:gd name="T10" fmla="*/ 34 w 108"/>
              <a:gd name="T11" fmla="*/ 78 h 164"/>
              <a:gd name="T12" fmla="*/ 28 w 108"/>
              <a:gd name="T13" fmla="*/ 74 h 164"/>
              <a:gd name="T14" fmla="*/ 16 w 108"/>
              <a:gd name="T15" fmla="*/ 60 h 164"/>
              <a:gd name="T16" fmla="*/ 12 w 108"/>
              <a:gd name="T17" fmla="*/ 36 h 164"/>
              <a:gd name="T18" fmla="*/ 18 w 108"/>
              <a:gd name="T19" fmla="*/ 14 h 164"/>
              <a:gd name="T20" fmla="*/ 34 w 108"/>
              <a:gd name="T21" fmla="*/ 0 h 164"/>
              <a:gd name="T22" fmla="*/ 40 w 108"/>
              <a:gd name="T23" fmla="*/ 0 h 164"/>
              <a:gd name="T24" fmla="*/ 52 w 108"/>
              <a:gd name="T25" fmla="*/ 4 h 164"/>
              <a:gd name="T26" fmla="*/ 62 w 108"/>
              <a:gd name="T27" fmla="*/ 0 h 164"/>
              <a:gd name="T28" fmla="*/ 72 w 108"/>
              <a:gd name="T29" fmla="*/ 0 h 164"/>
              <a:gd name="T30" fmla="*/ 80 w 108"/>
              <a:gd name="T31" fmla="*/ 6 h 164"/>
              <a:gd name="T32" fmla="*/ 92 w 108"/>
              <a:gd name="T33" fmla="*/ 24 h 164"/>
              <a:gd name="T34" fmla="*/ 94 w 108"/>
              <a:gd name="T35" fmla="*/ 48 h 164"/>
              <a:gd name="T36" fmla="*/ 84 w 108"/>
              <a:gd name="T37" fmla="*/ 70 h 164"/>
              <a:gd name="T38" fmla="*/ 72 w 108"/>
              <a:gd name="T39" fmla="*/ 78 h 164"/>
              <a:gd name="T40" fmla="*/ 68 w 108"/>
              <a:gd name="T41" fmla="*/ 76 h 164"/>
              <a:gd name="T42" fmla="*/ 68 w 108"/>
              <a:gd name="T43" fmla="*/ 86 h 164"/>
              <a:gd name="T44" fmla="*/ 74 w 108"/>
              <a:gd name="T45" fmla="*/ 90 h 164"/>
              <a:gd name="T46" fmla="*/ 72 w 108"/>
              <a:gd name="T47" fmla="*/ 102 h 164"/>
              <a:gd name="T48" fmla="*/ 60 w 108"/>
              <a:gd name="T49" fmla="*/ 126 h 164"/>
              <a:gd name="T50" fmla="*/ 54 w 108"/>
              <a:gd name="T51" fmla="*/ 132 h 164"/>
              <a:gd name="T52" fmla="*/ 50 w 108"/>
              <a:gd name="T53" fmla="*/ 130 h 164"/>
              <a:gd name="T54" fmla="*/ 40 w 108"/>
              <a:gd name="T55" fmla="*/ 116 h 164"/>
              <a:gd name="T56" fmla="*/ 34 w 108"/>
              <a:gd name="T57" fmla="*/ 90 h 164"/>
              <a:gd name="T58" fmla="*/ 38 w 108"/>
              <a:gd name="T59" fmla="*/ 86 h 164"/>
              <a:gd name="T60" fmla="*/ 22 w 108"/>
              <a:gd name="T61" fmla="*/ 90 h 164"/>
              <a:gd name="T62" fmla="*/ 10 w 108"/>
              <a:gd name="T63" fmla="*/ 92 h 164"/>
              <a:gd name="T64" fmla="*/ 2 w 108"/>
              <a:gd name="T65" fmla="*/ 118 h 164"/>
              <a:gd name="T66" fmla="*/ 0 w 108"/>
              <a:gd name="T67" fmla="*/ 148 h 164"/>
              <a:gd name="T68" fmla="*/ 2 w 108"/>
              <a:gd name="T69" fmla="*/ 150 h 164"/>
              <a:gd name="T70" fmla="*/ 20 w 108"/>
              <a:gd name="T71" fmla="*/ 160 h 164"/>
              <a:gd name="T72" fmla="*/ 54 w 108"/>
              <a:gd name="T73" fmla="*/ 164 h 164"/>
              <a:gd name="T74" fmla="*/ 88 w 108"/>
              <a:gd name="T75" fmla="*/ 158 h 164"/>
              <a:gd name="T76" fmla="*/ 104 w 108"/>
              <a:gd name="T77" fmla="*/ 150 h 164"/>
              <a:gd name="T78" fmla="*/ 108 w 108"/>
              <a:gd name="T79" fmla="*/ 148 h 164"/>
              <a:gd name="T80" fmla="*/ 104 w 108"/>
              <a:gd name="T81" fmla="*/ 118 h 164"/>
              <a:gd name="T82" fmla="*/ 96 w 108"/>
              <a:gd name="T83" fmla="*/ 92 h 164"/>
              <a:gd name="T84" fmla="*/ 84 w 108"/>
              <a:gd name="T85" fmla="*/ 90 h 164"/>
              <a:gd name="T86" fmla="*/ 72 w 108"/>
              <a:gd name="T87" fmla="*/ 60 h 164"/>
              <a:gd name="T88" fmla="*/ 76 w 108"/>
              <a:gd name="T89" fmla="*/ 50 h 164"/>
              <a:gd name="T90" fmla="*/ 76 w 108"/>
              <a:gd name="T91" fmla="*/ 42 h 164"/>
              <a:gd name="T92" fmla="*/ 70 w 108"/>
              <a:gd name="T93" fmla="*/ 36 h 164"/>
              <a:gd name="T94" fmla="*/ 58 w 108"/>
              <a:gd name="T95" fmla="*/ 28 h 164"/>
              <a:gd name="T96" fmla="*/ 54 w 108"/>
              <a:gd name="T97" fmla="*/ 24 h 164"/>
              <a:gd name="T98" fmla="*/ 52 w 108"/>
              <a:gd name="T99" fmla="*/ 22 h 164"/>
              <a:gd name="T100" fmla="*/ 52 w 108"/>
              <a:gd name="T101" fmla="*/ 24 h 164"/>
              <a:gd name="T102" fmla="*/ 42 w 108"/>
              <a:gd name="T103" fmla="*/ 30 h 164"/>
              <a:gd name="T104" fmla="*/ 30 w 108"/>
              <a:gd name="T105" fmla="*/ 42 h 164"/>
              <a:gd name="T106" fmla="*/ 30 w 108"/>
              <a:gd name="T107" fmla="*/ 46 h 164"/>
              <a:gd name="T108" fmla="*/ 32 w 108"/>
              <a:gd name="T109" fmla="*/ 54 h 164"/>
              <a:gd name="T110" fmla="*/ 34 w 108"/>
              <a:gd name="T111" fmla="*/ 60 h 164"/>
              <a:gd name="T112" fmla="*/ 42 w 108"/>
              <a:gd name="T113" fmla="*/ 70 h 164"/>
              <a:gd name="T114" fmla="*/ 48 w 108"/>
              <a:gd name="T115" fmla="*/ 76 h 164"/>
              <a:gd name="T116" fmla="*/ 54 w 108"/>
              <a:gd name="T117" fmla="*/ 78 h 164"/>
              <a:gd name="T118" fmla="*/ 62 w 108"/>
              <a:gd name="T119" fmla="*/ 74 h 164"/>
              <a:gd name="T120" fmla="*/ 72 w 108"/>
              <a:gd name="T121" fmla="*/ 6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 h="164">
                <a:moveTo>
                  <a:pt x="68" y="76"/>
                </a:moveTo>
                <a:lnTo>
                  <a:pt x="68" y="76"/>
                </a:lnTo>
                <a:lnTo>
                  <a:pt x="66" y="80"/>
                </a:lnTo>
                <a:lnTo>
                  <a:pt x="66" y="80"/>
                </a:lnTo>
                <a:lnTo>
                  <a:pt x="54" y="84"/>
                </a:lnTo>
                <a:lnTo>
                  <a:pt x="54" y="84"/>
                </a:lnTo>
                <a:lnTo>
                  <a:pt x="52" y="84"/>
                </a:lnTo>
                <a:lnTo>
                  <a:pt x="52" y="84"/>
                </a:lnTo>
                <a:lnTo>
                  <a:pt x="44" y="82"/>
                </a:lnTo>
                <a:lnTo>
                  <a:pt x="44" y="82"/>
                </a:lnTo>
                <a:lnTo>
                  <a:pt x="38" y="76"/>
                </a:lnTo>
                <a:lnTo>
                  <a:pt x="34" y="78"/>
                </a:lnTo>
                <a:lnTo>
                  <a:pt x="34" y="78"/>
                </a:lnTo>
                <a:lnTo>
                  <a:pt x="28" y="74"/>
                </a:lnTo>
                <a:lnTo>
                  <a:pt x="22" y="70"/>
                </a:lnTo>
                <a:lnTo>
                  <a:pt x="16" y="60"/>
                </a:lnTo>
                <a:lnTo>
                  <a:pt x="12" y="48"/>
                </a:lnTo>
                <a:lnTo>
                  <a:pt x="12" y="36"/>
                </a:lnTo>
                <a:lnTo>
                  <a:pt x="14" y="24"/>
                </a:lnTo>
                <a:lnTo>
                  <a:pt x="18" y="14"/>
                </a:lnTo>
                <a:lnTo>
                  <a:pt x="26" y="6"/>
                </a:lnTo>
                <a:lnTo>
                  <a:pt x="34" y="0"/>
                </a:lnTo>
                <a:lnTo>
                  <a:pt x="34" y="0"/>
                </a:lnTo>
                <a:lnTo>
                  <a:pt x="40" y="0"/>
                </a:lnTo>
                <a:lnTo>
                  <a:pt x="44" y="0"/>
                </a:lnTo>
                <a:lnTo>
                  <a:pt x="52" y="4"/>
                </a:lnTo>
                <a:lnTo>
                  <a:pt x="52" y="4"/>
                </a:lnTo>
                <a:lnTo>
                  <a:pt x="62" y="0"/>
                </a:lnTo>
                <a:lnTo>
                  <a:pt x="66" y="0"/>
                </a:lnTo>
                <a:lnTo>
                  <a:pt x="72" y="0"/>
                </a:lnTo>
                <a:lnTo>
                  <a:pt x="72" y="0"/>
                </a:lnTo>
                <a:lnTo>
                  <a:pt x="80" y="6"/>
                </a:lnTo>
                <a:lnTo>
                  <a:pt x="88" y="14"/>
                </a:lnTo>
                <a:lnTo>
                  <a:pt x="92" y="24"/>
                </a:lnTo>
                <a:lnTo>
                  <a:pt x="94" y="36"/>
                </a:lnTo>
                <a:lnTo>
                  <a:pt x="94" y="48"/>
                </a:lnTo>
                <a:lnTo>
                  <a:pt x="90" y="60"/>
                </a:lnTo>
                <a:lnTo>
                  <a:pt x="84" y="70"/>
                </a:lnTo>
                <a:lnTo>
                  <a:pt x="78" y="74"/>
                </a:lnTo>
                <a:lnTo>
                  <a:pt x="72" y="78"/>
                </a:lnTo>
                <a:lnTo>
                  <a:pt x="68" y="76"/>
                </a:lnTo>
                <a:lnTo>
                  <a:pt x="68" y="76"/>
                </a:lnTo>
                <a:close/>
                <a:moveTo>
                  <a:pt x="84" y="90"/>
                </a:moveTo>
                <a:lnTo>
                  <a:pt x="68" y="86"/>
                </a:lnTo>
                <a:lnTo>
                  <a:pt x="68" y="86"/>
                </a:lnTo>
                <a:lnTo>
                  <a:pt x="74" y="90"/>
                </a:lnTo>
                <a:lnTo>
                  <a:pt x="74" y="90"/>
                </a:lnTo>
                <a:lnTo>
                  <a:pt x="72" y="102"/>
                </a:lnTo>
                <a:lnTo>
                  <a:pt x="66" y="116"/>
                </a:lnTo>
                <a:lnTo>
                  <a:pt x="60" y="126"/>
                </a:lnTo>
                <a:lnTo>
                  <a:pt x="58" y="130"/>
                </a:lnTo>
                <a:lnTo>
                  <a:pt x="54" y="132"/>
                </a:lnTo>
                <a:lnTo>
                  <a:pt x="54" y="132"/>
                </a:lnTo>
                <a:lnTo>
                  <a:pt x="50" y="130"/>
                </a:lnTo>
                <a:lnTo>
                  <a:pt x="48" y="126"/>
                </a:lnTo>
                <a:lnTo>
                  <a:pt x="40" y="116"/>
                </a:lnTo>
                <a:lnTo>
                  <a:pt x="36" y="102"/>
                </a:lnTo>
                <a:lnTo>
                  <a:pt x="34" y="90"/>
                </a:lnTo>
                <a:lnTo>
                  <a:pt x="38" y="86"/>
                </a:lnTo>
                <a:lnTo>
                  <a:pt x="38" y="86"/>
                </a:lnTo>
                <a:lnTo>
                  <a:pt x="22" y="90"/>
                </a:lnTo>
                <a:lnTo>
                  <a:pt x="22" y="90"/>
                </a:lnTo>
                <a:lnTo>
                  <a:pt x="10" y="92"/>
                </a:lnTo>
                <a:lnTo>
                  <a:pt x="10" y="92"/>
                </a:lnTo>
                <a:lnTo>
                  <a:pt x="6" y="106"/>
                </a:lnTo>
                <a:lnTo>
                  <a:pt x="2" y="118"/>
                </a:lnTo>
                <a:lnTo>
                  <a:pt x="0" y="132"/>
                </a:lnTo>
                <a:lnTo>
                  <a:pt x="0" y="148"/>
                </a:lnTo>
                <a:lnTo>
                  <a:pt x="0" y="148"/>
                </a:lnTo>
                <a:lnTo>
                  <a:pt x="2" y="150"/>
                </a:lnTo>
                <a:lnTo>
                  <a:pt x="6" y="154"/>
                </a:lnTo>
                <a:lnTo>
                  <a:pt x="20" y="160"/>
                </a:lnTo>
                <a:lnTo>
                  <a:pt x="36" y="162"/>
                </a:lnTo>
                <a:lnTo>
                  <a:pt x="54" y="164"/>
                </a:lnTo>
                <a:lnTo>
                  <a:pt x="72" y="162"/>
                </a:lnTo>
                <a:lnTo>
                  <a:pt x="88" y="158"/>
                </a:lnTo>
                <a:lnTo>
                  <a:pt x="100" y="154"/>
                </a:lnTo>
                <a:lnTo>
                  <a:pt x="104" y="150"/>
                </a:lnTo>
                <a:lnTo>
                  <a:pt x="108" y="148"/>
                </a:lnTo>
                <a:lnTo>
                  <a:pt x="108" y="148"/>
                </a:lnTo>
                <a:lnTo>
                  <a:pt x="106" y="132"/>
                </a:lnTo>
                <a:lnTo>
                  <a:pt x="104" y="118"/>
                </a:lnTo>
                <a:lnTo>
                  <a:pt x="102" y="106"/>
                </a:lnTo>
                <a:lnTo>
                  <a:pt x="96" y="92"/>
                </a:lnTo>
                <a:lnTo>
                  <a:pt x="96" y="92"/>
                </a:lnTo>
                <a:lnTo>
                  <a:pt x="84" y="90"/>
                </a:lnTo>
                <a:lnTo>
                  <a:pt x="84" y="90"/>
                </a:lnTo>
                <a:close/>
                <a:moveTo>
                  <a:pt x="72" y="60"/>
                </a:moveTo>
                <a:lnTo>
                  <a:pt x="72" y="60"/>
                </a:lnTo>
                <a:lnTo>
                  <a:pt x="76" y="50"/>
                </a:lnTo>
                <a:lnTo>
                  <a:pt x="76" y="46"/>
                </a:lnTo>
                <a:lnTo>
                  <a:pt x="76" y="42"/>
                </a:lnTo>
                <a:lnTo>
                  <a:pt x="76" y="42"/>
                </a:lnTo>
                <a:lnTo>
                  <a:pt x="70" y="36"/>
                </a:lnTo>
                <a:lnTo>
                  <a:pt x="64" y="30"/>
                </a:lnTo>
                <a:lnTo>
                  <a:pt x="58" y="28"/>
                </a:lnTo>
                <a:lnTo>
                  <a:pt x="54" y="24"/>
                </a:lnTo>
                <a:lnTo>
                  <a:pt x="54" y="24"/>
                </a:lnTo>
                <a:lnTo>
                  <a:pt x="52" y="22"/>
                </a:lnTo>
                <a:lnTo>
                  <a:pt x="52" y="22"/>
                </a:lnTo>
                <a:lnTo>
                  <a:pt x="52" y="24"/>
                </a:lnTo>
                <a:lnTo>
                  <a:pt x="52" y="24"/>
                </a:lnTo>
                <a:lnTo>
                  <a:pt x="48" y="28"/>
                </a:lnTo>
                <a:lnTo>
                  <a:pt x="42" y="30"/>
                </a:lnTo>
                <a:lnTo>
                  <a:pt x="34" y="36"/>
                </a:lnTo>
                <a:lnTo>
                  <a:pt x="30" y="42"/>
                </a:lnTo>
                <a:lnTo>
                  <a:pt x="30" y="42"/>
                </a:lnTo>
                <a:lnTo>
                  <a:pt x="30" y="46"/>
                </a:lnTo>
                <a:lnTo>
                  <a:pt x="30" y="46"/>
                </a:lnTo>
                <a:lnTo>
                  <a:pt x="32" y="54"/>
                </a:lnTo>
                <a:lnTo>
                  <a:pt x="32" y="54"/>
                </a:lnTo>
                <a:lnTo>
                  <a:pt x="34" y="60"/>
                </a:lnTo>
                <a:lnTo>
                  <a:pt x="38" y="66"/>
                </a:lnTo>
                <a:lnTo>
                  <a:pt x="42" y="70"/>
                </a:lnTo>
                <a:lnTo>
                  <a:pt x="48" y="76"/>
                </a:lnTo>
                <a:lnTo>
                  <a:pt x="48" y="76"/>
                </a:lnTo>
                <a:lnTo>
                  <a:pt x="54" y="78"/>
                </a:lnTo>
                <a:lnTo>
                  <a:pt x="54" y="78"/>
                </a:lnTo>
                <a:lnTo>
                  <a:pt x="62" y="74"/>
                </a:lnTo>
                <a:lnTo>
                  <a:pt x="62" y="74"/>
                </a:lnTo>
                <a:lnTo>
                  <a:pt x="68" y="68"/>
                </a:lnTo>
                <a:lnTo>
                  <a:pt x="72" y="60"/>
                </a:lnTo>
                <a:lnTo>
                  <a:pt x="72" y="6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19" name="Freeform 244"/>
          <p:cNvSpPr>
            <a:spLocks noEditPoints="1"/>
          </p:cNvSpPr>
          <p:nvPr/>
        </p:nvSpPr>
        <p:spPr bwMode="auto">
          <a:xfrm>
            <a:off x="970004" y="4015795"/>
            <a:ext cx="446165" cy="624631"/>
          </a:xfrm>
          <a:custGeom>
            <a:avLst/>
            <a:gdLst>
              <a:gd name="T0" fmla="*/ 100 w 130"/>
              <a:gd name="T1" fmla="*/ 106 h 182"/>
              <a:gd name="T2" fmla="*/ 118 w 130"/>
              <a:gd name="T3" fmla="*/ 112 h 182"/>
              <a:gd name="T4" fmla="*/ 130 w 130"/>
              <a:gd name="T5" fmla="*/ 152 h 182"/>
              <a:gd name="T6" fmla="*/ 128 w 130"/>
              <a:gd name="T7" fmla="*/ 172 h 182"/>
              <a:gd name="T8" fmla="*/ 88 w 130"/>
              <a:gd name="T9" fmla="*/ 182 h 182"/>
              <a:gd name="T10" fmla="*/ 24 w 130"/>
              <a:gd name="T11" fmla="*/ 180 h 182"/>
              <a:gd name="T12" fmla="*/ 0 w 130"/>
              <a:gd name="T13" fmla="*/ 168 h 182"/>
              <a:gd name="T14" fmla="*/ 4 w 130"/>
              <a:gd name="T15" fmla="*/ 138 h 182"/>
              <a:gd name="T16" fmla="*/ 12 w 130"/>
              <a:gd name="T17" fmla="*/ 112 h 182"/>
              <a:gd name="T18" fmla="*/ 38 w 130"/>
              <a:gd name="T19" fmla="*/ 106 h 182"/>
              <a:gd name="T20" fmla="*/ 56 w 130"/>
              <a:gd name="T21" fmla="*/ 128 h 182"/>
              <a:gd name="T22" fmla="*/ 84 w 130"/>
              <a:gd name="T23" fmla="*/ 126 h 182"/>
              <a:gd name="T24" fmla="*/ 94 w 130"/>
              <a:gd name="T25" fmla="*/ 106 h 182"/>
              <a:gd name="T26" fmla="*/ 48 w 130"/>
              <a:gd name="T27" fmla="*/ 46 h 182"/>
              <a:gd name="T28" fmla="*/ 80 w 130"/>
              <a:gd name="T29" fmla="*/ 46 h 182"/>
              <a:gd name="T30" fmla="*/ 94 w 130"/>
              <a:gd name="T31" fmla="*/ 60 h 182"/>
              <a:gd name="T32" fmla="*/ 86 w 130"/>
              <a:gd name="T33" fmla="*/ 82 h 182"/>
              <a:gd name="T34" fmla="*/ 72 w 130"/>
              <a:gd name="T35" fmla="*/ 94 h 182"/>
              <a:gd name="T36" fmla="*/ 60 w 130"/>
              <a:gd name="T37" fmla="*/ 94 h 182"/>
              <a:gd name="T38" fmla="*/ 46 w 130"/>
              <a:gd name="T39" fmla="*/ 84 h 182"/>
              <a:gd name="T40" fmla="*/ 38 w 130"/>
              <a:gd name="T41" fmla="*/ 62 h 182"/>
              <a:gd name="T42" fmla="*/ 38 w 130"/>
              <a:gd name="T43" fmla="*/ 48 h 182"/>
              <a:gd name="T44" fmla="*/ 100 w 130"/>
              <a:gd name="T45" fmla="*/ 70 h 182"/>
              <a:gd name="T46" fmla="*/ 104 w 130"/>
              <a:gd name="T47" fmla="*/ 66 h 182"/>
              <a:gd name="T48" fmla="*/ 104 w 130"/>
              <a:gd name="T49" fmla="*/ 52 h 182"/>
              <a:gd name="T50" fmla="*/ 104 w 130"/>
              <a:gd name="T51" fmla="*/ 30 h 182"/>
              <a:gd name="T52" fmla="*/ 92 w 130"/>
              <a:gd name="T53" fmla="*/ 12 h 182"/>
              <a:gd name="T54" fmla="*/ 86 w 130"/>
              <a:gd name="T55" fmla="*/ 10 h 182"/>
              <a:gd name="T56" fmla="*/ 78 w 130"/>
              <a:gd name="T57" fmla="*/ 2 h 182"/>
              <a:gd name="T58" fmla="*/ 68 w 130"/>
              <a:gd name="T59" fmla="*/ 6 h 182"/>
              <a:gd name="T60" fmla="*/ 62 w 130"/>
              <a:gd name="T61" fmla="*/ 2 h 182"/>
              <a:gd name="T62" fmla="*/ 56 w 130"/>
              <a:gd name="T63" fmla="*/ 10 h 182"/>
              <a:gd name="T64" fmla="*/ 52 w 130"/>
              <a:gd name="T65" fmla="*/ 4 h 182"/>
              <a:gd name="T66" fmla="*/ 42 w 130"/>
              <a:gd name="T67" fmla="*/ 16 h 182"/>
              <a:gd name="T68" fmla="*/ 38 w 130"/>
              <a:gd name="T69" fmla="*/ 14 h 182"/>
              <a:gd name="T70" fmla="*/ 28 w 130"/>
              <a:gd name="T71" fmla="*/ 32 h 182"/>
              <a:gd name="T72" fmla="*/ 26 w 130"/>
              <a:gd name="T73" fmla="*/ 52 h 182"/>
              <a:gd name="T74" fmla="*/ 28 w 130"/>
              <a:gd name="T75" fmla="*/ 66 h 182"/>
              <a:gd name="T76" fmla="*/ 32 w 130"/>
              <a:gd name="T77" fmla="*/ 70 h 182"/>
              <a:gd name="T78" fmla="*/ 40 w 130"/>
              <a:gd name="T79" fmla="*/ 88 h 182"/>
              <a:gd name="T80" fmla="*/ 58 w 130"/>
              <a:gd name="T81" fmla="*/ 102 h 182"/>
              <a:gd name="T82" fmla="*/ 76 w 130"/>
              <a:gd name="T83" fmla="*/ 100 h 182"/>
              <a:gd name="T84" fmla="*/ 92 w 130"/>
              <a:gd name="T85" fmla="*/ 86 h 182"/>
              <a:gd name="T86" fmla="*/ 100 w 130"/>
              <a:gd name="T87" fmla="*/ 7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0" h="182">
                <a:moveTo>
                  <a:pt x="94" y="106"/>
                </a:moveTo>
                <a:lnTo>
                  <a:pt x="94" y="106"/>
                </a:lnTo>
                <a:lnTo>
                  <a:pt x="100" y="106"/>
                </a:lnTo>
                <a:lnTo>
                  <a:pt x="106" y="106"/>
                </a:lnTo>
                <a:lnTo>
                  <a:pt x="118" y="112"/>
                </a:lnTo>
                <a:lnTo>
                  <a:pt x="118" y="112"/>
                </a:lnTo>
                <a:lnTo>
                  <a:pt x="124" y="124"/>
                </a:lnTo>
                <a:lnTo>
                  <a:pt x="126" y="138"/>
                </a:lnTo>
                <a:lnTo>
                  <a:pt x="130" y="152"/>
                </a:lnTo>
                <a:lnTo>
                  <a:pt x="130" y="168"/>
                </a:lnTo>
                <a:lnTo>
                  <a:pt x="130" y="168"/>
                </a:lnTo>
                <a:lnTo>
                  <a:pt x="128" y="172"/>
                </a:lnTo>
                <a:lnTo>
                  <a:pt x="122" y="174"/>
                </a:lnTo>
                <a:lnTo>
                  <a:pt x="108" y="178"/>
                </a:lnTo>
                <a:lnTo>
                  <a:pt x="88" y="182"/>
                </a:lnTo>
                <a:lnTo>
                  <a:pt x="66" y="182"/>
                </a:lnTo>
                <a:lnTo>
                  <a:pt x="44" y="182"/>
                </a:lnTo>
                <a:lnTo>
                  <a:pt x="24" y="180"/>
                </a:lnTo>
                <a:lnTo>
                  <a:pt x="8" y="174"/>
                </a:lnTo>
                <a:lnTo>
                  <a:pt x="4" y="172"/>
                </a:lnTo>
                <a:lnTo>
                  <a:pt x="0" y="168"/>
                </a:lnTo>
                <a:lnTo>
                  <a:pt x="0" y="168"/>
                </a:lnTo>
                <a:lnTo>
                  <a:pt x="2" y="152"/>
                </a:lnTo>
                <a:lnTo>
                  <a:pt x="4" y="138"/>
                </a:lnTo>
                <a:lnTo>
                  <a:pt x="8" y="124"/>
                </a:lnTo>
                <a:lnTo>
                  <a:pt x="12" y="112"/>
                </a:lnTo>
                <a:lnTo>
                  <a:pt x="12" y="112"/>
                </a:lnTo>
                <a:lnTo>
                  <a:pt x="24" y="106"/>
                </a:lnTo>
                <a:lnTo>
                  <a:pt x="38" y="106"/>
                </a:lnTo>
                <a:lnTo>
                  <a:pt x="38" y="106"/>
                </a:lnTo>
                <a:lnTo>
                  <a:pt x="42" y="116"/>
                </a:lnTo>
                <a:lnTo>
                  <a:pt x="48" y="124"/>
                </a:lnTo>
                <a:lnTo>
                  <a:pt x="56" y="128"/>
                </a:lnTo>
                <a:lnTo>
                  <a:pt x="66" y="130"/>
                </a:lnTo>
                <a:lnTo>
                  <a:pt x="74" y="130"/>
                </a:lnTo>
                <a:lnTo>
                  <a:pt x="84" y="126"/>
                </a:lnTo>
                <a:lnTo>
                  <a:pt x="90" y="118"/>
                </a:lnTo>
                <a:lnTo>
                  <a:pt x="94" y="106"/>
                </a:lnTo>
                <a:lnTo>
                  <a:pt x="94" y="106"/>
                </a:lnTo>
                <a:close/>
                <a:moveTo>
                  <a:pt x="38" y="48"/>
                </a:moveTo>
                <a:lnTo>
                  <a:pt x="38" y="48"/>
                </a:lnTo>
                <a:lnTo>
                  <a:pt x="48" y="46"/>
                </a:lnTo>
                <a:lnTo>
                  <a:pt x="64" y="44"/>
                </a:lnTo>
                <a:lnTo>
                  <a:pt x="64" y="44"/>
                </a:lnTo>
                <a:lnTo>
                  <a:pt x="80" y="46"/>
                </a:lnTo>
                <a:lnTo>
                  <a:pt x="94" y="48"/>
                </a:lnTo>
                <a:lnTo>
                  <a:pt x="94" y="48"/>
                </a:lnTo>
                <a:lnTo>
                  <a:pt x="94" y="60"/>
                </a:lnTo>
                <a:lnTo>
                  <a:pt x="92" y="70"/>
                </a:lnTo>
                <a:lnTo>
                  <a:pt x="92" y="70"/>
                </a:lnTo>
                <a:lnTo>
                  <a:pt x="86" y="82"/>
                </a:lnTo>
                <a:lnTo>
                  <a:pt x="80" y="90"/>
                </a:lnTo>
                <a:lnTo>
                  <a:pt x="80" y="90"/>
                </a:lnTo>
                <a:lnTo>
                  <a:pt x="72" y="94"/>
                </a:lnTo>
                <a:lnTo>
                  <a:pt x="66" y="94"/>
                </a:lnTo>
                <a:lnTo>
                  <a:pt x="66" y="94"/>
                </a:lnTo>
                <a:lnTo>
                  <a:pt x="60" y="94"/>
                </a:lnTo>
                <a:lnTo>
                  <a:pt x="52" y="90"/>
                </a:lnTo>
                <a:lnTo>
                  <a:pt x="52" y="90"/>
                </a:lnTo>
                <a:lnTo>
                  <a:pt x="46" y="84"/>
                </a:lnTo>
                <a:lnTo>
                  <a:pt x="40" y="74"/>
                </a:lnTo>
                <a:lnTo>
                  <a:pt x="40" y="74"/>
                </a:lnTo>
                <a:lnTo>
                  <a:pt x="38" y="62"/>
                </a:lnTo>
                <a:lnTo>
                  <a:pt x="38" y="50"/>
                </a:lnTo>
                <a:lnTo>
                  <a:pt x="38" y="50"/>
                </a:lnTo>
                <a:lnTo>
                  <a:pt x="38" y="48"/>
                </a:lnTo>
                <a:lnTo>
                  <a:pt x="38" y="48"/>
                </a:lnTo>
                <a:close/>
                <a:moveTo>
                  <a:pt x="100" y="70"/>
                </a:moveTo>
                <a:lnTo>
                  <a:pt x="100" y="70"/>
                </a:lnTo>
                <a:lnTo>
                  <a:pt x="102" y="68"/>
                </a:lnTo>
                <a:lnTo>
                  <a:pt x="104" y="66"/>
                </a:lnTo>
                <a:lnTo>
                  <a:pt x="104" y="66"/>
                </a:lnTo>
                <a:lnTo>
                  <a:pt x="106" y="58"/>
                </a:lnTo>
                <a:lnTo>
                  <a:pt x="104" y="52"/>
                </a:lnTo>
                <a:lnTo>
                  <a:pt x="104" y="52"/>
                </a:lnTo>
                <a:lnTo>
                  <a:pt x="104" y="52"/>
                </a:lnTo>
                <a:lnTo>
                  <a:pt x="106" y="40"/>
                </a:lnTo>
                <a:lnTo>
                  <a:pt x="104" y="30"/>
                </a:lnTo>
                <a:lnTo>
                  <a:pt x="100" y="20"/>
                </a:lnTo>
                <a:lnTo>
                  <a:pt x="92" y="12"/>
                </a:lnTo>
                <a:lnTo>
                  <a:pt x="92" y="12"/>
                </a:lnTo>
                <a:lnTo>
                  <a:pt x="88" y="14"/>
                </a:lnTo>
                <a:lnTo>
                  <a:pt x="88" y="14"/>
                </a:lnTo>
                <a:lnTo>
                  <a:pt x="86" y="10"/>
                </a:lnTo>
                <a:lnTo>
                  <a:pt x="84" y="6"/>
                </a:lnTo>
                <a:lnTo>
                  <a:pt x="78" y="2"/>
                </a:lnTo>
                <a:lnTo>
                  <a:pt x="78" y="2"/>
                </a:lnTo>
                <a:lnTo>
                  <a:pt x="72" y="10"/>
                </a:lnTo>
                <a:lnTo>
                  <a:pt x="72" y="10"/>
                </a:lnTo>
                <a:lnTo>
                  <a:pt x="68" y="6"/>
                </a:lnTo>
                <a:lnTo>
                  <a:pt x="64" y="0"/>
                </a:lnTo>
                <a:lnTo>
                  <a:pt x="64" y="0"/>
                </a:lnTo>
                <a:lnTo>
                  <a:pt x="62" y="2"/>
                </a:lnTo>
                <a:lnTo>
                  <a:pt x="58" y="8"/>
                </a:lnTo>
                <a:lnTo>
                  <a:pt x="58" y="8"/>
                </a:lnTo>
                <a:lnTo>
                  <a:pt x="56" y="10"/>
                </a:lnTo>
                <a:lnTo>
                  <a:pt x="56" y="10"/>
                </a:lnTo>
                <a:lnTo>
                  <a:pt x="52" y="4"/>
                </a:lnTo>
                <a:lnTo>
                  <a:pt x="52" y="4"/>
                </a:lnTo>
                <a:lnTo>
                  <a:pt x="46" y="8"/>
                </a:lnTo>
                <a:lnTo>
                  <a:pt x="44" y="12"/>
                </a:lnTo>
                <a:lnTo>
                  <a:pt x="42" y="16"/>
                </a:lnTo>
                <a:lnTo>
                  <a:pt x="42" y="16"/>
                </a:lnTo>
                <a:lnTo>
                  <a:pt x="40" y="14"/>
                </a:lnTo>
                <a:lnTo>
                  <a:pt x="38" y="14"/>
                </a:lnTo>
                <a:lnTo>
                  <a:pt x="38" y="14"/>
                </a:lnTo>
                <a:lnTo>
                  <a:pt x="30" y="22"/>
                </a:lnTo>
                <a:lnTo>
                  <a:pt x="28" y="32"/>
                </a:lnTo>
                <a:lnTo>
                  <a:pt x="26" y="42"/>
                </a:lnTo>
                <a:lnTo>
                  <a:pt x="28" y="52"/>
                </a:lnTo>
                <a:lnTo>
                  <a:pt x="26" y="52"/>
                </a:lnTo>
                <a:lnTo>
                  <a:pt x="26" y="52"/>
                </a:lnTo>
                <a:lnTo>
                  <a:pt x="26" y="58"/>
                </a:lnTo>
                <a:lnTo>
                  <a:pt x="28" y="66"/>
                </a:lnTo>
                <a:lnTo>
                  <a:pt x="28" y="66"/>
                </a:lnTo>
                <a:lnTo>
                  <a:pt x="32" y="70"/>
                </a:lnTo>
                <a:lnTo>
                  <a:pt x="32" y="70"/>
                </a:lnTo>
                <a:lnTo>
                  <a:pt x="34" y="78"/>
                </a:lnTo>
                <a:lnTo>
                  <a:pt x="34" y="78"/>
                </a:lnTo>
                <a:lnTo>
                  <a:pt x="40" y="88"/>
                </a:lnTo>
                <a:lnTo>
                  <a:pt x="48" y="96"/>
                </a:lnTo>
                <a:lnTo>
                  <a:pt x="48" y="96"/>
                </a:lnTo>
                <a:lnTo>
                  <a:pt x="58" y="102"/>
                </a:lnTo>
                <a:lnTo>
                  <a:pt x="66" y="102"/>
                </a:lnTo>
                <a:lnTo>
                  <a:pt x="66" y="102"/>
                </a:lnTo>
                <a:lnTo>
                  <a:pt x="76" y="100"/>
                </a:lnTo>
                <a:lnTo>
                  <a:pt x="84" y="96"/>
                </a:lnTo>
                <a:lnTo>
                  <a:pt x="84" y="96"/>
                </a:lnTo>
                <a:lnTo>
                  <a:pt x="92" y="86"/>
                </a:lnTo>
                <a:lnTo>
                  <a:pt x="98" y="74"/>
                </a:lnTo>
                <a:lnTo>
                  <a:pt x="98" y="74"/>
                </a:lnTo>
                <a:lnTo>
                  <a:pt x="100" y="70"/>
                </a:lnTo>
                <a:lnTo>
                  <a:pt x="100" y="7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20" name="Freeform 245"/>
          <p:cNvSpPr>
            <a:spLocks noEditPoints="1"/>
          </p:cNvSpPr>
          <p:nvPr/>
        </p:nvSpPr>
        <p:spPr bwMode="auto">
          <a:xfrm>
            <a:off x="4288526" y="3301931"/>
            <a:ext cx="466757" cy="528534"/>
          </a:xfrm>
          <a:custGeom>
            <a:avLst/>
            <a:gdLst>
              <a:gd name="T0" fmla="*/ 86 w 136"/>
              <a:gd name="T1" fmla="*/ 70 h 154"/>
              <a:gd name="T2" fmla="*/ 68 w 136"/>
              <a:gd name="T3" fmla="*/ 82 h 154"/>
              <a:gd name="T4" fmla="*/ 66 w 136"/>
              <a:gd name="T5" fmla="*/ 82 h 154"/>
              <a:gd name="T6" fmla="*/ 52 w 136"/>
              <a:gd name="T7" fmla="*/ 74 h 154"/>
              <a:gd name="T8" fmla="*/ 40 w 136"/>
              <a:gd name="T9" fmla="*/ 58 h 154"/>
              <a:gd name="T10" fmla="*/ 36 w 136"/>
              <a:gd name="T11" fmla="*/ 48 h 154"/>
              <a:gd name="T12" fmla="*/ 38 w 136"/>
              <a:gd name="T13" fmla="*/ 14 h 154"/>
              <a:gd name="T14" fmla="*/ 44 w 136"/>
              <a:gd name="T15" fmla="*/ 6 h 154"/>
              <a:gd name="T16" fmla="*/ 68 w 136"/>
              <a:gd name="T17" fmla="*/ 0 h 154"/>
              <a:gd name="T18" fmla="*/ 90 w 136"/>
              <a:gd name="T19" fmla="*/ 6 h 154"/>
              <a:gd name="T20" fmla="*/ 100 w 136"/>
              <a:gd name="T21" fmla="*/ 22 h 154"/>
              <a:gd name="T22" fmla="*/ 98 w 136"/>
              <a:gd name="T23" fmla="*/ 52 h 154"/>
              <a:gd name="T24" fmla="*/ 92 w 136"/>
              <a:gd name="T25" fmla="*/ 58 h 154"/>
              <a:gd name="T26" fmla="*/ 106 w 136"/>
              <a:gd name="T27" fmla="*/ 16 h 154"/>
              <a:gd name="T28" fmla="*/ 114 w 136"/>
              <a:gd name="T29" fmla="*/ 18 h 154"/>
              <a:gd name="T30" fmla="*/ 118 w 136"/>
              <a:gd name="T31" fmla="*/ 32 h 154"/>
              <a:gd name="T32" fmla="*/ 136 w 136"/>
              <a:gd name="T33" fmla="*/ 38 h 154"/>
              <a:gd name="T34" fmla="*/ 132 w 136"/>
              <a:gd name="T35" fmla="*/ 32 h 154"/>
              <a:gd name="T36" fmla="*/ 124 w 136"/>
              <a:gd name="T37" fmla="*/ 6 h 154"/>
              <a:gd name="T38" fmla="*/ 118 w 136"/>
              <a:gd name="T39" fmla="*/ 0 h 154"/>
              <a:gd name="T40" fmla="*/ 98 w 136"/>
              <a:gd name="T41" fmla="*/ 6 h 154"/>
              <a:gd name="T42" fmla="*/ 104 w 136"/>
              <a:gd name="T43" fmla="*/ 18 h 154"/>
              <a:gd name="T44" fmla="*/ 32 w 136"/>
              <a:gd name="T45" fmla="*/ 18 h 154"/>
              <a:gd name="T46" fmla="*/ 36 w 136"/>
              <a:gd name="T47" fmla="*/ 6 h 154"/>
              <a:gd name="T48" fmla="*/ 18 w 136"/>
              <a:gd name="T49" fmla="*/ 0 h 154"/>
              <a:gd name="T50" fmla="*/ 10 w 136"/>
              <a:gd name="T51" fmla="*/ 6 h 154"/>
              <a:gd name="T52" fmla="*/ 4 w 136"/>
              <a:gd name="T53" fmla="*/ 32 h 154"/>
              <a:gd name="T54" fmla="*/ 0 w 136"/>
              <a:gd name="T55" fmla="*/ 38 h 154"/>
              <a:gd name="T56" fmla="*/ 16 w 136"/>
              <a:gd name="T57" fmla="*/ 32 h 154"/>
              <a:gd name="T58" fmla="*/ 20 w 136"/>
              <a:gd name="T59" fmla="*/ 18 h 154"/>
              <a:gd name="T60" fmla="*/ 28 w 136"/>
              <a:gd name="T61" fmla="*/ 16 h 154"/>
              <a:gd name="T62" fmla="*/ 88 w 136"/>
              <a:gd name="T63" fmla="*/ 52 h 154"/>
              <a:gd name="T64" fmla="*/ 84 w 136"/>
              <a:gd name="T65" fmla="*/ 32 h 154"/>
              <a:gd name="T66" fmla="*/ 50 w 136"/>
              <a:gd name="T67" fmla="*/ 32 h 154"/>
              <a:gd name="T68" fmla="*/ 46 w 136"/>
              <a:gd name="T69" fmla="*/ 52 h 154"/>
              <a:gd name="T70" fmla="*/ 46 w 136"/>
              <a:gd name="T71" fmla="*/ 54 h 154"/>
              <a:gd name="T72" fmla="*/ 62 w 136"/>
              <a:gd name="T73" fmla="*/ 74 h 154"/>
              <a:gd name="T74" fmla="*/ 68 w 136"/>
              <a:gd name="T75" fmla="*/ 76 h 154"/>
              <a:gd name="T76" fmla="*/ 78 w 136"/>
              <a:gd name="T77" fmla="*/ 68 h 154"/>
              <a:gd name="T78" fmla="*/ 88 w 136"/>
              <a:gd name="T79" fmla="*/ 52 h 154"/>
              <a:gd name="T80" fmla="*/ 84 w 136"/>
              <a:gd name="T81" fmla="*/ 86 h 154"/>
              <a:gd name="T82" fmla="*/ 106 w 136"/>
              <a:gd name="T83" fmla="*/ 90 h 154"/>
              <a:gd name="T84" fmla="*/ 114 w 136"/>
              <a:gd name="T85" fmla="*/ 114 h 154"/>
              <a:gd name="T86" fmla="*/ 104 w 136"/>
              <a:gd name="T87" fmla="*/ 146 h 154"/>
              <a:gd name="T88" fmla="*/ 98 w 136"/>
              <a:gd name="T89" fmla="*/ 148 h 154"/>
              <a:gd name="T90" fmla="*/ 66 w 136"/>
              <a:gd name="T91" fmla="*/ 154 h 154"/>
              <a:gd name="T92" fmla="*/ 32 w 136"/>
              <a:gd name="T93" fmla="*/ 130 h 154"/>
              <a:gd name="T94" fmla="*/ 28 w 136"/>
              <a:gd name="T95" fmla="*/ 146 h 154"/>
              <a:gd name="T96" fmla="*/ 20 w 136"/>
              <a:gd name="T97" fmla="*/ 114 h 154"/>
              <a:gd name="T98" fmla="*/ 28 w 136"/>
              <a:gd name="T99" fmla="*/ 90 h 154"/>
              <a:gd name="T100" fmla="*/ 48 w 136"/>
              <a:gd name="T101" fmla="*/ 86 h 154"/>
              <a:gd name="T102" fmla="*/ 60 w 136"/>
              <a:gd name="T103" fmla="*/ 120 h 154"/>
              <a:gd name="T104" fmla="*/ 66 w 136"/>
              <a:gd name="T105" fmla="*/ 126 h 154"/>
              <a:gd name="T106" fmla="*/ 80 w 136"/>
              <a:gd name="T107" fmla="*/ 110 h 154"/>
              <a:gd name="T108" fmla="*/ 84 w 136"/>
              <a:gd name="T109"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6" h="154">
                <a:moveTo>
                  <a:pt x="92" y="58"/>
                </a:moveTo>
                <a:lnTo>
                  <a:pt x="92" y="58"/>
                </a:lnTo>
                <a:lnTo>
                  <a:pt x="86" y="70"/>
                </a:lnTo>
                <a:lnTo>
                  <a:pt x="78" y="78"/>
                </a:lnTo>
                <a:lnTo>
                  <a:pt x="78" y="78"/>
                </a:lnTo>
                <a:lnTo>
                  <a:pt x="68" y="82"/>
                </a:lnTo>
                <a:lnTo>
                  <a:pt x="68" y="82"/>
                </a:lnTo>
                <a:lnTo>
                  <a:pt x="66" y="82"/>
                </a:lnTo>
                <a:lnTo>
                  <a:pt x="66" y="82"/>
                </a:lnTo>
                <a:lnTo>
                  <a:pt x="58" y="78"/>
                </a:lnTo>
                <a:lnTo>
                  <a:pt x="58" y="78"/>
                </a:lnTo>
                <a:lnTo>
                  <a:pt x="52" y="74"/>
                </a:lnTo>
                <a:lnTo>
                  <a:pt x="48" y="70"/>
                </a:lnTo>
                <a:lnTo>
                  <a:pt x="44" y="64"/>
                </a:lnTo>
                <a:lnTo>
                  <a:pt x="40" y="58"/>
                </a:lnTo>
                <a:lnTo>
                  <a:pt x="40" y="58"/>
                </a:lnTo>
                <a:lnTo>
                  <a:pt x="38" y="54"/>
                </a:lnTo>
                <a:lnTo>
                  <a:pt x="36" y="48"/>
                </a:lnTo>
                <a:lnTo>
                  <a:pt x="34" y="36"/>
                </a:lnTo>
                <a:lnTo>
                  <a:pt x="34" y="24"/>
                </a:lnTo>
                <a:lnTo>
                  <a:pt x="38" y="14"/>
                </a:lnTo>
                <a:lnTo>
                  <a:pt x="38" y="14"/>
                </a:lnTo>
                <a:lnTo>
                  <a:pt x="40" y="10"/>
                </a:lnTo>
                <a:lnTo>
                  <a:pt x="44" y="6"/>
                </a:lnTo>
                <a:lnTo>
                  <a:pt x="44" y="6"/>
                </a:lnTo>
                <a:lnTo>
                  <a:pt x="56" y="2"/>
                </a:lnTo>
                <a:lnTo>
                  <a:pt x="68" y="0"/>
                </a:lnTo>
                <a:lnTo>
                  <a:pt x="80" y="2"/>
                </a:lnTo>
                <a:lnTo>
                  <a:pt x="90" y="6"/>
                </a:lnTo>
                <a:lnTo>
                  <a:pt x="90" y="6"/>
                </a:lnTo>
                <a:lnTo>
                  <a:pt x="96" y="12"/>
                </a:lnTo>
                <a:lnTo>
                  <a:pt x="100" y="22"/>
                </a:lnTo>
                <a:lnTo>
                  <a:pt x="100" y="22"/>
                </a:lnTo>
                <a:lnTo>
                  <a:pt x="100" y="30"/>
                </a:lnTo>
                <a:lnTo>
                  <a:pt x="100" y="40"/>
                </a:lnTo>
                <a:lnTo>
                  <a:pt x="98" y="52"/>
                </a:lnTo>
                <a:lnTo>
                  <a:pt x="96" y="56"/>
                </a:lnTo>
                <a:lnTo>
                  <a:pt x="92" y="58"/>
                </a:lnTo>
                <a:lnTo>
                  <a:pt x="92" y="58"/>
                </a:lnTo>
                <a:close/>
                <a:moveTo>
                  <a:pt x="104" y="18"/>
                </a:moveTo>
                <a:lnTo>
                  <a:pt x="104" y="18"/>
                </a:lnTo>
                <a:lnTo>
                  <a:pt x="106" y="16"/>
                </a:lnTo>
                <a:lnTo>
                  <a:pt x="112" y="16"/>
                </a:lnTo>
                <a:lnTo>
                  <a:pt x="112" y="16"/>
                </a:lnTo>
                <a:lnTo>
                  <a:pt x="114" y="18"/>
                </a:lnTo>
                <a:lnTo>
                  <a:pt x="116" y="22"/>
                </a:lnTo>
                <a:lnTo>
                  <a:pt x="118" y="32"/>
                </a:lnTo>
                <a:lnTo>
                  <a:pt x="118" y="32"/>
                </a:lnTo>
                <a:lnTo>
                  <a:pt x="122" y="36"/>
                </a:lnTo>
                <a:lnTo>
                  <a:pt x="128" y="38"/>
                </a:lnTo>
                <a:lnTo>
                  <a:pt x="136" y="38"/>
                </a:lnTo>
                <a:lnTo>
                  <a:pt x="136" y="38"/>
                </a:lnTo>
                <a:lnTo>
                  <a:pt x="134" y="38"/>
                </a:lnTo>
                <a:lnTo>
                  <a:pt x="132" y="32"/>
                </a:lnTo>
                <a:lnTo>
                  <a:pt x="132" y="32"/>
                </a:lnTo>
                <a:lnTo>
                  <a:pt x="128" y="14"/>
                </a:lnTo>
                <a:lnTo>
                  <a:pt x="124" y="6"/>
                </a:lnTo>
                <a:lnTo>
                  <a:pt x="122" y="2"/>
                </a:lnTo>
                <a:lnTo>
                  <a:pt x="118" y="0"/>
                </a:lnTo>
                <a:lnTo>
                  <a:pt x="118" y="0"/>
                </a:lnTo>
                <a:lnTo>
                  <a:pt x="108" y="0"/>
                </a:lnTo>
                <a:lnTo>
                  <a:pt x="104" y="2"/>
                </a:lnTo>
                <a:lnTo>
                  <a:pt x="98" y="6"/>
                </a:lnTo>
                <a:lnTo>
                  <a:pt x="98" y="6"/>
                </a:lnTo>
                <a:lnTo>
                  <a:pt x="102" y="12"/>
                </a:lnTo>
                <a:lnTo>
                  <a:pt x="104" y="18"/>
                </a:lnTo>
                <a:lnTo>
                  <a:pt x="104" y="18"/>
                </a:lnTo>
                <a:close/>
                <a:moveTo>
                  <a:pt x="32" y="18"/>
                </a:moveTo>
                <a:lnTo>
                  <a:pt x="32" y="18"/>
                </a:lnTo>
                <a:lnTo>
                  <a:pt x="34" y="12"/>
                </a:lnTo>
                <a:lnTo>
                  <a:pt x="36" y="6"/>
                </a:lnTo>
                <a:lnTo>
                  <a:pt x="36" y="6"/>
                </a:lnTo>
                <a:lnTo>
                  <a:pt x="32" y="2"/>
                </a:lnTo>
                <a:lnTo>
                  <a:pt x="26" y="0"/>
                </a:lnTo>
                <a:lnTo>
                  <a:pt x="18" y="0"/>
                </a:lnTo>
                <a:lnTo>
                  <a:pt x="18" y="0"/>
                </a:lnTo>
                <a:lnTo>
                  <a:pt x="14" y="2"/>
                </a:lnTo>
                <a:lnTo>
                  <a:pt x="10" y="6"/>
                </a:lnTo>
                <a:lnTo>
                  <a:pt x="8" y="14"/>
                </a:lnTo>
                <a:lnTo>
                  <a:pt x="4" y="32"/>
                </a:lnTo>
                <a:lnTo>
                  <a:pt x="4" y="32"/>
                </a:lnTo>
                <a:lnTo>
                  <a:pt x="0" y="38"/>
                </a:lnTo>
                <a:lnTo>
                  <a:pt x="0" y="38"/>
                </a:lnTo>
                <a:lnTo>
                  <a:pt x="0" y="38"/>
                </a:lnTo>
                <a:lnTo>
                  <a:pt x="6" y="38"/>
                </a:lnTo>
                <a:lnTo>
                  <a:pt x="12" y="36"/>
                </a:lnTo>
                <a:lnTo>
                  <a:pt x="16" y="32"/>
                </a:lnTo>
                <a:lnTo>
                  <a:pt x="16" y="32"/>
                </a:lnTo>
                <a:lnTo>
                  <a:pt x="20" y="22"/>
                </a:lnTo>
                <a:lnTo>
                  <a:pt x="20" y="18"/>
                </a:lnTo>
                <a:lnTo>
                  <a:pt x="24" y="16"/>
                </a:lnTo>
                <a:lnTo>
                  <a:pt x="24" y="16"/>
                </a:lnTo>
                <a:lnTo>
                  <a:pt x="28" y="16"/>
                </a:lnTo>
                <a:lnTo>
                  <a:pt x="32" y="18"/>
                </a:lnTo>
                <a:lnTo>
                  <a:pt x="32" y="18"/>
                </a:lnTo>
                <a:close/>
                <a:moveTo>
                  <a:pt x="88" y="52"/>
                </a:moveTo>
                <a:lnTo>
                  <a:pt x="88" y="52"/>
                </a:lnTo>
                <a:lnTo>
                  <a:pt x="84" y="42"/>
                </a:lnTo>
                <a:lnTo>
                  <a:pt x="84" y="32"/>
                </a:lnTo>
                <a:lnTo>
                  <a:pt x="84" y="32"/>
                </a:lnTo>
                <a:lnTo>
                  <a:pt x="66" y="34"/>
                </a:lnTo>
                <a:lnTo>
                  <a:pt x="50" y="32"/>
                </a:lnTo>
                <a:lnTo>
                  <a:pt x="50" y="32"/>
                </a:lnTo>
                <a:lnTo>
                  <a:pt x="50" y="42"/>
                </a:lnTo>
                <a:lnTo>
                  <a:pt x="46" y="52"/>
                </a:lnTo>
                <a:lnTo>
                  <a:pt x="46" y="52"/>
                </a:lnTo>
                <a:lnTo>
                  <a:pt x="46" y="54"/>
                </a:lnTo>
                <a:lnTo>
                  <a:pt x="46" y="54"/>
                </a:lnTo>
                <a:lnTo>
                  <a:pt x="52" y="64"/>
                </a:lnTo>
                <a:lnTo>
                  <a:pt x="56" y="70"/>
                </a:lnTo>
                <a:lnTo>
                  <a:pt x="62" y="74"/>
                </a:lnTo>
                <a:lnTo>
                  <a:pt x="62" y="74"/>
                </a:lnTo>
                <a:lnTo>
                  <a:pt x="68" y="76"/>
                </a:lnTo>
                <a:lnTo>
                  <a:pt x="68" y="76"/>
                </a:lnTo>
                <a:lnTo>
                  <a:pt x="74" y="72"/>
                </a:lnTo>
                <a:lnTo>
                  <a:pt x="74" y="72"/>
                </a:lnTo>
                <a:lnTo>
                  <a:pt x="78" y="68"/>
                </a:lnTo>
                <a:lnTo>
                  <a:pt x="82" y="64"/>
                </a:lnTo>
                <a:lnTo>
                  <a:pt x="88" y="52"/>
                </a:lnTo>
                <a:lnTo>
                  <a:pt x="88" y="52"/>
                </a:lnTo>
                <a:lnTo>
                  <a:pt x="88" y="52"/>
                </a:lnTo>
                <a:lnTo>
                  <a:pt x="88" y="52"/>
                </a:lnTo>
                <a:close/>
                <a:moveTo>
                  <a:pt x="84" y="86"/>
                </a:moveTo>
                <a:lnTo>
                  <a:pt x="84" y="86"/>
                </a:lnTo>
                <a:lnTo>
                  <a:pt x="96" y="86"/>
                </a:lnTo>
                <a:lnTo>
                  <a:pt x="106" y="90"/>
                </a:lnTo>
                <a:lnTo>
                  <a:pt x="106" y="90"/>
                </a:lnTo>
                <a:lnTo>
                  <a:pt x="110" y="102"/>
                </a:lnTo>
                <a:lnTo>
                  <a:pt x="114" y="114"/>
                </a:lnTo>
                <a:lnTo>
                  <a:pt x="116" y="140"/>
                </a:lnTo>
                <a:lnTo>
                  <a:pt x="116" y="140"/>
                </a:lnTo>
                <a:lnTo>
                  <a:pt x="104" y="146"/>
                </a:lnTo>
                <a:lnTo>
                  <a:pt x="104" y="130"/>
                </a:lnTo>
                <a:lnTo>
                  <a:pt x="102" y="130"/>
                </a:lnTo>
                <a:lnTo>
                  <a:pt x="98" y="148"/>
                </a:lnTo>
                <a:lnTo>
                  <a:pt x="98" y="148"/>
                </a:lnTo>
                <a:lnTo>
                  <a:pt x="82" y="152"/>
                </a:lnTo>
                <a:lnTo>
                  <a:pt x="66" y="154"/>
                </a:lnTo>
                <a:lnTo>
                  <a:pt x="50" y="152"/>
                </a:lnTo>
                <a:lnTo>
                  <a:pt x="36" y="148"/>
                </a:lnTo>
                <a:lnTo>
                  <a:pt x="32" y="130"/>
                </a:lnTo>
                <a:lnTo>
                  <a:pt x="30" y="130"/>
                </a:lnTo>
                <a:lnTo>
                  <a:pt x="28" y="146"/>
                </a:lnTo>
                <a:lnTo>
                  <a:pt x="28" y="146"/>
                </a:lnTo>
                <a:lnTo>
                  <a:pt x="18" y="140"/>
                </a:lnTo>
                <a:lnTo>
                  <a:pt x="18" y="140"/>
                </a:lnTo>
                <a:lnTo>
                  <a:pt x="20" y="114"/>
                </a:lnTo>
                <a:lnTo>
                  <a:pt x="22" y="102"/>
                </a:lnTo>
                <a:lnTo>
                  <a:pt x="28" y="90"/>
                </a:lnTo>
                <a:lnTo>
                  <a:pt x="28" y="90"/>
                </a:lnTo>
                <a:lnTo>
                  <a:pt x="38" y="86"/>
                </a:lnTo>
                <a:lnTo>
                  <a:pt x="48" y="86"/>
                </a:lnTo>
                <a:lnTo>
                  <a:pt x="48" y="86"/>
                </a:lnTo>
                <a:lnTo>
                  <a:pt x="50" y="96"/>
                </a:lnTo>
                <a:lnTo>
                  <a:pt x="54" y="110"/>
                </a:lnTo>
                <a:lnTo>
                  <a:pt x="60" y="120"/>
                </a:lnTo>
                <a:lnTo>
                  <a:pt x="64" y="124"/>
                </a:lnTo>
                <a:lnTo>
                  <a:pt x="66" y="126"/>
                </a:lnTo>
                <a:lnTo>
                  <a:pt x="66" y="126"/>
                </a:lnTo>
                <a:lnTo>
                  <a:pt x="70" y="124"/>
                </a:lnTo>
                <a:lnTo>
                  <a:pt x="74" y="122"/>
                </a:lnTo>
                <a:lnTo>
                  <a:pt x="80" y="110"/>
                </a:lnTo>
                <a:lnTo>
                  <a:pt x="84" y="96"/>
                </a:lnTo>
                <a:lnTo>
                  <a:pt x="84" y="86"/>
                </a:lnTo>
                <a:lnTo>
                  <a:pt x="84" y="8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21" name="Freeform 246"/>
          <p:cNvSpPr>
            <a:spLocks noEditPoints="1"/>
          </p:cNvSpPr>
          <p:nvPr/>
        </p:nvSpPr>
        <p:spPr bwMode="auto">
          <a:xfrm>
            <a:off x="4302253" y="1695738"/>
            <a:ext cx="432437" cy="542262"/>
          </a:xfrm>
          <a:custGeom>
            <a:avLst/>
            <a:gdLst>
              <a:gd name="T0" fmla="*/ 98 w 126"/>
              <a:gd name="T1" fmla="*/ 36 h 158"/>
              <a:gd name="T2" fmla="*/ 102 w 126"/>
              <a:gd name="T3" fmla="*/ 40 h 158"/>
              <a:gd name="T4" fmla="*/ 98 w 126"/>
              <a:gd name="T5" fmla="*/ 52 h 158"/>
              <a:gd name="T6" fmla="*/ 96 w 126"/>
              <a:gd name="T7" fmla="*/ 56 h 158"/>
              <a:gd name="T8" fmla="*/ 82 w 126"/>
              <a:gd name="T9" fmla="*/ 78 h 158"/>
              <a:gd name="T10" fmla="*/ 64 w 126"/>
              <a:gd name="T11" fmla="*/ 84 h 158"/>
              <a:gd name="T12" fmla="*/ 48 w 126"/>
              <a:gd name="T13" fmla="*/ 78 h 158"/>
              <a:gd name="T14" fmla="*/ 34 w 126"/>
              <a:gd name="T15" fmla="*/ 60 h 158"/>
              <a:gd name="T16" fmla="*/ 28 w 126"/>
              <a:gd name="T17" fmla="*/ 48 h 158"/>
              <a:gd name="T18" fmla="*/ 26 w 126"/>
              <a:gd name="T19" fmla="*/ 36 h 158"/>
              <a:gd name="T20" fmla="*/ 30 w 126"/>
              <a:gd name="T21" fmla="*/ 34 h 158"/>
              <a:gd name="T22" fmla="*/ 34 w 126"/>
              <a:gd name="T23" fmla="*/ 20 h 158"/>
              <a:gd name="T24" fmla="*/ 52 w 126"/>
              <a:gd name="T25" fmla="*/ 2 h 158"/>
              <a:gd name="T26" fmla="*/ 86 w 126"/>
              <a:gd name="T27" fmla="*/ 6 h 158"/>
              <a:gd name="T28" fmla="*/ 96 w 126"/>
              <a:gd name="T29" fmla="*/ 24 h 158"/>
              <a:gd name="T30" fmla="*/ 48 w 126"/>
              <a:gd name="T31" fmla="*/ 70 h 158"/>
              <a:gd name="T32" fmla="*/ 52 w 126"/>
              <a:gd name="T33" fmla="*/ 60 h 158"/>
              <a:gd name="T34" fmla="*/ 56 w 126"/>
              <a:gd name="T35" fmla="*/ 58 h 158"/>
              <a:gd name="T36" fmla="*/ 72 w 126"/>
              <a:gd name="T37" fmla="*/ 58 h 158"/>
              <a:gd name="T38" fmla="*/ 72 w 126"/>
              <a:gd name="T39" fmla="*/ 58 h 158"/>
              <a:gd name="T40" fmla="*/ 80 w 126"/>
              <a:gd name="T41" fmla="*/ 70 h 158"/>
              <a:gd name="T42" fmla="*/ 88 w 126"/>
              <a:gd name="T43" fmla="*/ 54 h 158"/>
              <a:gd name="T44" fmla="*/ 90 w 126"/>
              <a:gd name="T45" fmla="*/ 32 h 158"/>
              <a:gd name="T46" fmla="*/ 82 w 126"/>
              <a:gd name="T47" fmla="*/ 14 h 158"/>
              <a:gd name="T48" fmla="*/ 54 w 126"/>
              <a:gd name="T49" fmla="*/ 10 h 158"/>
              <a:gd name="T50" fmla="*/ 38 w 126"/>
              <a:gd name="T51" fmla="*/ 34 h 158"/>
              <a:gd name="T52" fmla="*/ 40 w 126"/>
              <a:gd name="T53" fmla="*/ 58 h 158"/>
              <a:gd name="T54" fmla="*/ 48 w 126"/>
              <a:gd name="T55" fmla="*/ 70 h 158"/>
              <a:gd name="T56" fmla="*/ 74 w 126"/>
              <a:gd name="T57" fmla="*/ 74 h 158"/>
              <a:gd name="T58" fmla="*/ 72 w 126"/>
              <a:gd name="T59" fmla="*/ 66 h 158"/>
              <a:gd name="T60" fmla="*/ 62 w 126"/>
              <a:gd name="T61" fmla="*/ 64 h 158"/>
              <a:gd name="T62" fmla="*/ 54 w 126"/>
              <a:gd name="T63" fmla="*/ 66 h 158"/>
              <a:gd name="T64" fmla="*/ 54 w 126"/>
              <a:gd name="T65" fmla="*/ 74 h 158"/>
              <a:gd name="T66" fmla="*/ 64 w 126"/>
              <a:gd name="T67" fmla="*/ 76 h 158"/>
              <a:gd name="T68" fmla="*/ 74 w 126"/>
              <a:gd name="T69" fmla="*/ 74 h 158"/>
              <a:gd name="T70" fmla="*/ 90 w 126"/>
              <a:gd name="T71" fmla="*/ 90 h 158"/>
              <a:gd name="T72" fmla="*/ 114 w 126"/>
              <a:gd name="T73" fmla="*/ 94 h 158"/>
              <a:gd name="T74" fmla="*/ 122 w 126"/>
              <a:gd name="T75" fmla="*/ 118 h 158"/>
              <a:gd name="T76" fmla="*/ 126 w 126"/>
              <a:gd name="T77" fmla="*/ 146 h 158"/>
              <a:gd name="T78" fmla="*/ 110 w 126"/>
              <a:gd name="T79" fmla="*/ 154 h 158"/>
              <a:gd name="T80" fmla="*/ 106 w 126"/>
              <a:gd name="T81" fmla="*/ 128 h 158"/>
              <a:gd name="T82" fmla="*/ 106 w 126"/>
              <a:gd name="T83" fmla="*/ 156 h 158"/>
              <a:gd name="T84" fmla="*/ 42 w 126"/>
              <a:gd name="T85" fmla="*/ 158 h 158"/>
              <a:gd name="T86" fmla="*/ 22 w 126"/>
              <a:gd name="T87" fmla="*/ 142 h 158"/>
              <a:gd name="T88" fmla="*/ 20 w 126"/>
              <a:gd name="T89" fmla="*/ 128 h 158"/>
              <a:gd name="T90" fmla="*/ 6 w 126"/>
              <a:gd name="T91" fmla="*/ 152 h 158"/>
              <a:gd name="T92" fmla="*/ 2 w 126"/>
              <a:gd name="T93" fmla="*/ 132 h 158"/>
              <a:gd name="T94" fmla="*/ 12 w 126"/>
              <a:gd name="T95" fmla="*/ 94 h 158"/>
              <a:gd name="T96" fmla="*/ 40 w 126"/>
              <a:gd name="T97" fmla="*/ 90 h 158"/>
              <a:gd name="T98" fmla="*/ 48 w 126"/>
              <a:gd name="T99" fmla="*/ 106 h 158"/>
              <a:gd name="T100" fmla="*/ 72 w 126"/>
              <a:gd name="T101" fmla="*/ 112 h 158"/>
              <a:gd name="T102" fmla="*/ 90 w 126"/>
              <a:gd name="T103" fmla="*/ 9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6" h="158">
                <a:moveTo>
                  <a:pt x="98" y="30"/>
                </a:moveTo>
                <a:lnTo>
                  <a:pt x="98" y="30"/>
                </a:lnTo>
                <a:lnTo>
                  <a:pt x="98" y="36"/>
                </a:lnTo>
                <a:lnTo>
                  <a:pt x="102" y="36"/>
                </a:lnTo>
                <a:lnTo>
                  <a:pt x="102" y="36"/>
                </a:lnTo>
                <a:lnTo>
                  <a:pt x="102" y="40"/>
                </a:lnTo>
                <a:lnTo>
                  <a:pt x="102" y="48"/>
                </a:lnTo>
                <a:lnTo>
                  <a:pt x="102" y="48"/>
                </a:lnTo>
                <a:lnTo>
                  <a:pt x="98" y="52"/>
                </a:lnTo>
                <a:lnTo>
                  <a:pt x="98" y="52"/>
                </a:lnTo>
                <a:lnTo>
                  <a:pt x="96" y="56"/>
                </a:lnTo>
                <a:lnTo>
                  <a:pt x="96" y="56"/>
                </a:lnTo>
                <a:lnTo>
                  <a:pt x="90" y="68"/>
                </a:lnTo>
                <a:lnTo>
                  <a:pt x="82" y="78"/>
                </a:lnTo>
                <a:lnTo>
                  <a:pt x="82" y="78"/>
                </a:lnTo>
                <a:lnTo>
                  <a:pt x="74" y="82"/>
                </a:lnTo>
                <a:lnTo>
                  <a:pt x="64" y="84"/>
                </a:lnTo>
                <a:lnTo>
                  <a:pt x="64" y="84"/>
                </a:lnTo>
                <a:lnTo>
                  <a:pt x="56" y="84"/>
                </a:lnTo>
                <a:lnTo>
                  <a:pt x="48" y="78"/>
                </a:lnTo>
                <a:lnTo>
                  <a:pt x="48" y="78"/>
                </a:lnTo>
                <a:lnTo>
                  <a:pt x="40" y="72"/>
                </a:lnTo>
                <a:lnTo>
                  <a:pt x="34" y="60"/>
                </a:lnTo>
                <a:lnTo>
                  <a:pt x="34" y="60"/>
                </a:lnTo>
                <a:lnTo>
                  <a:pt x="30" y="52"/>
                </a:lnTo>
                <a:lnTo>
                  <a:pt x="30" y="52"/>
                </a:lnTo>
                <a:lnTo>
                  <a:pt x="28" y="48"/>
                </a:lnTo>
                <a:lnTo>
                  <a:pt x="28" y="48"/>
                </a:lnTo>
                <a:lnTo>
                  <a:pt x="26" y="40"/>
                </a:lnTo>
                <a:lnTo>
                  <a:pt x="26" y="36"/>
                </a:lnTo>
                <a:lnTo>
                  <a:pt x="30" y="36"/>
                </a:lnTo>
                <a:lnTo>
                  <a:pt x="30" y="36"/>
                </a:lnTo>
                <a:lnTo>
                  <a:pt x="30" y="34"/>
                </a:lnTo>
                <a:lnTo>
                  <a:pt x="30" y="34"/>
                </a:lnTo>
                <a:lnTo>
                  <a:pt x="30" y="26"/>
                </a:lnTo>
                <a:lnTo>
                  <a:pt x="34" y="20"/>
                </a:lnTo>
                <a:lnTo>
                  <a:pt x="36" y="14"/>
                </a:lnTo>
                <a:lnTo>
                  <a:pt x="42" y="8"/>
                </a:lnTo>
                <a:lnTo>
                  <a:pt x="52" y="2"/>
                </a:lnTo>
                <a:lnTo>
                  <a:pt x="64" y="0"/>
                </a:lnTo>
                <a:lnTo>
                  <a:pt x="76" y="2"/>
                </a:lnTo>
                <a:lnTo>
                  <a:pt x="86" y="6"/>
                </a:lnTo>
                <a:lnTo>
                  <a:pt x="90" y="12"/>
                </a:lnTo>
                <a:lnTo>
                  <a:pt x="94" y="16"/>
                </a:lnTo>
                <a:lnTo>
                  <a:pt x="96" y="24"/>
                </a:lnTo>
                <a:lnTo>
                  <a:pt x="98" y="30"/>
                </a:lnTo>
                <a:lnTo>
                  <a:pt x="98" y="30"/>
                </a:lnTo>
                <a:close/>
                <a:moveTo>
                  <a:pt x="48" y="70"/>
                </a:moveTo>
                <a:lnTo>
                  <a:pt x="48" y="70"/>
                </a:lnTo>
                <a:lnTo>
                  <a:pt x="50" y="62"/>
                </a:lnTo>
                <a:lnTo>
                  <a:pt x="52" y="60"/>
                </a:lnTo>
                <a:lnTo>
                  <a:pt x="56" y="58"/>
                </a:lnTo>
                <a:lnTo>
                  <a:pt x="56" y="58"/>
                </a:lnTo>
                <a:lnTo>
                  <a:pt x="56" y="58"/>
                </a:lnTo>
                <a:lnTo>
                  <a:pt x="62" y="58"/>
                </a:lnTo>
                <a:lnTo>
                  <a:pt x="64" y="58"/>
                </a:lnTo>
                <a:lnTo>
                  <a:pt x="72" y="58"/>
                </a:lnTo>
                <a:lnTo>
                  <a:pt x="72" y="58"/>
                </a:lnTo>
                <a:lnTo>
                  <a:pt x="72" y="58"/>
                </a:lnTo>
                <a:lnTo>
                  <a:pt x="72" y="58"/>
                </a:lnTo>
                <a:lnTo>
                  <a:pt x="76" y="60"/>
                </a:lnTo>
                <a:lnTo>
                  <a:pt x="78" y="62"/>
                </a:lnTo>
                <a:lnTo>
                  <a:pt x="80" y="70"/>
                </a:lnTo>
                <a:lnTo>
                  <a:pt x="80" y="70"/>
                </a:lnTo>
                <a:lnTo>
                  <a:pt x="84" y="62"/>
                </a:lnTo>
                <a:lnTo>
                  <a:pt x="88" y="54"/>
                </a:lnTo>
                <a:lnTo>
                  <a:pt x="88" y="54"/>
                </a:lnTo>
                <a:lnTo>
                  <a:pt x="92" y="42"/>
                </a:lnTo>
                <a:lnTo>
                  <a:pt x="90" y="32"/>
                </a:lnTo>
                <a:lnTo>
                  <a:pt x="90" y="32"/>
                </a:lnTo>
                <a:lnTo>
                  <a:pt x="88" y="22"/>
                </a:lnTo>
                <a:lnTo>
                  <a:pt x="82" y="14"/>
                </a:lnTo>
                <a:lnTo>
                  <a:pt x="74" y="10"/>
                </a:lnTo>
                <a:lnTo>
                  <a:pt x="64" y="8"/>
                </a:lnTo>
                <a:lnTo>
                  <a:pt x="54" y="10"/>
                </a:lnTo>
                <a:lnTo>
                  <a:pt x="46" y="14"/>
                </a:lnTo>
                <a:lnTo>
                  <a:pt x="40" y="22"/>
                </a:lnTo>
                <a:lnTo>
                  <a:pt x="38" y="34"/>
                </a:lnTo>
                <a:lnTo>
                  <a:pt x="38" y="34"/>
                </a:lnTo>
                <a:lnTo>
                  <a:pt x="38" y="46"/>
                </a:lnTo>
                <a:lnTo>
                  <a:pt x="40" y="58"/>
                </a:lnTo>
                <a:lnTo>
                  <a:pt x="40" y="58"/>
                </a:lnTo>
                <a:lnTo>
                  <a:pt x="44" y="64"/>
                </a:lnTo>
                <a:lnTo>
                  <a:pt x="48" y="70"/>
                </a:lnTo>
                <a:lnTo>
                  <a:pt x="48" y="70"/>
                </a:lnTo>
                <a:close/>
                <a:moveTo>
                  <a:pt x="74" y="74"/>
                </a:moveTo>
                <a:lnTo>
                  <a:pt x="74" y="74"/>
                </a:lnTo>
                <a:lnTo>
                  <a:pt x="74" y="72"/>
                </a:lnTo>
                <a:lnTo>
                  <a:pt x="74" y="72"/>
                </a:lnTo>
                <a:lnTo>
                  <a:pt x="72" y="66"/>
                </a:lnTo>
                <a:lnTo>
                  <a:pt x="70" y="64"/>
                </a:lnTo>
                <a:lnTo>
                  <a:pt x="64" y="64"/>
                </a:lnTo>
                <a:lnTo>
                  <a:pt x="62" y="64"/>
                </a:lnTo>
                <a:lnTo>
                  <a:pt x="56" y="64"/>
                </a:lnTo>
                <a:lnTo>
                  <a:pt x="56" y="64"/>
                </a:lnTo>
                <a:lnTo>
                  <a:pt x="54" y="66"/>
                </a:lnTo>
                <a:lnTo>
                  <a:pt x="54" y="72"/>
                </a:lnTo>
                <a:lnTo>
                  <a:pt x="54" y="72"/>
                </a:lnTo>
                <a:lnTo>
                  <a:pt x="54" y="74"/>
                </a:lnTo>
                <a:lnTo>
                  <a:pt x="54" y="74"/>
                </a:lnTo>
                <a:lnTo>
                  <a:pt x="58" y="76"/>
                </a:lnTo>
                <a:lnTo>
                  <a:pt x="64" y="76"/>
                </a:lnTo>
                <a:lnTo>
                  <a:pt x="64" y="76"/>
                </a:lnTo>
                <a:lnTo>
                  <a:pt x="70" y="76"/>
                </a:lnTo>
                <a:lnTo>
                  <a:pt x="74" y="74"/>
                </a:lnTo>
                <a:lnTo>
                  <a:pt x="74" y="74"/>
                </a:lnTo>
                <a:close/>
                <a:moveTo>
                  <a:pt x="90" y="90"/>
                </a:moveTo>
                <a:lnTo>
                  <a:pt x="90" y="90"/>
                </a:lnTo>
                <a:lnTo>
                  <a:pt x="94" y="90"/>
                </a:lnTo>
                <a:lnTo>
                  <a:pt x="102" y="90"/>
                </a:lnTo>
                <a:lnTo>
                  <a:pt x="114" y="94"/>
                </a:lnTo>
                <a:lnTo>
                  <a:pt x="114" y="94"/>
                </a:lnTo>
                <a:lnTo>
                  <a:pt x="118" y="106"/>
                </a:lnTo>
                <a:lnTo>
                  <a:pt x="122" y="118"/>
                </a:lnTo>
                <a:lnTo>
                  <a:pt x="124" y="132"/>
                </a:lnTo>
                <a:lnTo>
                  <a:pt x="126" y="146"/>
                </a:lnTo>
                <a:lnTo>
                  <a:pt x="126" y="146"/>
                </a:lnTo>
                <a:lnTo>
                  <a:pt x="120" y="150"/>
                </a:lnTo>
                <a:lnTo>
                  <a:pt x="110" y="154"/>
                </a:lnTo>
                <a:lnTo>
                  <a:pt x="110" y="154"/>
                </a:lnTo>
                <a:lnTo>
                  <a:pt x="110" y="128"/>
                </a:lnTo>
                <a:lnTo>
                  <a:pt x="106" y="128"/>
                </a:lnTo>
                <a:lnTo>
                  <a:pt x="106" y="128"/>
                </a:lnTo>
                <a:lnTo>
                  <a:pt x="106" y="142"/>
                </a:lnTo>
                <a:lnTo>
                  <a:pt x="106" y="156"/>
                </a:lnTo>
                <a:lnTo>
                  <a:pt x="106" y="156"/>
                </a:lnTo>
                <a:lnTo>
                  <a:pt x="86" y="158"/>
                </a:lnTo>
                <a:lnTo>
                  <a:pt x="64" y="158"/>
                </a:lnTo>
                <a:lnTo>
                  <a:pt x="42" y="158"/>
                </a:lnTo>
                <a:lnTo>
                  <a:pt x="22" y="156"/>
                </a:lnTo>
                <a:lnTo>
                  <a:pt x="22" y="156"/>
                </a:lnTo>
                <a:lnTo>
                  <a:pt x="22" y="142"/>
                </a:lnTo>
                <a:lnTo>
                  <a:pt x="22" y="128"/>
                </a:lnTo>
                <a:lnTo>
                  <a:pt x="20" y="128"/>
                </a:lnTo>
                <a:lnTo>
                  <a:pt x="20" y="128"/>
                </a:lnTo>
                <a:lnTo>
                  <a:pt x="18" y="154"/>
                </a:lnTo>
                <a:lnTo>
                  <a:pt x="18" y="154"/>
                </a:lnTo>
                <a:lnTo>
                  <a:pt x="6" y="152"/>
                </a:lnTo>
                <a:lnTo>
                  <a:pt x="0" y="146"/>
                </a:lnTo>
                <a:lnTo>
                  <a:pt x="0" y="146"/>
                </a:lnTo>
                <a:lnTo>
                  <a:pt x="2" y="132"/>
                </a:lnTo>
                <a:lnTo>
                  <a:pt x="4" y="118"/>
                </a:lnTo>
                <a:lnTo>
                  <a:pt x="8" y="106"/>
                </a:lnTo>
                <a:lnTo>
                  <a:pt x="12" y="94"/>
                </a:lnTo>
                <a:lnTo>
                  <a:pt x="12" y="94"/>
                </a:lnTo>
                <a:lnTo>
                  <a:pt x="24" y="90"/>
                </a:lnTo>
                <a:lnTo>
                  <a:pt x="40" y="90"/>
                </a:lnTo>
                <a:lnTo>
                  <a:pt x="40" y="90"/>
                </a:lnTo>
                <a:lnTo>
                  <a:pt x="42" y="100"/>
                </a:lnTo>
                <a:lnTo>
                  <a:pt x="48" y="106"/>
                </a:lnTo>
                <a:lnTo>
                  <a:pt x="54" y="110"/>
                </a:lnTo>
                <a:lnTo>
                  <a:pt x="64" y="112"/>
                </a:lnTo>
                <a:lnTo>
                  <a:pt x="72" y="112"/>
                </a:lnTo>
                <a:lnTo>
                  <a:pt x="80" y="108"/>
                </a:lnTo>
                <a:lnTo>
                  <a:pt x="86" y="100"/>
                </a:lnTo>
                <a:lnTo>
                  <a:pt x="90" y="90"/>
                </a:lnTo>
                <a:lnTo>
                  <a:pt x="90" y="9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22" name="Freeform 247"/>
          <p:cNvSpPr>
            <a:spLocks noEditPoints="1"/>
          </p:cNvSpPr>
          <p:nvPr/>
        </p:nvSpPr>
        <p:spPr bwMode="auto">
          <a:xfrm>
            <a:off x="4267934" y="4063843"/>
            <a:ext cx="480485" cy="535398"/>
          </a:xfrm>
          <a:custGeom>
            <a:avLst/>
            <a:gdLst>
              <a:gd name="T0" fmla="*/ 50 w 140"/>
              <a:gd name="T1" fmla="*/ 64 h 156"/>
              <a:gd name="T2" fmla="*/ 64 w 140"/>
              <a:gd name="T3" fmla="*/ 82 h 156"/>
              <a:gd name="T4" fmla="*/ 70 w 140"/>
              <a:gd name="T5" fmla="*/ 84 h 156"/>
              <a:gd name="T6" fmla="*/ 72 w 140"/>
              <a:gd name="T7" fmla="*/ 84 h 156"/>
              <a:gd name="T8" fmla="*/ 78 w 140"/>
              <a:gd name="T9" fmla="*/ 82 h 156"/>
              <a:gd name="T10" fmla="*/ 92 w 140"/>
              <a:gd name="T11" fmla="*/ 64 h 156"/>
              <a:gd name="T12" fmla="*/ 92 w 140"/>
              <a:gd name="T13" fmla="*/ 52 h 156"/>
              <a:gd name="T14" fmla="*/ 90 w 140"/>
              <a:gd name="T15" fmla="*/ 36 h 156"/>
              <a:gd name="T16" fmla="*/ 66 w 140"/>
              <a:gd name="T17" fmla="*/ 38 h 156"/>
              <a:gd name="T18" fmla="*/ 48 w 140"/>
              <a:gd name="T19" fmla="*/ 44 h 156"/>
              <a:gd name="T20" fmla="*/ 48 w 140"/>
              <a:gd name="T21" fmla="*/ 54 h 156"/>
              <a:gd name="T22" fmla="*/ 26 w 140"/>
              <a:gd name="T23" fmla="*/ 100 h 156"/>
              <a:gd name="T24" fmla="*/ 4 w 140"/>
              <a:gd name="T25" fmla="*/ 118 h 156"/>
              <a:gd name="T26" fmla="*/ 0 w 140"/>
              <a:gd name="T27" fmla="*/ 148 h 156"/>
              <a:gd name="T28" fmla="*/ 106 w 140"/>
              <a:gd name="T29" fmla="*/ 154 h 156"/>
              <a:gd name="T30" fmla="*/ 138 w 140"/>
              <a:gd name="T31" fmla="*/ 128 h 156"/>
              <a:gd name="T32" fmla="*/ 132 w 140"/>
              <a:gd name="T33" fmla="*/ 110 h 156"/>
              <a:gd name="T34" fmla="*/ 94 w 140"/>
              <a:gd name="T35" fmla="*/ 92 h 156"/>
              <a:gd name="T36" fmla="*/ 84 w 140"/>
              <a:gd name="T37" fmla="*/ 122 h 156"/>
              <a:gd name="T38" fmla="*/ 78 w 140"/>
              <a:gd name="T39" fmla="*/ 104 h 156"/>
              <a:gd name="T40" fmla="*/ 66 w 140"/>
              <a:gd name="T41" fmla="*/ 104 h 156"/>
              <a:gd name="T42" fmla="*/ 62 w 140"/>
              <a:gd name="T43" fmla="*/ 132 h 156"/>
              <a:gd name="T44" fmla="*/ 48 w 140"/>
              <a:gd name="T45" fmla="*/ 102 h 156"/>
              <a:gd name="T46" fmla="*/ 102 w 140"/>
              <a:gd name="T47" fmla="*/ 46 h 156"/>
              <a:gd name="T48" fmla="*/ 100 w 140"/>
              <a:gd name="T49" fmla="*/ 58 h 156"/>
              <a:gd name="T50" fmla="*/ 102 w 140"/>
              <a:gd name="T51" fmla="*/ 48 h 156"/>
              <a:gd name="T52" fmla="*/ 102 w 140"/>
              <a:gd name="T53" fmla="*/ 46 h 156"/>
              <a:gd name="T54" fmla="*/ 98 w 140"/>
              <a:gd name="T55" fmla="*/ 64 h 156"/>
              <a:gd name="T56" fmla="*/ 90 w 140"/>
              <a:gd name="T57" fmla="*/ 82 h 156"/>
              <a:gd name="T58" fmla="*/ 74 w 140"/>
              <a:gd name="T59" fmla="*/ 90 h 156"/>
              <a:gd name="T60" fmla="*/ 72 w 140"/>
              <a:gd name="T61" fmla="*/ 90 h 156"/>
              <a:gd name="T62" fmla="*/ 70 w 140"/>
              <a:gd name="T63" fmla="*/ 90 h 156"/>
              <a:gd name="T64" fmla="*/ 48 w 140"/>
              <a:gd name="T65" fmla="*/ 74 h 156"/>
              <a:gd name="T66" fmla="*/ 40 w 140"/>
              <a:gd name="T67" fmla="*/ 64 h 156"/>
              <a:gd name="T68" fmla="*/ 34 w 140"/>
              <a:gd name="T69" fmla="*/ 50 h 156"/>
              <a:gd name="T70" fmla="*/ 36 w 140"/>
              <a:gd name="T71" fmla="*/ 42 h 156"/>
              <a:gd name="T72" fmla="*/ 38 w 140"/>
              <a:gd name="T73" fmla="*/ 42 h 156"/>
              <a:gd name="T74" fmla="*/ 38 w 140"/>
              <a:gd name="T75" fmla="*/ 24 h 156"/>
              <a:gd name="T76" fmla="*/ 42 w 140"/>
              <a:gd name="T77" fmla="*/ 12 h 156"/>
              <a:gd name="T78" fmla="*/ 66 w 140"/>
              <a:gd name="T79" fmla="*/ 2 h 156"/>
              <a:gd name="T80" fmla="*/ 90 w 140"/>
              <a:gd name="T81" fmla="*/ 6 h 156"/>
              <a:gd name="T82" fmla="*/ 102 w 140"/>
              <a:gd name="T83" fmla="*/ 14 h 156"/>
              <a:gd name="T84" fmla="*/ 102 w 140"/>
              <a:gd name="T85" fmla="*/ 42 h 156"/>
              <a:gd name="T86" fmla="*/ 104 w 140"/>
              <a:gd name="T87" fmla="*/ 42 h 156"/>
              <a:gd name="T88" fmla="*/ 106 w 140"/>
              <a:gd name="T89" fmla="*/ 50 h 156"/>
              <a:gd name="T90" fmla="*/ 104 w 140"/>
              <a:gd name="T91" fmla="*/ 60 h 156"/>
              <a:gd name="T92" fmla="*/ 98 w 140"/>
              <a:gd name="T93" fmla="*/ 64 h 156"/>
              <a:gd name="T94" fmla="*/ 40 w 140"/>
              <a:gd name="T95" fmla="*/ 54 h 156"/>
              <a:gd name="T96" fmla="*/ 40 w 140"/>
              <a:gd name="T97" fmla="*/ 46 h 156"/>
              <a:gd name="T98" fmla="*/ 38 w 140"/>
              <a:gd name="T99" fmla="*/ 46 h 156"/>
              <a:gd name="T100" fmla="*/ 40 w 140"/>
              <a:gd name="T101" fmla="*/ 50 h 156"/>
              <a:gd name="T102" fmla="*/ 42 w 140"/>
              <a:gd name="T103" fmla="*/ 6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0" h="156">
                <a:moveTo>
                  <a:pt x="48" y="54"/>
                </a:moveTo>
                <a:lnTo>
                  <a:pt x="48" y="54"/>
                </a:lnTo>
                <a:lnTo>
                  <a:pt x="50" y="64"/>
                </a:lnTo>
                <a:lnTo>
                  <a:pt x="54" y="74"/>
                </a:lnTo>
                <a:lnTo>
                  <a:pt x="60" y="80"/>
                </a:lnTo>
                <a:lnTo>
                  <a:pt x="64" y="82"/>
                </a:lnTo>
                <a:lnTo>
                  <a:pt x="70" y="84"/>
                </a:lnTo>
                <a:lnTo>
                  <a:pt x="70" y="84"/>
                </a:lnTo>
                <a:lnTo>
                  <a:pt x="70" y="84"/>
                </a:lnTo>
                <a:lnTo>
                  <a:pt x="72" y="84"/>
                </a:lnTo>
                <a:lnTo>
                  <a:pt x="72" y="84"/>
                </a:lnTo>
                <a:lnTo>
                  <a:pt x="72" y="84"/>
                </a:lnTo>
                <a:lnTo>
                  <a:pt x="72" y="84"/>
                </a:lnTo>
                <a:lnTo>
                  <a:pt x="72" y="84"/>
                </a:lnTo>
                <a:lnTo>
                  <a:pt x="78" y="82"/>
                </a:lnTo>
                <a:lnTo>
                  <a:pt x="82" y="80"/>
                </a:lnTo>
                <a:lnTo>
                  <a:pt x="88" y="72"/>
                </a:lnTo>
                <a:lnTo>
                  <a:pt x="92" y="64"/>
                </a:lnTo>
                <a:lnTo>
                  <a:pt x="94" y="52"/>
                </a:lnTo>
                <a:lnTo>
                  <a:pt x="92" y="52"/>
                </a:lnTo>
                <a:lnTo>
                  <a:pt x="92" y="52"/>
                </a:lnTo>
                <a:lnTo>
                  <a:pt x="92" y="44"/>
                </a:lnTo>
                <a:lnTo>
                  <a:pt x="90" y="36"/>
                </a:lnTo>
                <a:lnTo>
                  <a:pt x="90" y="36"/>
                </a:lnTo>
                <a:lnTo>
                  <a:pt x="86" y="36"/>
                </a:lnTo>
                <a:lnTo>
                  <a:pt x="76" y="38"/>
                </a:lnTo>
                <a:lnTo>
                  <a:pt x="66" y="38"/>
                </a:lnTo>
                <a:lnTo>
                  <a:pt x="50" y="36"/>
                </a:lnTo>
                <a:lnTo>
                  <a:pt x="50" y="36"/>
                </a:lnTo>
                <a:lnTo>
                  <a:pt x="48" y="44"/>
                </a:lnTo>
                <a:lnTo>
                  <a:pt x="50" y="52"/>
                </a:lnTo>
                <a:lnTo>
                  <a:pt x="48" y="54"/>
                </a:lnTo>
                <a:lnTo>
                  <a:pt x="48" y="54"/>
                </a:lnTo>
                <a:close/>
                <a:moveTo>
                  <a:pt x="46" y="92"/>
                </a:moveTo>
                <a:lnTo>
                  <a:pt x="46" y="92"/>
                </a:lnTo>
                <a:lnTo>
                  <a:pt x="26" y="100"/>
                </a:lnTo>
                <a:lnTo>
                  <a:pt x="8" y="110"/>
                </a:lnTo>
                <a:lnTo>
                  <a:pt x="8" y="110"/>
                </a:lnTo>
                <a:lnTo>
                  <a:pt x="4" y="118"/>
                </a:lnTo>
                <a:lnTo>
                  <a:pt x="2" y="128"/>
                </a:lnTo>
                <a:lnTo>
                  <a:pt x="0" y="148"/>
                </a:lnTo>
                <a:lnTo>
                  <a:pt x="0" y="148"/>
                </a:lnTo>
                <a:lnTo>
                  <a:pt x="36" y="154"/>
                </a:lnTo>
                <a:lnTo>
                  <a:pt x="72" y="156"/>
                </a:lnTo>
                <a:lnTo>
                  <a:pt x="106" y="154"/>
                </a:lnTo>
                <a:lnTo>
                  <a:pt x="140" y="148"/>
                </a:lnTo>
                <a:lnTo>
                  <a:pt x="140" y="148"/>
                </a:lnTo>
                <a:lnTo>
                  <a:pt x="138" y="128"/>
                </a:lnTo>
                <a:lnTo>
                  <a:pt x="136" y="118"/>
                </a:lnTo>
                <a:lnTo>
                  <a:pt x="132" y="110"/>
                </a:lnTo>
                <a:lnTo>
                  <a:pt x="132" y="110"/>
                </a:lnTo>
                <a:lnTo>
                  <a:pt x="114" y="100"/>
                </a:lnTo>
                <a:lnTo>
                  <a:pt x="94" y="92"/>
                </a:lnTo>
                <a:lnTo>
                  <a:pt x="94" y="92"/>
                </a:lnTo>
                <a:lnTo>
                  <a:pt x="92" y="102"/>
                </a:lnTo>
                <a:lnTo>
                  <a:pt x="90" y="112"/>
                </a:lnTo>
                <a:lnTo>
                  <a:pt x="84" y="122"/>
                </a:lnTo>
                <a:lnTo>
                  <a:pt x="80" y="130"/>
                </a:lnTo>
                <a:lnTo>
                  <a:pt x="74" y="106"/>
                </a:lnTo>
                <a:lnTo>
                  <a:pt x="78" y="104"/>
                </a:lnTo>
                <a:lnTo>
                  <a:pt x="76" y="100"/>
                </a:lnTo>
                <a:lnTo>
                  <a:pt x="68" y="100"/>
                </a:lnTo>
                <a:lnTo>
                  <a:pt x="66" y="104"/>
                </a:lnTo>
                <a:lnTo>
                  <a:pt x="68" y="106"/>
                </a:lnTo>
                <a:lnTo>
                  <a:pt x="62" y="132"/>
                </a:lnTo>
                <a:lnTo>
                  <a:pt x="62" y="132"/>
                </a:lnTo>
                <a:lnTo>
                  <a:pt x="58" y="124"/>
                </a:lnTo>
                <a:lnTo>
                  <a:pt x="52" y="114"/>
                </a:lnTo>
                <a:lnTo>
                  <a:pt x="48" y="102"/>
                </a:lnTo>
                <a:lnTo>
                  <a:pt x="46" y="92"/>
                </a:lnTo>
                <a:lnTo>
                  <a:pt x="46" y="92"/>
                </a:lnTo>
                <a:close/>
                <a:moveTo>
                  <a:pt x="102" y="46"/>
                </a:moveTo>
                <a:lnTo>
                  <a:pt x="102" y="46"/>
                </a:lnTo>
                <a:lnTo>
                  <a:pt x="100" y="58"/>
                </a:lnTo>
                <a:lnTo>
                  <a:pt x="100" y="58"/>
                </a:lnTo>
                <a:lnTo>
                  <a:pt x="100" y="58"/>
                </a:lnTo>
                <a:lnTo>
                  <a:pt x="100" y="58"/>
                </a:lnTo>
                <a:lnTo>
                  <a:pt x="102" y="48"/>
                </a:lnTo>
                <a:lnTo>
                  <a:pt x="102" y="48"/>
                </a:lnTo>
                <a:lnTo>
                  <a:pt x="102" y="46"/>
                </a:lnTo>
                <a:lnTo>
                  <a:pt x="102" y="46"/>
                </a:lnTo>
                <a:lnTo>
                  <a:pt x="102" y="46"/>
                </a:lnTo>
                <a:lnTo>
                  <a:pt x="102" y="46"/>
                </a:lnTo>
                <a:close/>
                <a:moveTo>
                  <a:pt x="98" y="64"/>
                </a:moveTo>
                <a:lnTo>
                  <a:pt x="98" y="64"/>
                </a:lnTo>
                <a:lnTo>
                  <a:pt x="94" y="74"/>
                </a:lnTo>
                <a:lnTo>
                  <a:pt x="90" y="82"/>
                </a:lnTo>
                <a:lnTo>
                  <a:pt x="82" y="86"/>
                </a:lnTo>
                <a:lnTo>
                  <a:pt x="74" y="90"/>
                </a:lnTo>
                <a:lnTo>
                  <a:pt x="74" y="90"/>
                </a:lnTo>
                <a:lnTo>
                  <a:pt x="74" y="90"/>
                </a:lnTo>
                <a:lnTo>
                  <a:pt x="72" y="90"/>
                </a:lnTo>
                <a:lnTo>
                  <a:pt x="72" y="90"/>
                </a:lnTo>
                <a:lnTo>
                  <a:pt x="70" y="90"/>
                </a:lnTo>
                <a:lnTo>
                  <a:pt x="70" y="90"/>
                </a:lnTo>
                <a:lnTo>
                  <a:pt x="70" y="90"/>
                </a:lnTo>
                <a:lnTo>
                  <a:pt x="60" y="88"/>
                </a:lnTo>
                <a:lnTo>
                  <a:pt x="52" y="82"/>
                </a:lnTo>
                <a:lnTo>
                  <a:pt x="48" y="74"/>
                </a:lnTo>
                <a:lnTo>
                  <a:pt x="44" y="66"/>
                </a:lnTo>
                <a:lnTo>
                  <a:pt x="44" y="66"/>
                </a:lnTo>
                <a:lnTo>
                  <a:pt x="40" y="64"/>
                </a:lnTo>
                <a:lnTo>
                  <a:pt x="36" y="60"/>
                </a:lnTo>
                <a:lnTo>
                  <a:pt x="36" y="60"/>
                </a:lnTo>
                <a:lnTo>
                  <a:pt x="34" y="50"/>
                </a:lnTo>
                <a:lnTo>
                  <a:pt x="34" y="50"/>
                </a:lnTo>
                <a:lnTo>
                  <a:pt x="34" y="46"/>
                </a:lnTo>
                <a:lnTo>
                  <a:pt x="36" y="42"/>
                </a:lnTo>
                <a:lnTo>
                  <a:pt x="36" y="42"/>
                </a:lnTo>
                <a:lnTo>
                  <a:pt x="36" y="42"/>
                </a:lnTo>
                <a:lnTo>
                  <a:pt x="38" y="42"/>
                </a:lnTo>
                <a:lnTo>
                  <a:pt x="38" y="42"/>
                </a:lnTo>
                <a:lnTo>
                  <a:pt x="38" y="32"/>
                </a:lnTo>
                <a:lnTo>
                  <a:pt x="38" y="24"/>
                </a:lnTo>
                <a:lnTo>
                  <a:pt x="40" y="18"/>
                </a:lnTo>
                <a:lnTo>
                  <a:pt x="42" y="12"/>
                </a:lnTo>
                <a:lnTo>
                  <a:pt x="42" y="12"/>
                </a:lnTo>
                <a:lnTo>
                  <a:pt x="48" y="6"/>
                </a:lnTo>
                <a:lnTo>
                  <a:pt x="56" y="2"/>
                </a:lnTo>
                <a:lnTo>
                  <a:pt x="66" y="2"/>
                </a:lnTo>
                <a:lnTo>
                  <a:pt x="74" y="0"/>
                </a:lnTo>
                <a:lnTo>
                  <a:pt x="84" y="2"/>
                </a:lnTo>
                <a:lnTo>
                  <a:pt x="90" y="6"/>
                </a:lnTo>
                <a:lnTo>
                  <a:pt x="98" y="10"/>
                </a:lnTo>
                <a:lnTo>
                  <a:pt x="102" y="14"/>
                </a:lnTo>
                <a:lnTo>
                  <a:pt x="102" y="14"/>
                </a:lnTo>
                <a:lnTo>
                  <a:pt x="102" y="20"/>
                </a:lnTo>
                <a:lnTo>
                  <a:pt x="104" y="26"/>
                </a:lnTo>
                <a:lnTo>
                  <a:pt x="102" y="42"/>
                </a:lnTo>
                <a:lnTo>
                  <a:pt x="102" y="42"/>
                </a:lnTo>
                <a:lnTo>
                  <a:pt x="102" y="42"/>
                </a:lnTo>
                <a:lnTo>
                  <a:pt x="104" y="42"/>
                </a:lnTo>
                <a:lnTo>
                  <a:pt x="104" y="42"/>
                </a:lnTo>
                <a:lnTo>
                  <a:pt x="106" y="44"/>
                </a:lnTo>
                <a:lnTo>
                  <a:pt x="106" y="50"/>
                </a:lnTo>
                <a:lnTo>
                  <a:pt x="106" y="50"/>
                </a:lnTo>
                <a:lnTo>
                  <a:pt x="104" y="60"/>
                </a:lnTo>
                <a:lnTo>
                  <a:pt x="104" y="60"/>
                </a:lnTo>
                <a:lnTo>
                  <a:pt x="102" y="62"/>
                </a:lnTo>
                <a:lnTo>
                  <a:pt x="98" y="64"/>
                </a:lnTo>
                <a:lnTo>
                  <a:pt x="98" y="64"/>
                </a:lnTo>
                <a:close/>
                <a:moveTo>
                  <a:pt x="42" y="60"/>
                </a:moveTo>
                <a:lnTo>
                  <a:pt x="42" y="60"/>
                </a:lnTo>
                <a:lnTo>
                  <a:pt x="40" y="54"/>
                </a:lnTo>
                <a:lnTo>
                  <a:pt x="40" y="54"/>
                </a:lnTo>
                <a:lnTo>
                  <a:pt x="40" y="54"/>
                </a:lnTo>
                <a:lnTo>
                  <a:pt x="40" y="46"/>
                </a:lnTo>
                <a:lnTo>
                  <a:pt x="40" y="46"/>
                </a:lnTo>
                <a:lnTo>
                  <a:pt x="38" y="46"/>
                </a:lnTo>
                <a:lnTo>
                  <a:pt x="38" y="46"/>
                </a:lnTo>
                <a:lnTo>
                  <a:pt x="38" y="46"/>
                </a:lnTo>
                <a:lnTo>
                  <a:pt x="40" y="50"/>
                </a:lnTo>
                <a:lnTo>
                  <a:pt x="40" y="50"/>
                </a:lnTo>
                <a:lnTo>
                  <a:pt x="40" y="58"/>
                </a:lnTo>
                <a:lnTo>
                  <a:pt x="40" y="58"/>
                </a:lnTo>
                <a:lnTo>
                  <a:pt x="42" y="60"/>
                </a:lnTo>
                <a:lnTo>
                  <a:pt x="42" y="6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0" name="Freeform 248"/>
          <p:cNvSpPr>
            <a:spLocks noEditPoints="1"/>
          </p:cNvSpPr>
          <p:nvPr/>
        </p:nvSpPr>
        <p:spPr bwMode="auto">
          <a:xfrm>
            <a:off x="3077607" y="1743786"/>
            <a:ext cx="528534" cy="521669"/>
          </a:xfrm>
          <a:custGeom>
            <a:avLst/>
            <a:gdLst>
              <a:gd name="T0" fmla="*/ 112 w 154"/>
              <a:gd name="T1" fmla="*/ 12 h 152"/>
              <a:gd name="T2" fmla="*/ 142 w 154"/>
              <a:gd name="T3" fmla="*/ 56 h 152"/>
              <a:gd name="T4" fmla="*/ 134 w 154"/>
              <a:gd name="T5" fmla="*/ 86 h 152"/>
              <a:gd name="T6" fmla="*/ 126 w 154"/>
              <a:gd name="T7" fmla="*/ 60 h 152"/>
              <a:gd name="T8" fmla="*/ 102 w 154"/>
              <a:gd name="T9" fmla="*/ 24 h 152"/>
              <a:gd name="T10" fmla="*/ 60 w 154"/>
              <a:gd name="T11" fmla="*/ 16 h 152"/>
              <a:gd name="T12" fmla="*/ 24 w 154"/>
              <a:gd name="T13" fmla="*/ 40 h 152"/>
              <a:gd name="T14" fmla="*/ 16 w 154"/>
              <a:gd name="T15" fmla="*/ 82 h 152"/>
              <a:gd name="T16" fmla="*/ 32 w 154"/>
              <a:gd name="T17" fmla="*/ 112 h 152"/>
              <a:gd name="T18" fmla="*/ 52 w 154"/>
              <a:gd name="T19" fmla="*/ 88 h 152"/>
              <a:gd name="T20" fmla="*/ 74 w 154"/>
              <a:gd name="T21" fmla="*/ 112 h 152"/>
              <a:gd name="T22" fmla="*/ 100 w 154"/>
              <a:gd name="T23" fmla="*/ 92 h 152"/>
              <a:gd name="T24" fmla="*/ 88 w 154"/>
              <a:gd name="T25" fmla="*/ 108 h 152"/>
              <a:gd name="T26" fmla="*/ 88 w 154"/>
              <a:gd name="T27" fmla="*/ 140 h 152"/>
              <a:gd name="T28" fmla="*/ 44 w 154"/>
              <a:gd name="T29" fmla="*/ 136 h 152"/>
              <a:gd name="T30" fmla="*/ 6 w 154"/>
              <a:gd name="T31" fmla="*/ 98 h 152"/>
              <a:gd name="T32" fmla="*/ 6 w 154"/>
              <a:gd name="T33" fmla="*/ 44 h 152"/>
              <a:gd name="T34" fmla="*/ 44 w 154"/>
              <a:gd name="T35" fmla="*/ 6 h 152"/>
              <a:gd name="T36" fmla="*/ 144 w 154"/>
              <a:gd name="T37" fmla="*/ 104 h 152"/>
              <a:gd name="T38" fmla="*/ 104 w 154"/>
              <a:gd name="T39" fmla="*/ 104 h 152"/>
              <a:gd name="T40" fmla="*/ 98 w 154"/>
              <a:gd name="T41" fmla="*/ 136 h 152"/>
              <a:gd name="T42" fmla="*/ 124 w 154"/>
              <a:gd name="T43" fmla="*/ 152 h 152"/>
              <a:gd name="T44" fmla="*/ 154 w 154"/>
              <a:gd name="T45" fmla="*/ 124 h 152"/>
              <a:gd name="T46" fmla="*/ 114 w 154"/>
              <a:gd name="T47" fmla="*/ 118 h 152"/>
              <a:gd name="T48" fmla="*/ 142 w 154"/>
              <a:gd name="T49" fmla="*/ 110 h 152"/>
              <a:gd name="T50" fmla="*/ 54 w 154"/>
              <a:gd name="T51" fmla="*/ 54 h 152"/>
              <a:gd name="T52" fmla="*/ 70 w 154"/>
              <a:gd name="T53" fmla="*/ 80 h 152"/>
              <a:gd name="T54" fmla="*/ 78 w 154"/>
              <a:gd name="T55" fmla="*/ 76 h 152"/>
              <a:gd name="T56" fmla="*/ 86 w 154"/>
              <a:gd name="T57" fmla="*/ 50 h 152"/>
              <a:gd name="T58" fmla="*/ 54 w 154"/>
              <a:gd name="T59" fmla="*/ 54 h 152"/>
              <a:gd name="T60" fmla="*/ 76 w 154"/>
              <a:gd name="T61" fmla="*/ 60 h 152"/>
              <a:gd name="T62" fmla="*/ 80 w 154"/>
              <a:gd name="T63" fmla="*/ 56 h 152"/>
              <a:gd name="T64" fmla="*/ 78 w 154"/>
              <a:gd name="T65" fmla="*/ 56 h 152"/>
              <a:gd name="T66" fmla="*/ 76 w 154"/>
              <a:gd name="T67" fmla="*/ 58 h 152"/>
              <a:gd name="T68" fmla="*/ 68 w 154"/>
              <a:gd name="T69" fmla="*/ 74 h 152"/>
              <a:gd name="T70" fmla="*/ 76 w 154"/>
              <a:gd name="T71" fmla="*/ 72 h 152"/>
              <a:gd name="T72" fmla="*/ 68 w 154"/>
              <a:gd name="T73" fmla="*/ 70 h 152"/>
              <a:gd name="T74" fmla="*/ 68 w 154"/>
              <a:gd name="T75" fmla="*/ 72 h 152"/>
              <a:gd name="T76" fmla="*/ 74 w 154"/>
              <a:gd name="T77" fmla="*/ 72 h 152"/>
              <a:gd name="T78" fmla="*/ 72 w 154"/>
              <a:gd name="T79" fmla="*/ 72 h 152"/>
              <a:gd name="T80" fmla="*/ 68 w 154"/>
              <a:gd name="T81" fmla="*/ 56 h 152"/>
              <a:gd name="T82" fmla="*/ 60 w 154"/>
              <a:gd name="T83" fmla="*/ 58 h 152"/>
              <a:gd name="T84" fmla="*/ 64 w 154"/>
              <a:gd name="T85" fmla="*/ 60 h 152"/>
              <a:gd name="T86" fmla="*/ 68 w 154"/>
              <a:gd name="T87" fmla="*/ 64 h 152"/>
              <a:gd name="T88" fmla="*/ 68 w 154"/>
              <a:gd name="T89" fmla="*/ 64 h 152"/>
              <a:gd name="T90" fmla="*/ 84 w 154"/>
              <a:gd name="T91" fmla="*/ 86 h 152"/>
              <a:gd name="T92" fmla="*/ 100 w 154"/>
              <a:gd name="T93" fmla="*/ 86 h 152"/>
              <a:gd name="T94" fmla="*/ 102 w 154"/>
              <a:gd name="T95" fmla="*/ 54 h 152"/>
              <a:gd name="T96" fmla="*/ 78 w 154"/>
              <a:gd name="T97" fmla="*/ 26 h 152"/>
              <a:gd name="T98" fmla="*/ 54 w 154"/>
              <a:gd name="T99" fmla="*/ 30 h 152"/>
              <a:gd name="T100" fmla="*/ 38 w 154"/>
              <a:gd name="T101" fmla="*/ 60 h 152"/>
              <a:gd name="T102" fmla="*/ 50 w 154"/>
              <a:gd name="T103" fmla="*/ 82 h 152"/>
              <a:gd name="T104" fmla="*/ 60 w 154"/>
              <a:gd name="T105" fmla="*/ 86 h 152"/>
              <a:gd name="T106" fmla="*/ 74 w 154"/>
              <a:gd name="T107" fmla="*/ 8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4" h="152">
                <a:moveTo>
                  <a:pt x="72" y="0"/>
                </a:moveTo>
                <a:lnTo>
                  <a:pt x="72" y="0"/>
                </a:lnTo>
                <a:lnTo>
                  <a:pt x="86" y="2"/>
                </a:lnTo>
                <a:lnTo>
                  <a:pt x="98" y="6"/>
                </a:lnTo>
                <a:lnTo>
                  <a:pt x="112" y="12"/>
                </a:lnTo>
                <a:lnTo>
                  <a:pt x="122" y="20"/>
                </a:lnTo>
                <a:lnTo>
                  <a:pt x="122" y="20"/>
                </a:lnTo>
                <a:lnTo>
                  <a:pt x="130" y="32"/>
                </a:lnTo>
                <a:lnTo>
                  <a:pt x="136" y="44"/>
                </a:lnTo>
                <a:lnTo>
                  <a:pt x="142" y="56"/>
                </a:lnTo>
                <a:lnTo>
                  <a:pt x="142" y="72"/>
                </a:lnTo>
                <a:lnTo>
                  <a:pt x="142" y="72"/>
                </a:lnTo>
                <a:lnTo>
                  <a:pt x="140" y="88"/>
                </a:lnTo>
                <a:lnTo>
                  <a:pt x="140" y="88"/>
                </a:lnTo>
                <a:lnTo>
                  <a:pt x="134" y="86"/>
                </a:lnTo>
                <a:lnTo>
                  <a:pt x="126" y="84"/>
                </a:lnTo>
                <a:lnTo>
                  <a:pt x="126" y="84"/>
                </a:lnTo>
                <a:lnTo>
                  <a:pt x="128" y="72"/>
                </a:lnTo>
                <a:lnTo>
                  <a:pt x="128" y="72"/>
                </a:lnTo>
                <a:lnTo>
                  <a:pt x="126" y="60"/>
                </a:lnTo>
                <a:lnTo>
                  <a:pt x="124" y="50"/>
                </a:lnTo>
                <a:lnTo>
                  <a:pt x="118" y="40"/>
                </a:lnTo>
                <a:lnTo>
                  <a:pt x="112" y="32"/>
                </a:lnTo>
                <a:lnTo>
                  <a:pt x="112" y="32"/>
                </a:lnTo>
                <a:lnTo>
                  <a:pt x="102" y="24"/>
                </a:lnTo>
                <a:lnTo>
                  <a:pt x="94" y="18"/>
                </a:lnTo>
                <a:lnTo>
                  <a:pt x="82" y="16"/>
                </a:lnTo>
                <a:lnTo>
                  <a:pt x="72" y="14"/>
                </a:lnTo>
                <a:lnTo>
                  <a:pt x="72" y="14"/>
                </a:lnTo>
                <a:lnTo>
                  <a:pt x="60" y="16"/>
                </a:lnTo>
                <a:lnTo>
                  <a:pt x="50" y="18"/>
                </a:lnTo>
                <a:lnTo>
                  <a:pt x="40" y="24"/>
                </a:lnTo>
                <a:lnTo>
                  <a:pt x="32" y="32"/>
                </a:lnTo>
                <a:lnTo>
                  <a:pt x="32" y="32"/>
                </a:lnTo>
                <a:lnTo>
                  <a:pt x="24" y="40"/>
                </a:lnTo>
                <a:lnTo>
                  <a:pt x="18" y="50"/>
                </a:lnTo>
                <a:lnTo>
                  <a:pt x="16" y="60"/>
                </a:lnTo>
                <a:lnTo>
                  <a:pt x="14" y="72"/>
                </a:lnTo>
                <a:lnTo>
                  <a:pt x="14" y="72"/>
                </a:lnTo>
                <a:lnTo>
                  <a:pt x="16" y="82"/>
                </a:lnTo>
                <a:lnTo>
                  <a:pt x="18" y="94"/>
                </a:lnTo>
                <a:lnTo>
                  <a:pt x="24" y="102"/>
                </a:lnTo>
                <a:lnTo>
                  <a:pt x="32" y="112"/>
                </a:lnTo>
                <a:lnTo>
                  <a:pt x="32" y="112"/>
                </a:lnTo>
                <a:lnTo>
                  <a:pt x="32" y="112"/>
                </a:lnTo>
                <a:lnTo>
                  <a:pt x="32" y="98"/>
                </a:lnTo>
                <a:lnTo>
                  <a:pt x="32" y="98"/>
                </a:lnTo>
                <a:lnTo>
                  <a:pt x="42" y="92"/>
                </a:lnTo>
                <a:lnTo>
                  <a:pt x="52" y="88"/>
                </a:lnTo>
                <a:lnTo>
                  <a:pt x="52" y="88"/>
                </a:lnTo>
                <a:lnTo>
                  <a:pt x="60" y="102"/>
                </a:lnTo>
                <a:lnTo>
                  <a:pt x="66" y="110"/>
                </a:lnTo>
                <a:lnTo>
                  <a:pt x="70" y="112"/>
                </a:lnTo>
                <a:lnTo>
                  <a:pt x="70" y="112"/>
                </a:lnTo>
                <a:lnTo>
                  <a:pt x="74" y="112"/>
                </a:lnTo>
                <a:lnTo>
                  <a:pt x="76" y="110"/>
                </a:lnTo>
                <a:lnTo>
                  <a:pt x="82" y="102"/>
                </a:lnTo>
                <a:lnTo>
                  <a:pt x="90" y="88"/>
                </a:lnTo>
                <a:lnTo>
                  <a:pt x="90" y="88"/>
                </a:lnTo>
                <a:lnTo>
                  <a:pt x="100" y="92"/>
                </a:lnTo>
                <a:lnTo>
                  <a:pt x="100" y="92"/>
                </a:lnTo>
                <a:lnTo>
                  <a:pt x="96" y="96"/>
                </a:lnTo>
                <a:lnTo>
                  <a:pt x="96" y="96"/>
                </a:lnTo>
                <a:lnTo>
                  <a:pt x="92" y="102"/>
                </a:lnTo>
                <a:lnTo>
                  <a:pt x="88" y="108"/>
                </a:lnTo>
                <a:lnTo>
                  <a:pt x="86" y="116"/>
                </a:lnTo>
                <a:lnTo>
                  <a:pt x="84" y="124"/>
                </a:lnTo>
                <a:lnTo>
                  <a:pt x="84" y="124"/>
                </a:lnTo>
                <a:lnTo>
                  <a:pt x="86" y="132"/>
                </a:lnTo>
                <a:lnTo>
                  <a:pt x="88" y="140"/>
                </a:lnTo>
                <a:lnTo>
                  <a:pt x="88" y="140"/>
                </a:lnTo>
                <a:lnTo>
                  <a:pt x="72" y="142"/>
                </a:lnTo>
                <a:lnTo>
                  <a:pt x="72" y="142"/>
                </a:lnTo>
                <a:lnTo>
                  <a:pt x="56" y="142"/>
                </a:lnTo>
                <a:lnTo>
                  <a:pt x="44" y="136"/>
                </a:lnTo>
                <a:lnTo>
                  <a:pt x="32" y="130"/>
                </a:lnTo>
                <a:lnTo>
                  <a:pt x="20" y="122"/>
                </a:lnTo>
                <a:lnTo>
                  <a:pt x="20" y="122"/>
                </a:lnTo>
                <a:lnTo>
                  <a:pt x="12" y="112"/>
                </a:lnTo>
                <a:lnTo>
                  <a:pt x="6" y="98"/>
                </a:lnTo>
                <a:lnTo>
                  <a:pt x="2" y="86"/>
                </a:lnTo>
                <a:lnTo>
                  <a:pt x="0" y="72"/>
                </a:lnTo>
                <a:lnTo>
                  <a:pt x="0" y="72"/>
                </a:lnTo>
                <a:lnTo>
                  <a:pt x="2" y="56"/>
                </a:lnTo>
                <a:lnTo>
                  <a:pt x="6" y="44"/>
                </a:lnTo>
                <a:lnTo>
                  <a:pt x="12" y="32"/>
                </a:lnTo>
                <a:lnTo>
                  <a:pt x="20" y="20"/>
                </a:lnTo>
                <a:lnTo>
                  <a:pt x="20" y="20"/>
                </a:lnTo>
                <a:lnTo>
                  <a:pt x="32" y="12"/>
                </a:lnTo>
                <a:lnTo>
                  <a:pt x="44" y="6"/>
                </a:lnTo>
                <a:lnTo>
                  <a:pt x="56" y="2"/>
                </a:lnTo>
                <a:lnTo>
                  <a:pt x="72" y="0"/>
                </a:lnTo>
                <a:lnTo>
                  <a:pt x="72" y="0"/>
                </a:lnTo>
                <a:close/>
                <a:moveTo>
                  <a:pt x="144" y="104"/>
                </a:moveTo>
                <a:lnTo>
                  <a:pt x="144" y="104"/>
                </a:lnTo>
                <a:lnTo>
                  <a:pt x="136" y="98"/>
                </a:lnTo>
                <a:lnTo>
                  <a:pt x="124" y="96"/>
                </a:lnTo>
                <a:lnTo>
                  <a:pt x="124" y="96"/>
                </a:lnTo>
                <a:lnTo>
                  <a:pt x="114" y="98"/>
                </a:lnTo>
                <a:lnTo>
                  <a:pt x="104" y="104"/>
                </a:lnTo>
                <a:lnTo>
                  <a:pt x="104" y="104"/>
                </a:lnTo>
                <a:lnTo>
                  <a:pt x="98" y="112"/>
                </a:lnTo>
                <a:lnTo>
                  <a:pt x="96" y="124"/>
                </a:lnTo>
                <a:lnTo>
                  <a:pt x="96" y="124"/>
                </a:lnTo>
                <a:lnTo>
                  <a:pt x="98" y="136"/>
                </a:lnTo>
                <a:lnTo>
                  <a:pt x="104" y="144"/>
                </a:lnTo>
                <a:lnTo>
                  <a:pt x="104" y="144"/>
                </a:lnTo>
                <a:lnTo>
                  <a:pt x="114" y="150"/>
                </a:lnTo>
                <a:lnTo>
                  <a:pt x="124" y="152"/>
                </a:lnTo>
                <a:lnTo>
                  <a:pt x="124" y="152"/>
                </a:lnTo>
                <a:lnTo>
                  <a:pt x="136" y="150"/>
                </a:lnTo>
                <a:lnTo>
                  <a:pt x="144" y="144"/>
                </a:lnTo>
                <a:lnTo>
                  <a:pt x="144" y="144"/>
                </a:lnTo>
                <a:lnTo>
                  <a:pt x="152" y="136"/>
                </a:lnTo>
                <a:lnTo>
                  <a:pt x="154" y="124"/>
                </a:lnTo>
                <a:lnTo>
                  <a:pt x="154" y="124"/>
                </a:lnTo>
                <a:lnTo>
                  <a:pt x="152" y="112"/>
                </a:lnTo>
                <a:lnTo>
                  <a:pt x="144" y="104"/>
                </a:lnTo>
                <a:lnTo>
                  <a:pt x="144" y="104"/>
                </a:lnTo>
                <a:close/>
                <a:moveTo>
                  <a:pt x="114" y="118"/>
                </a:moveTo>
                <a:lnTo>
                  <a:pt x="106" y="124"/>
                </a:lnTo>
                <a:lnTo>
                  <a:pt x="116" y="140"/>
                </a:lnTo>
                <a:lnTo>
                  <a:pt x="122" y="146"/>
                </a:lnTo>
                <a:lnTo>
                  <a:pt x="126" y="140"/>
                </a:lnTo>
                <a:lnTo>
                  <a:pt x="142" y="110"/>
                </a:lnTo>
                <a:lnTo>
                  <a:pt x="134" y="104"/>
                </a:lnTo>
                <a:lnTo>
                  <a:pt x="120" y="126"/>
                </a:lnTo>
                <a:lnTo>
                  <a:pt x="114" y="118"/>
                </a:lnTo>
                <a:lnTo>
                  <a:pt x="114" y="118"/>
                </a:lnTo>
                <a:close/>
                <a:moveTo>
                  <a:pt x="54" y="54"/>
                </a:moveTo>
                <a:lnTo>
                  <a:pt x="54" y="54"/>
                </a:lnTo>
                <a:lnTo>
                  <a:pt x="56" y="62"/>
                </a:lnTo>
                <a:lnTo>
                  <a:pt x="58" y="70"/>
                </a:lnTo>
                <a:lnTo>
                  <a:pt x="64" y="76"/>
                </a:lnTo>
                <a:lnTo>
                  <a:pt x="70" y="80"/>
                </a:lnTo>
                <a:lnTo>
                  <a:pt x="70" y="80"/>
                </a:lnTo>
                <a:lnTo>
                  <a:pt x="72" y="80"/>
                </a:lnTo>
                <a:lnTo>
                  <a:pt x="72" y="80"/>
                </a:lnTo>
                <a:lnTo>
                  <a:pt x="72" y="80"/>
                </a:lnTo>
                <a:lnTo>
                  <a:pt x="78" y="76"/>
                </a:lnTo>
                <a:lnTo>
                  <a:pt x="84" y="72"/>
                </a:lnTo>
                <a:lnTo>
                  <a:pt x="86" y="64"/>
                </a:lnTo>
                <a:lnTo>
                  <a:pt x="88" y="56"/>
                </a:lnTo>
                <a:lnTo>
                  <a:pt x="86" y="50"/>
                </a:lnTo>
                <a:lnTo>
                  <a:pt x="86" y="50"/>
                </a:lnTo>
                <a:lnTo>
                  <a:pt x="72" y="50"/>
                </a:lnTo>
                <a:lnTo>
                  <a:pt x="64" y="50"/>
                </a:lnTo>
                <a:lnTo>
                  <a:pt x="56" y="46"/>
                </a:lnTo>
                <a:lnTo>
                  <a:pt x="56" y="46"/>
                </a:lnTo>
                <a:lnTo>
                  <a:pt x="54" y="54"/>
                </a:lnTo>
                <a:lnTo>
                  <a:pt x="54" y="54"/>
                </a:lnTo>
                <a:close/>
                <a:moveTo>
                  <a:pt x="76" y="58"/>
                </a:moveTo>
                <a:lnTo>
                  <a:pt x="76" y="58"/>
                </a:lnTo>
                <a:lnTo>
                  <a:pt x="76" y="58"/>
                </a:lnTo>
                <a:lnTo>
                  <a:pt x="76" y="60"/>
                </a:lnTo>
                <a:lnTo>
                  <a:pt x="78" y="60"/>
                </a:lnTo>
                <a:lnTo>
                  <a:pt x="78" y="60"/>
                </a:lnTo>
                <a:lnTo>
                  <a:pt x="80" y="58"/>
                </a:lnTo>
                <a:lnTo>
                  <a:pt x="80" y="56"/>
                </a:lnTo>
                <a:lnTo>
                  <a:pt x="80" y="56"/>
                </a:lnTo>
                <a:lnTo>
                  <a:pt x="82" y="58"/>
                </a:lnTo>
                <a:lnTo>
                  <a:pt x="82" y="56"/>
                </a:lnTo>
                <a:lnTo>
                  <a:pt x="82" y="56"/>
                </a:lnTo>
                <a:lnTo>
                  <a:pt x="78" y="56"/>
                </a:lnTo>
                <a:lnTo>
                  <a:pt x="78" y="56"/>
                </a:lnTo>
                <a:lnTo>
                  <a:pt x="74" y="56"/>
                </a:lnTo>
                <a:lnTo>
                  <a:pt x="74" y="58"/>
                </a:lnTo>
                <a:lnTo>
                  <a:pt x="74" y="58"/>
                </a:lnTo>
                <a:lnTo>
                  <a:pt x="76" y="58"/>
                </a:lnTo>
                <a:lnTo>
                  <a:pt x="76" y="58"/>
                </a:lnTo>
                <a:close/>
                <a:moveTo>
                  <a:pt x="68" y="70"/>
                </a:moveTo>
                <a:lnTo>
                  <a:pt x="66" y="70"/>
                </a:lnTo>
                <a:lnTo>
                  <a:pt x="66" y="70"/>
                </a:lnTo>
                <a:lnTo>
                  <a:pt x="68" y="74"/>
                </a:lnTo>
                <a:lnTo>
                  <a:pt x="68" y="74"/>
                </a:lnTo>
                <a:lnTo>
                  <a:pt x="72" y="74"/>
                </a:lnTo>
                <a:lnTo>
                  <a:pt x="72" y="74"/>
                </a:lnTo>
                <a:lnTo>
                  <a:pt x="74" y="74"/>
                </a:lnTo>
                <a:lnTo>
                  <a:pt x="74" y="74"/>
                </a:lnTo>
                <a:lnTo>
                  <a:pt x="76" y="72"/>
                </a:lnTo>
                <a:lnTo>
                  <a:pt x="76" y="70"/>
                </a:lnTo>
                <a:lnTo>
                  <a:pt x="76" y="70"/>
                </a:lnTo>
                <a:lnTo>
                  <a:pt x="72" y="70"/>
                </a:lnTo>
                <a:lnTo>
                  <a:pt x="72" y="70"/>
                </a:lnTo>
                <a:lnTo>
                  <a:pt x="68" y="70"/>
                </a:lnTo>
                <a:lnTo>
                  <a:pt x="68" y="70"/>
                </a:lnTo>
                <a:close/>
                <a:moveTo>
                  <a:pt x="72" y="72"/>
                </a:moveTo>
                <a:lnTo>
                  <a:pt x="72" y="72"/>
                </a:lnTo>
                <a:lnTo>
                  <a:pt x="68" y="72"/>
                </a:lnTo>
                <a:lnTo>
                  <a:pt x="68" y="72"/>
                </a:lnTo>
                <a:lnTo>
                  <a:pt x="70" y="72"/>
                </a:lnTo>
                <a:lnTo>
                  <a:pt x="70" y="72"/>
                </a:lnTo>
                <a:lnTo>
                  <a:pt x="72" y="74"/>
                </a:lnTo>
                <a:lnTo>
                  <a:pt x="72" y="74"/>
                </a:lnTo>
                <a:lnTo>
                  <a:pt x="74" y="72"/>
                </a:lnTo>
                <a:lnTo>
                  <a:pt x="74" y="72"/>
                </a:lnTo>
                <a:lnTo>
                  <a:pt x="74" y="72"/>
                </a:lnTo>
                <a:lnTo>
                  <a:pt x="74" y="72"/>
                </a:lnTo>
                <a:lnTo>
                  <a:pt x="72" y="72"/>
                </a:lnTo>
                <a:lnTo>
                  <a:pt x="72" y="72"/>
                </a:lnTo>
                <a:close/>
                <a:moveTo>
                  <a:pt x="66" y="58"/>
                </a:moveTo>
                <a:lnTo>
                  <a:pt x="66" y="58"/>
                </a:lnTo>
                <a:lnTo>
                  <a:pt x="68" y="58"/>
                </a:lnTo>
                <a:lnTo>
                  <a:pt x="68" y="56"/>
                </a:lnTo>
                <a:lnTo>
                  <a:pt x="68" y="56"/>
                </a:lnTo>
                <a:lnTo>
                  <a:pt x="64" y="56"/>
                </a:lnTo>
                <a:lnTo>
                  <a:pt x="64" y="56"/>
                </a:lnTo>
                <a:lnTo>
                  <a:pt x="60" y="56"/>
                </a:lnTo>
                <a:lnTo>
                  <a:pt x="60" y="58"/>
                </a:lnTo>
                <a:lnTo>
                  <a:pt x="60" y="58"/>
                </a:lnTo>
                <a:lnTo>
                  <a:pt x="62" y="56"/>
                </a:lnTo>
                <a:lnTo>
                  <a:pt x="62" y="56"/>
                </a:lnTo>
                <a:lnTo>
                  <a:pt x="62" y="58"/>
                </a:lnTo>
                <a:lnTo>
                  <a:pt x="64" y="60"/>
                </a:lnTo>
                <a:lnTo>
                  <a:pt x="64" y="60"/>
                </a:lnTo>
                <a:lnTo>
                  <a:pt x="66" y="60"/>
                </a:lnTo>
                <a:lnTo>
                  <a:pt x="66" y="58"/>
                </a:lnTo>
                <a:lnTo>
                  <a:pt x="66" y="58"/>
                </a:lnTo>
                <a:lnTo>
                  <a:pt x="66" y="58"/>
                </a:lnTo>
                <a:close/>
                <a:moveTo>
                  <a:pt x="68" y="64"/>
                </a:moveTo>
                <a:lnTo>
                  <a:pt x="68" y="64"/>
                </a:lnTo>
                <a:lnTo>
                  <a:pt x="72" y="66"/>
                </a:lnTo>
                <a:lnTo>
                  <a:pt x="72" y="66"/>
                </a:lnTo>
                <a:lnTo>
                  <a:pt x="74" y="64"/>
                </a:lnTo>
                <a:lnTo>
                  <a:pt x="68" y="64"/>
                </a:lnTo>
                <a:lnTo>
                  <a:pt x="68" y="64"/>
                </a:lnTo>
                <a:close/>
                <a:moveTo>
                  <a:pt x="80" y="82"/>
                </a:moveTo>
                <a:lnTo>
                  <a:pt x="80" y="86"/>
                </a:lnTo>
                <a:lnTo>
                  <a:pt x="84" y="86"/>
                </a:lnTo>
                <a:lnTo>
                  <a:pt x="84" y="86"/>
                </a:lnTo>
                <a:lnTo>
                  <a:pt x="84" y="86"/>
                </a:lnTo>
                <a:lnTo>
                  <a:pt x="86" y="82"/>
                </a:lnTo>
                <a:lnTo>
                  <a:pt x="92" y="82"/>
                </a:lnTo>
                <a:lnTo>
                  <a:pt x="92" y="82"/>
                </a:lnTo>
                <a:lnTo>
                  <a:pt x="100" y="86"/>
                </a:lnTo>
                <a:lnTo>
                  <a:pt x="100" y="86"/>
                </a:lnTo>
                <a:lnTo>
                  <a:pt x="104" y="82"/>
                </a:lnTo>
                <a:lnTo>
                  <a:pt x="106" y="74"/>
                </a:lnTo>
                <a:lnTo>
                  <a:pt x="104" y="64"/>
                </a:lnTo>
                <a:lnTo>
                  <a:pt x="102" y="54"/>
                </a:lnTo>
                <a:lnTo>
                  <a:pt x="102" y="54"/>
                </a:lnTo>
                <a:lnTo>
                  <a:pt x="98" y="44"/>
                </a:lnTo>
                <a:lnTo>
                  <a:pt x="94" y="36"/>
                </a:lnTo>
                <a:lnTo>
                  <a:pt x="88" y="30"/>
                </a:lnTo>
                <a:lnTo>
                  <a:pt x="78" y="26"/>
                </a:lnTo>
                <a:lnTo>
                  <a:pt x="78" y="26"/>
                </a:lnTo>
                <a:lnTo>
                  <a:pt x="70" y="26"/>
                </a:lnTo>
                <a:lnTo>
                  <a:pt x="62" y="26"/>
                </a:lnTo>
                <a:lnTo>
                  <a:pt x="62" y="26"/>
                </a:lnTo>
                <a:lnTo>
                  <a:pt x="54" y="30"/>
                </a:lnTo>
                <a:lnTo>
                  <a:pt x="48" y="34"/>
                </a:lnTo>
                <a:lnTo>
                  <a:pt x="46" y="42"/>
                </a:lnTo>
                <a:lnTo>
                  <a:pt x="42" y="48"/>
                </a:lnTo>
                <a:lnTo>
                  <a:pt x="42" y="48"/>
                </a:lnTo>
                <a:lnTo>
                  <a:pt x="38" y="60"/>
                </a:lnTo>
                <a:lnTo>
                  <a:pt x="38" y="70"/>
                </a:lnTo>
                <a:lnTo>
                  <a:pt x="38" y="80"/>
                </a:lnTo>
                <a:lnTo>
                  <a:pt x="42" y="86"/>
                </a:lnTo>
                <a:lnTo>
                  <a:pt x="42" y="86"/>
                </a:lnTo>
                <a:lnTo>
                  <a:pt x="50" y="82"/>
                </a:lnTo>
                <a:lnTo>
                  <a:pt x="54" y="82"/>
                </a:lnTo>
                <a:lnTo>
                  <a:pt x="56" y="86"/>
                </a:lnTo>
                <a:lnTo>
                  <a:pt x="56" y="86"/>
                </a:lnTo>
                <a:lnTo>
                  <a:pt x="58" y="86"/>
                </a:lnTo>
                <a:lnTo>
                  <a:pt x="60" y="86"/>
                </a:lnTo>
                <a:lnTo>
                  <a:pt x="62" y="80"/>
                </a:lnTo>
                <a:lnTo>
                  <a:pt x="62" y="80"/>
                </a:lnTo>
                <a:lnTo>
                  <a:pt x="70" y="84"/>
                </a:lnTo>
                <a:lnTo>
                  <a:pt x="70" y="84"/>
                </a:lnTo>
                <a:lnTo>
                  <a:pt x="74" y="84"/>
                </a:lnTo>
                <a:lnTo>
                  <a:pt x="74" y="84"/>
                </a:lnTo>
                <a:lnTo>
                  <a:pt x="74" y="84"/>
                </a:lnTo>
                <a:lnTo>
                  <a:pt x="80" y="82"/>
                </a:lnTo>
                <a:lnTo>
                  <a:pt x="80" y="8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1" name="Freeform 259"/>
          <p:cNvSpPr>
            <a:spLocks noEditPoints="1"/>
          </p:cNvSpPr>
          <p:nvPr/>
        </p:nvSpPr>
        <p:spPr bwMode="auto">
          <a:xfrm>
            <a:off x="3050151" y="4022659"/>
            <a:ext cx="638359" cy="658951"/>
          </a:xfrm>
          <a:custGeom>
            <a:avLst/>
            <a:gdLst>
              <a:gd name="T0" fmla="*/ 166 w 186"/>
              <a:gd name="T1" fmla="*/ 106 h 192"/>
              <a:gd name="T2" fmla="*/ 184 w 186"/>
              <a:gd name="T3" fmla="*/ 118 h 192"/>
              <a:gd name="T4" fmla="*/ 186 w 186"/>
              <a:gd name="T5" fmla="*/ 172 h 192"/>
              <a:gd name="T6" fmla="*/ 174 w 186"/>
              <a:gd name="T7" fmla="*/ 192 h 192"/>
              <a:gd name="T8" fmla="*/ 120 w 186"/>
              <a:gd name="T9" fmla="*/ 192 h 192"/>
              <a:gd name="T10" fmla="*/ 100 w 186"/>
              <a:gd name="T11" fmla="*/ 180 h 192"/>
              <a:gd name="T12" fmla="*/ 100 w 186"/>
              <a:gd name="T13" fmla="*/ 126 h 192"/>
              <a:gd name="T14" fmla="*/ 112 w 186"/>
              <a:gd name="T15" fmla="*/ 108 h 192"/>
              <a:gd name="T16" fmla="*/ 80 w 186"/>
              <a:gd name="T17" fmla="*/ 92 h 192"/>
              <a:gd name="T18" fmla="*/ 66 w 186"/>
              <a:gd name="T19" fmla="*/ 98 h 192"/>
              <a:gd name="T20" fmla="*/ 66 w 186"/>
              <a:gd name="T21" fmla="*/ 98 h 192"/>
              <a:gd name="T22" fmla="*/ 50 w 186"/>
              <a:gd name="T23" fmla="*/ 92 h 192"/>
              <a:gd name="T24" fmla="*/ 36 w 186"/>
              <a:gd name="T25" fmla="*/ 100 h 192"/>
              <a:gd name="T26" fmla="*/ 56 w 186"/>
              <a:gd name="T27" fmla="*/ 144 h 192"/>
              <a:gd name="T28" fmla="*/ 74 w 186"/>
              <a:gd name="T29" fmla="*/ 144 h 192"/>
              <a:gd name="T30" fmla="*/ 92 w 186"/>
              <a:gd name="T31" fmla="*/ 102 h 192"/>
              <a:gd name="T32" fmla="*/ 80 w 186"/>
              <a:gd name="T33" fmla="*/ 92 h 192"/>
              <a:gd name="T34" fmla="*/ 92 w 186"/>
              <a:gd name="T35" fmla="*/ 126 h 192"/>
              <a:gd name="T36" fmla="*/ 98 w 186"/>
              <a:gd name="T37" fmla="*/ 108 h 192"/>
              <a:gd name="T38" fmla="*/ 116 w 186"/>
              <a:gd name="T39" fmla="*/ 100 h 192"/>
              <a:gd name="T40" fmla="*/ 108 w 186"/>
              <a:gd name="T41" fmla="*/ 60 h 192"/>
              <a:gd name="T42" fmla="*/ 106 w 186"/>
              <a:gd name="T43" fmla="*/ 44 h 192"/>
              <a:gd name="T44" fmla="*/ 92 w 186"/>
              <a:gd name="T45" fmla="*/ 8 h 192"/>
              <a:gd name="T46" fmla="*/ 78 w 186"/>
              <a:gd name="T47" fmla="*/ 2 h 192"/>
              <a:gd name="T48" fmla="*/ 42 w 186"/>
              <a:gd name="T49" fmla="*/ 6 h 192"/>
              <a:gd name="T50" fmla="*/ 32 w 186"/>
              <a:gd name="T51" fmla="*/ 14 h 192"/>
              <a:gd name="T52" fmla="*/ 24 w 186"/>
              <a:gd name="T53" fmla="*/ 38 h 192"/>
              <a:gd name="T54" fmla="*/ 14 w 186"/>
              <a:gd name="T55" fmla="*/ 72 h 192"/>
              <a:gd name="T56" fmla="*/ 0 w 186"/>
              <a:gd name="T57" fmla="*/ 84 h 192"/>
              <a:gd name="T58" fmla="*/ 24 w 186"/>
              <a:gd name="T59" fmla="*/ 82 h 192"/>
              <a:gd name="T60" fmla="*/ 12 w 186"/>
              <a:gd name="T61" fmla="*/ 94 h 192"/>
              <a:gd name="T62" fmla="*/ 22 w 186"/>
              <a:gd name="T63" fmla="*/ 100 h 192"/>
              <a:gd name="T64" fmla="*/ 34 w 186"/>
              <a:gd name="T65" fmla="*/ 100 h 192"/>
              <a:gd name="T66" fmla="*/ 14 w 186"/>
              <a:gd name="T67" fmla="*/ 108 h 192"/>
              <a:gd name="T68" fmla="*/ 6 w 186"/>
              <a:gd name="T69" fmla="*/ 122 h 192"/>
              <a:gd name="T70" fmla="*/ 4 w 186"/>
              <a:gd name="T71" fmla="*/ 164 h 192"/>
              <a:gd name="T72" fmla="*/ 92 w 186"/>
              <a:gd name="T73" fmla="*/ 48 h 192"/>
              <a:gd name="T74" fmla="*/ 90 w 186"/>
              <a:gd name="T75" fmla="*/ 64 h 192"/>
              <a:gd name="T76" fmla="*/ 82 w 186"/>
              <a:gd name="T77" fmla="*/ 80 h 192"/>
              <a:gd name="T78" fmla="*/ 66 w 186"/>
              <a:gd name="T79" fmla="*/ 92 h 192"/>
              <a:gd name="T80" fmla="*/ 46 w 186"/>
              <a:gd name="T81" fmla="*/ 76 h 192"/>
              <a:gd name="T82" fmla="*/ 40 w 186"/>
              <a:gd name="T83" fmla="*/ 60 h 192"/>
              <a:gd name="T84" fmla="*/ 40 w 186"/>
              <a:gd name="T85" fmla="*/ 48 h 192"/>
              <a:gd name="T86" fmla="*/ 52 w 186"/>
              <a:gd name="T87" fmla="*/ 44 h 192"/>
              <a:gd name="T88" fmla="*/ 54 w 186"/>
              <a:gd name="T89" fmla="*/ 44 h 192"/>
              <a:gd name="T90" fmla="*/ 58 w 186"/>
              <a:gd name="T91" fmla="*/ 50 h 192"/>
              <a:gd name="T92" fmla="*/ 92 w 186"/>
              <a:gd name="T93" fmla="*/ 48 h 192"/>
              <a:gd name="T94" fmla="*/ 132 w 186"/>
              <a:gd name="T95" fmla="*/ 176 h 192"/>
              <a:gd name="T96" fmla="*/ 146 w 186"/>
              <a:gd name="T97" fmla="*/ 178 h 192"/>
              <a:gd name="T98" fmla="*/ 170 w 186"/>
              <a:gd name="T99" fmla="*/ 130 h 192"/>
              <a:gd name="T100" fmla="*/ 122 w 186"/>
              <a:gd name="T101" fmla="*/ 1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6" h="192">
                <a:moveTo>
                  <a:pt x="120" y="106"/>
                </a:moveTo>
                <a:lnTo>
                  <a:pt x="166" y="106"/>
                </a:lnTo>
                <a:lnTo>
                  <a:pt x="166" y="106"/>
                </a:lnTo>
                <a:lnTo>
                  <a:pt x="174" y="108"/>
                </a:lnTo>
                <a:lnTo>
                  <a:pt x="180" y="112"/>
                </a:lnTo>
                <a:lnTo>
                  <a:pt x="184" y="118"/>
                </a:lnTo>
                <a:lnTo>
                  <a:pt x="186" y="126"/>
                </a:lnTo>
                <a:lnTo>
                  <a:pt x="186" y="172"/>
                </a:lnTo>
                <a:lnTo>
                  <a:pt x="186" y="172"/>
                </a:lnTo>
                <a:lnTo>
                  <a:pt x="184" y="180"/>
                </a:lnTo>
                <a:lnTo>
                  <a:pt x="180" y="186"/>
                </a:lnTo>
                <a:lnTo>
                  <a:pt x="174" y="192"/>
                </a:lnTo>
                <a:lnTo>
                  <a:pt x="166" y="192"/>
                </a:lnTo>
                <a:lnTo>
                  <a:pt x="120" y="192"/>
                </a:lnTo>
                <a:lnTo>
                  <a:pt x="120" y="192"/>
                </a:lnTo>
                <a:lnTo>
                  <a:pt x="112" y="192"/>
                </a:lnTo>
                <a:lnTo>
                  <a:pt x="106" y="186"/>
                </a:lnTo>
                <a:lnTo>
                  <a:pt x="100" y="180"/>
                </a:lnTo>
                <a:lnTo>
                  <a:pt x="100" y="172"/>
                </a:lnTo>
                <a:lnTo>
                  <a:pt x="100" y="126"/>
                </a:lnTo>
                <a:lnTo>
                  <a:pt x="100" y="126"/>
                </a:lnTo>
                <a:lnTo>
                  <a:pt x="100" y="118"/>
                </a:lnTo>
                <a:lnTo>
                  <a:pt x="106" y="112"/>
                </a:lnTo>
                <a:lnTo>
                  <a:pt x="112" y="108"/>
                </a:lnTo>
                <a:lnTo>
                  <a:pt x="120" y="106"/>
                </a:lnTo>
                <a:lnTo>
                  <a:pt x="120" y="106"/>
                </a:lnTo>
                <a:close/>
                <a:moveTo>
                  <a:pt x="80" y="92"/>
                </a:moveTo>
                <a:lnTo>
                  <a:pt x="80" y="92"/>
                </a:lnTo>
                <a:lnTo>
                  <a:pt x="74" y="96"/>
                </a:lnTo>
                <a:lnTo>
                  <a:pt x="66" y="98"/>
                </a:lnTo>
                <a:lnTo>
                  <a:pt x="66" y="98"/>
                </a:lnTo>
                <a:lnTo>
                  <a:pt x="66" y="98"/>
                </a:lnTo>
                <a:lnTo>
                  <a:pt x="66" y="98"/>
                </a:lnTo>
                <a:lnTo>
                  <a:pt x="58" y="96"/>
                </a:lnTo>
                <a:lnTo>
                  <a:pt x="50" y="92"/>
                </a:lnTo>
                <a:lnTo>
                  <a:pt x="50" y="92"/>
                </a:lnTo>
                <a:lnTo>
                  <a:pt x="44" y="96"/>
                </a:lnTo>
                <a:lnTo>
                  <a:pt x="36" y="100"/>
                </a:lnTo>
                <a:lnTo>
                  <a:pt x="36" y="100"/>
                </a:lnTo>
                <a:lnTo>
                  <a:pt x="42" y="116"/>
                </a:lnTo>
                <a:lnTo>
                  <a:pt x="48" y="132"/>
                </a:lnTo>
                <a:lnTo>
                  <a:pt x="56" y="144"/>
                </a:lnTo>
                <a:lnTo>
                  <a:pt x="64" y="158"/>
                </a:lnTo>
                <a:lnTo>
                  <a:pt x="64" y="158"/>
                </a:lnTo>
                <a:lnTo>
                  <a:pt x="74" y="144"/>
                </a:lnTo>
                <a:lnTo>
                  <a:pt x="80" y="130"/>
                </a:lnTo>
                <a:lnTo>
                  <a:pt x="86" y="116"/>
                </a:lnTo>
                <a:lnTo>
                  <a:pt x="92" y="102"/>
                </a:lnTo>
                <a:lnTo>
                  <a:pt x="92" y="102"/>
                </a:lnTo>
                <a:lnTo>
                  <a:pt x="84" y="98"/>
                </a:lnTo>
                <a:lnTo>
                  <a:pt x="80" y="92"/>
                </a:lnTo>
                <a:lnTo>
                  <a:pt x="80" y="92"/>
                </a:lnTo>
                <a:close/>
                <a:moveTo>
                  <a:pt x="92" y="164"/>
                </a:moveTo>
                <a:lnTo>
                  <a:pt x="92" y="126"/>
                </a:lnTo>
                <a:lnTo>
                  <a:pt x="92" y="126"/>
                </a:lnTo>
                <a:lnTo>
                  <a:pt x="94" y="116"/>
                </a:lnTo>
                <a:lnTo>
                  <a:pt x="98" y="108"/>
                </a:lnTo>
                <a:lnTo>
                  <a:pt x="106" y="102"/>
                </a:lnTo>
                <a:lnTo>
                  <a:pt x="116" y="100"/>
                </a:lnTo>
                <a:lnTo>
                  <a:pt x="116" y="100"/>
                </a:lnTo>
                <a:lnTo>
                  <a:pt x="112" y="92"/>
                </a:lnTo>
                <a:lnTo>
                  <a:pt x="110" y="84"/>
                </a:lnTo>
                <a:lnTo>
                  <a:pt x="108" y="60"/>
                </a:lnTo>
                <a:lnTo>
                  <a:pt x="108" y="60"/>
                </a:lnTo>
                <a:lnTo>
                  <a:pt x="108" y="60"/>
                </a:lnTo>
                <a:lnTo>
                  <a:pt x="106" y="44"/>
                </a:lnTo>
                <a:lnTo>
                  <a:pt x="102" y="28"/>
                </a:lnTo>
                <a:lnTo>
                  <a:pt x="98" y="16"/>
                </a:lnTo>
                <a:lnTo>
                  <a:pt x="92" y="8"/>
                </a:lnTo>
                <a:lnTo>
                  <a:pt x="92" y="8"/>
                </a:lnTo>
                <a:lnTo>
                  <a:pt x="86" y="4"/>
                </a:lnTo>
                <a:lnTo>
                  <a:pt x="78" y="2"/>
                </a:lnTo>
                <a:lnTo>
                  <a:pt x="64" y="0"/>
                </a:lnTo>
                <a:lnTo>
                  <a:pt x="48" y="4"/>
                </a:lnTo>
                <a:lnTo>
                  <a:pt x="42" y="6"/>
                </a:lnTo>
                <a:lnTo>
                  <a:pt x="36" y="10"/>
                </a:lnTo>
                <a:lnTo>
                  <a:pt x="36" y="10"/>
                </a:lnTo>
                <a:lnTo>
                  <a:pt x="32" y="14"/>
                </a:lnTo>
                <a:lnTo>
                  <a:pt x="28" y="20"/>
                </a:lnTo>
                <a:lnTo>
                  <a:pt x="26" y="28"/>
                </a:lnTo>
                <a:lnTo>
                  <a:pt x="24" y="38"/>
                </a:lnTo>
                <a:lnTo>
                  <a:pt x="24" y="38"/>
                </a:lnTo>
                <a:lnTo>
                  <a:pt x="20" y="60"/>
                </a:lnTo>
                <a:lnTo>
                  <a:pt x="14" y="72"/>
                </a:lnTo>
                <a:lnTo>
                  <a:pt x="8" y="80"/>
                </a:lnTo>
                <a:lnTo>
                  <a:pt x="0" y="84"/>
                </a:lnTo>
                <a:lnTo>
                  <a:pt x="0" y="84"/>
                </a:lnTo>
                <a:lnTo>
                  <a:pt x="14" y="84"/>
                </a:lnTo>
                <a:lnTo>
                  <a:pt x="18" y="84"/>
                </a:lnTo>
                <a:lnTo>
                  <a:pt x="24" y="82"/>
                </a:lnTo>
                <a:lnTo>
                  <a:pt x="24" y="82"/>
                </a:lnTo>
                <a:lnTo>
                  <a:pt x="18" y="90"/>
                </a:lnTo>
                <a:lnTo>
                  <a:pt x="12" y="94"/>
                </a:lnTo>
                <a:lnTo>
                  <a:pt x="12" y="94"/>
                </a:lnTo>
                <a:lnTo>
                  <a:pt x="18" y="98"/>
                </a:lnTo>
                <a:lnTo>
                  <a:pt x="22" y="100"/>
                </a:lnTo>
                <a:lnTo>
                  <a:pt x="28" y="100"/>
                </a:lnTo>
                <a:lnTo>
                  <a:pt x="34" y="100"/>
                </a:lnTo>
                <a:lnTo>
                  <a:pt x="34" y="100"/>
                </a:lnTo>
                <a:lnTo>
                  <a:pt x="24" y="104"/>
                </a:lnTo>
                <a:lnTo>
                  <a:pt x="18" y="106"/>
                </a:lnTo>
                <a:lnTo>
                  <a:pt x="14" y="108"/>
                </a:lnTo>
                <a:lnTo>
                  <a:pt x="14" y="108"/>
                </a:lnTo>
                <a:lnTo>
                  <a:pt x="10" y="114"/>
                </a:lnTo>
                <a:lnTo>
                  <a:pt x="6" y="122"/>
                </a:lnTo>
                <a:lnTo>
                  <a:pt x="2" y="138"/>
                </a:lnTo>
                <a:lnTo>
                  <a:pt x="2" y="154"/>
                </a:lnTo>
                <a:lnTo>
                  <a:pt x="4" y="164"/>
                </a:lnTo>
                <a:lnTo>
                  <a:pt x="92" y="164"/>
                </a:lnTo>
                <a:lnTo>
                  <a:pt x="92" y="164"/>
                </a:lnTo>
                <a:close/>
                <a:moveTo>
                  <a:pt x="92" y="48"/>
                </a:moveTo>
                <a:lnTo>
                  <a:pt x="92" y="48"/>
                </a:lnTo>
                <a:lnTo>
                  <a:pt x="92" y="56"/>
                </a:lnTo>
                <a:lnTo>
                  <a:pt x="90" y="64"/>
                </a:lnTo>
                <a:lnTo>
                  <a:pt x="90" y="64"/>
                </a:lnTo>
                <a:lnTo>
                  <a:pt x="88" y="72"/>
                </a:lnTo>
                <a:lnTo>
                  <a:pt x="82" y="80"/>
                </a:lnTo>
                <a:lnTo>
                  <a:pt x="76" y="88"/>
                </a:lnTo>
                <a:lnTo>
                  <a:pt x="66" y="92"/>
                </a:lnTo>
                <a:lnTo>
                  <a:pt x="66" y="92"/>
                </a:lnTo>
                <a:lnTo>
                  <a:pt x="58" y="90"/>
                </a:lnTo>
                <a:lnTo>
                  <a:pt x="50" y="84"/>
                </a:lnTo>
                <a:lnTo>
                  <a:pt x="46" y="76"/>
                </a:lnTo>
                <a:lnTo>
                  <a:pt x="42" y="68"/>
                </a:lnTo>
                <a:lnTo>
                  <a:pt x="42" y="68"/>
                </a:lnTo>
                <a:lnTo>
                  <a:pt x="40" y="60"/>
                </a:lnTo>
                <a:lnTo>
                  <a:pt x="40" y="52"/>
                </a:lnTo>
                <a:lnTo>
                  <a:pt x="40" y="52"/>
                </a:lnTo>
                <a:lnTo>
                  <a:pt x="40" y="48"/>
                </a:lnTo>
                <a:lnTo>
                  <a:pt x="40" y="48"/>
                </a:lnTo>
                <a:lnTo>
                  <a:pt x="52" y="50"/>
                </a:lnTo>
                <a:lnTo>
                  <a:pt x="52" y="44"/>
                </a:lnTo>
                <a:lnTo>
                  <a:pt x="52" y="44"/>
                </a:lnTo>
                <a:lnTo>
                  <a:pt x="54" y="46"/>
                </a:lnTo>
                <a:lnTo>
                  <a:pt x="54" y="44"/>
                </a:lnTo>
                <a:lnTo>
                  <a:pt x="56" y="44"/>
                </a:lnTo>
                <a:lnTo>
                  <a:pt x="58" y="50"/>
                </a:lnTo>
                <a:lnTo>
                  <a:pt x="58" y="50"/>
                </a:lnTo>
                <a:lnTo>
                  <a:pt x="76" y="50"/>
                </a:lnTo>
                <a:lnTo>
                  <a:pt x="92" y="48"/>
                </a:lnTo>
                <a:lnTo>
                  <a:pt x="92" y="48"/>
                </a:lnTo>
                <a:close/>
                <a:moveTo>
                  <a:pt x="122" y="142"/>
                </a:moveTo>
                <a:lnTo>
                  <a:pt x="112" y="150"/>
                </a:lnTo>
                <a:lnTo>
                  <a:pt x="132" y="176"/>
                </a:lnTo>
                <a:lnTo>
                  <a:pt x="136" y="178"/>
                </a:lnTo>
                <a:lnTo>
                  <a:pt x="138" y="178"/>
                </a:lnTo>
                <a:lnTo>
                  <a:pt x="146" y="178"/>
                </a:lnTo>
                <a:lnTo>
                  <a:pt x="152" y="178"/>
                </a:lnTo>
                <a:lnTo>
                  <a:pt x="152" y="174"/>
                </a:lnTo>
                <a:lnTo>
                  <a:pt x="170" y="130"/>
                </a:lnTo>
                <a:lnTo>
                  <a:pt x="156" y="124"/>
                </a:lnTo>
                <a:lnTo>
                  <a:pt x="142" y="162"/>
                </a:lnTo>
                <a:lnTo>
                  <a:pt x="122" y="14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2" name="Freeform 260"/>
          <p:cNvSpPr>
            <a:spLocks noEditPoints="1"/>
          </p:cNvSpPr>
          <p:nvPr/>
        </p:nvSpPr>
        <p:spPr bwMode="auto">
          <a:xfrm>
            <a:off x="1923666" y="4036386"/>
            <a:ext cx="610902" cy="645223"/>
          </a:xfrm>
          <a:custGeom>
            <a:avLst/>
            <a:gdLst>
              <a:gd name="T0" fmla="*/ 158 w 178"/>
              <a:gd name="T1" fmla="*/ 104 h 188"/>
              <a:gd name="T2" fmla="*/ 176 w 178"/>
              <a:gd name="T3" fmla="*/ 114 h 188"/>
              <a:gd name="T4" fmla="*/ 178 w 178"/>
              <a:gd name="T5" fmla="*/ 168 h 188"/>
              <a:gd name="T6" fmla="*/ 166 w 178"/>
              <a:gd name="T7" fmla="*/ 186 h 188"/>
              <a:gd name="T8" fmla="*/ 114 w 178"/>
              <a:gd name="T9" fmla="*/ 188 h 188"/>
              <a:gd name="T10" fmla="*/ 96 w 178"/>
              <a:gd name="T11" fmla="*/ 176 h 188"/>
              <a:gd name="T12" fmla="*/ 94 w 178"/>
              <a:gd name="T13" fmla="*/ 122 h 188"/>
              <a:gd name="T14" fmla="*/ 106 w 178"/>
              <a:gd name="T15" fmla="*/ 104 h 188"/>
              <a:gd name="T16" fmla="*/ 108 w 178"/>
              <a:gd name="T17" fmla="*/ 46 h 188"/>
              <a:gd name="T18" fmla="*/ 110 w 178"/>
              <a:gd name="T19" fmla="*/ 48 h 188"/>
              <a:gd name="T20" fmla="*/ 110 w 178"/>
              <a:gd name="T21" fmla="*/ 56 h 188"/>
              <a:gd name="T22" fmla="*/ 106 w 178"/>
              <a:gd name="T23" fmla="*/ 66 h 188"/>
              <a:gd name="T24" fmla="*/ 100 w 178"/>
              <a:gd name="T25" fmla="*/ 78 h 188"/>
              <a:gd name="T26" fmla="*/ 92 w 178"/>
              <a:gd name="T27" fmla="*/ 92 h 188"/>
              <a:gd name="T28" fmla="*/ 68 w 178"/>
              <a:gd name="T29" fmla="*/ 98 h 188"/>
              <a:gd name="T30" fmla="*/ 52 w 178"/>
              <a:gd name="T31" fmla="*/ 96 h 188"/>
              <a:gd name="T32" fmla="*/ 40 w 178"/>
              <a:gd name="T33" fmla="*/ 84 h 188"/>
              <a:gd name="T34" fmla="*/ 34 w 178"/>
              <a:gd name="T35" fmla="*/ 70 h 188"/>
              <a:gd name="T36" fmla="*/ 28 w 178"/>
              <a:gd name="T37" fmla="*/ 62 h 188"/>
              <a:gd name="T38" fmla="*/ 26 w 178"/>
              <a:gd name="T39" fmla="*/ 48 h 188"/>
              <a:gd name="T40" fmla="*/ 28 w 178"/>
              <a:gd name="T41" fmla="*/ 46 h 188"/>
              <a:gd name="T42" fmla="*/ 28 w 178"/>
              <a:gd name="T43" fmla="*/ 22 h 188"/>
              <a:gd name="T44" fmla="*/ 36 w 178"/>
              <a:gd name="T45" fmla="*/ 8 h 188"/>
              <a:gd name="T46" fmla="*/ 68 w 178"/>
              <a:gd name="T47" fmla="*/ 0 h 188"/>
              <a:gd name="T48" fmla="*/ 100 w 178"/>
              <a:gd name="T49" fmla="*/ 8 h 188"/>
              <a:gd name="T50" fmla="*/ 110 w 178"/>
              <a:gd name="T51" fmla="*/ 24 h 188"/>
              <a:gd name="T52" fmla="*/ 108 w 178"/>
              <a:gd name="T53" fmla="*/ 46 h 188"/>
              <a:gd name="T54" fmla="*/ 74 w 178"/>
              <a:gd name="T55" fmla="*/ 114 h 188"/>
              <a:gd name="T56" fmla="*/ 86 w 178"/>
              <a:gd name="T57" fmla="*/ 122 h 188"/>
              <a:gd name="T58" fmla="*/ 0 w 178"/>
              <a:gd name="T59" fmla="*/ 164 h 188"/>
              <a:gd name="T60" fmla="*/ 4 w 178"/>
              <a:gd name="T61" fmla="*/ 134 h 188"/>
              <a:gd name="T62" fmla="*/ 20 w 178"/>
              <a:gd name="T63" fmla="*/ 106 h 188"/>
              <a:gd name="T64" fmla="*/ 66 w 178"/>
              <a:gd name="T65" fmla="*/ 114 h 188"/>
              <a:gd name="T66" fmla="*/ 64 w 178"/>
              <a:gd name="T67" fmla="*/ 106 h 188"/>
              <a:gd name="T68" fmla="*/ 94 w 178"/>
              <a:gd name="T69" fmla="*/ 38 h 188"/>
              <a:gd name="T70" fmla="*/ 68 w 178"/>
              <a:gd name="T71" fmla="*/ 38 h 188"/>
              <a:gd name="T72" fmla="*/ 56 w 178"/>
              <a:gd name="T73" fmla="*/ 34 h 188"/>
              <a:gd name="T74" fmla="*/ 44 w 178"/>
              <a:gd name="T75" fmla="*/ 38 h 188"/>
              <a:gd name="T76" fmla="*/ 38 w 178"/>
              <a:gd name="T77" fmla="*/ 50 h 188"/>
              <a:gd name="T78" fmla="*/ 34 w 178"/>
              <a:gd name="T79" fmla="*/ 50 h 188"/>
              <a:gd name="T80" fmla="*/ 34 w 178"/>
              <a:gd name="T81" fmla="*/ 52 h 188"/>
              <a:gd name="T82" fmla="*/ 38 w 178"/>
              <a:gd name="T83" fmla="*/ 64 h 188"/>
              <a:gd name="T84" fmla="*/ 40 w 178"/>
              <a:gd name="T85" fmla="*/ 66 h 188"/>
              <a:gd name="T86" fmla="*/ 50 w 178"/>
              <a:gd name="T87" fmla="*/ 86 h 188"/>
              <a:gd name="T88" fmla="*/ 68 w 178"/>
              <a:gd name="T89" fmla="*/ 92 h 188"/>
              <a:gd name="T90" fmla="*/ 82 w 178"/>
              <a:gd name="T91" fmla="*/ 90 h 188"/>
              <a:gd name="T92" fmla="*/ 92 w 178"/>
              <a:gd name="T93" fmla="*/ 82 h 188"/>
              <a:gd name="T94" fmla="*/ 98 w 178"/>
              <a:gd name="T95" fmla="*/ 64 h 188"/>
              <a:gd name="T96" fmla="*/ 102 w 178"/>
              <a:gd name="T97" fmla="*/ 60 h 188"/>
              <a:gd name="T98" fmla="*/ 104 w 178"/>
              <a:gd name="T99" fmla="*/ 52 h 188"/>
              <a:gd name="T100" fmla="*/ 102 w 178"/>
              <a:gd name="T101" fmla="*/ 50 h 188"/>
              <a:gd name="T102" fmla="*/ 98 w 178"/>
              <a:gd name="T103" fmla="*/ 48 h 188"/>
              <a:gd name="T104" fmla="*/ 130 w 178"/>
              <a:gd name="T105" fmla="*/ 172 h 188"/>
              <a:gd name="T106" fmla="*/ 162 w 178"/>
              <a:gd name="T107" fmla="*/ 152 h 188"/>
              <a:gd name="T108" fmla="*/ 142 w 178"/>
              <a:gd name="T109" fmla="*/ 120 h 188"/>
              <a:gd name="T110" fmla="*/ 110 w 178"/>
              <a:gd name="T111" fmla="*/ 140 h 188"/>
              <a:gd name="T112" fmla="*/ 130 w 178"/>
              <a:gd name="T113" fmla="*/ 1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88">
                <a:moveTo>
                  <a:pt x="114" y="104"/>
                </a:moveTo>
                <a:lnTo>
                  <a:pt x="158" y="104"/>
                </a:lnTo>
                <a:lnTo>
                  <a:pt x="158" y="104"/>
                </a:lnTo>
                <a:lnTo>
                  <a:pt x="166" y="104"/>
                </a:lnTo>
                <a:lnTo>
                  <a:pt x="172" y="108"/>
                </a:lnTo>
                <a:lnTo>
                  <a:pt x="176" y="114"/>
                </a:lnTo>
                <a:lnTo>
                  <a:pt x="178" y="122"/>
                </a:lnTo>
                <a:lnTo>
                  <a:pt x="178" y="168"/>
                </a:lnTo>
                <a:lnTo>
                  <a:pt x="178" y="168"/>
                </a:lnTo>
                <a:lnTo>
                  <a:pt x="176" y="176"/>
                </a:lnTo>
                <a:lnTo>
                  <a:pt x="172" y="182"/>
                </a:lnTo>
                <a:lnTo>
                  <a:pt x="166" y="186"/>
                </a:lnTo>
                <a:lnTo>
                  <a:pt x="158" y="188"/>
                </a:lnTo>
                <a:lnTo>
                  <a:pt x="114" y="188"/>
                </a:lnTo>
                <a:lnTo>
                  <a:pt x="114" y="188"/>
                </a:lnTo>
                <a:lnTo>
                  <a:pt x="106" y="186"/>
                </a:lnTo>
                <a:lnTo>
                  <a:pt x="100" y="182"/>
                </a:lnTo>
                <a:lnTo>
                  <a:pt x="96" y="176"/>
                </a:lnTo>
                <a:lnTo>
                  <a:pt x="94" y="168"/>
                </a:lnTo>
                <a:lnTo>
                  <a:pt x="94" y="122"/>
                </a:lnTo>
                <a:lnTo>
                  <a:pt x="94" y="122"/>
                </a:lnTo>
                <a:lnTo>
                  <a:pt x="96" y="114"/>
                </a:lnTo>
                <a:lnTo>
                  <a:pt x="100" y="108"/>
                </a:lnTo>
                <a:lnTo>
                  <a:pt x="106" y="104"/>
                </a:lnTo>
                <a:lnTo>
                  <a:pt x="114" y="104"/>
                </a:lnTo>
                <a:lnTo>
                  <a:pt x="114" y="104"/>
                </a:lnTo>
                <a:close/>
                <a:moveTo>
                  <a:pt x="108" y="46"/>
                </a:moveTo>
                <a:lnTo>
                  <a:pt x="108" y="46"/>
                </a:lnTo>
                <a:lnTo>
                  <a:pt x="110" y="46"/>
                </a:lnTo>
                <a:lnTo>
                  <a:pt x="110" y="48"/>
                </a:lnTo>
                <a:lnTo>
                  <a:pt x="110" y="50"/>
                </a:lnTo>
                <a:lnTo>
                  <a:pt x="110" y="50"/>
                </a:lnTo>
                <a:lnTo>
                  <a:pt x="110" y="56"/>
                </a:lnTo>
                <a:lnTo>
                  <a:pt x="110" y="62"/>
                </a:lnTo>
                <a:lnTo>
                  <a:pt x="110" y="62"/>
                </a:lnTo>
                <a:lnTo>
                  <a:pt x="106" y="66"/>
                </a:lnTo>
                <a:lnTo>
                  <a:pt x="104" y="68"/>
                </a:lnTo>
                <a:lnTo>
                  <a:pt x="104" y="68"/>
                </a:lnTo>
                <a:lnTo>
                  <a:pt x="100" y="78"/>
                </a:lnTo>
                <a:lnTo>
                  <a:pt x="98" y="86"/>
                </a:lnTo>
                <a:lnTo>
                  <a:pt x="98" y="86"/>
                </a:lnTo>
                <a:lnTo>
                  <a:pt x="92" y="92"/>
                </a:lnTo>
                <a:lnTo>
                  <a:pt x="84" y="96"/>
                </a:lnTo>
                <a:lnTo>
                  <a:pt x="84" y="96"/>
                </a:lnTo>
                <a:lnTo>
                  <a:pt x="68" y="98"/>
                </a:lnTo>
                <a:lnTo>
                  <a:pt x="68" y="98"/>
                </a:lnTo>
                <a:lnTo>
                  <a:pt x="58" y="98"/>
                </a:lnTo>
                <a:lnTo>
                  <a:pt x="52" y="96"/>
                </a:lnTo>
                <a:lnTo>
                  <a:pt x="52" y="96"/>
                </a:lnTo>
                <a:lnTo>
                  <a:pt x="46" y="92"/>
                </a:lnTo>
                <a:lnTo>
                  <a:pt x="40" y="84"/>
                </a:lnTo>
                <a:lnTo>
                  <a:pt x="40" y="84"/>
                </a:lnTo>
                <a:lnTo>
                  <a:pt x="34" y="70"/>
                </a:lnTo>
                <a:lnTo>
                  <a:pt x="34" y="70"/>
                </a:lnTo>
                <a:lnTo>
                  <a:pt x="30" y="66"/>
                </a:lnTo>
                <a:lnTo>
                  <a:pt x="28" y="62"/>
                </a:lnTo>
                <a:lnTo>
                  <a:pt x="28" y="62"/>
                </a:lnTo>
                <a:lnTo>
                  <a:pt x="26" y="56"/>
                </a:lnTo>
                <a:lnTo>
                  <a:pt x="26" y="50"/>
                </a:lnTo>
                <a:lnTo>
                  <a:pt x="26" y="48"/>
                </a:lnTo>
                <a:lnTo>
                  <a:pt x="28" y="46"/>
                </a:lnTo>
                <a:lnTo>
                  <a:pt x="28" y="46"/>
                </a:lnTo>
                <a:lnTo>
                  <a:pt x="28" y="46"/>
                </a:lnTo>
                <a:lnTo>
                  <a:pt x="28" y="46"/>
                </a:lnTo>
                <a:lnTo>
                  <a:pt x="28" y="32"/>
                </a:lnTo>
                <a:lnTo>
                  <a:pt x="28" y="22"/>
                </a:lnTo>
                <a:lnTo>
                  <a:pt x="32" y="16"/>
                </a:lnTo>
                <a:lnTo>
                  <a:pt x="36" y="8"/>
                </a:lnTo>
                <a:lnTo>
                  <a:pt x="36" y="8"/>
                </a:lnTo>
                <a:lnTo>
                  <a:pt x="42" y="4"/>
                </a:lnTo>
                <a:lnTo>
                  <a:pt x="50" y="2"/>
                </a:lnTo>
                <a:lnTo>
                  <a:pt x="68" y="0"/>
                </a:lnTo>
                <a:lnTo>
                  <a:pt x="86" y="2"/>
                </a:lnTo>
                <a:lnTo>
                  <a:pt x="94" y="4"/>
                </a:lnTo>
                <a:lnTo>
                  <a:pt x="100" y="8"/>
                </a:lnTo>
                <a:lnTo>
                  <a:pt x="100" y="8"/>
                </a:lnTo>
                <a:lnTo>
                  <a:pt x="106" y="16"/>
                </a:lnTo>
                <a:lnTo>
                  <a:pt x="110" y="24"/>
                </a:lnTo>
                <a:lnTo>
                  <a:pt x="110" y="34"/>
                </a:lnTo>
                <a:lnTo>
                  <a:pt x="108" y="46"/>
                </a:lnTo>
                <a:lnTo>
                  <a:pt x="108" y="46"/>
                </a:lnTo>
                <a:close/>
                <a:moveTo>
                  <a:pt x="76" y="106"/>
                </a:moveTo>
                <a:lnTo>
                  <a:pt x="76" y="110"/>
                </a:lnTo>
                <a:lnTo>
                  <a:pt x="74" y="114"/>
                </a:lnTo>
                <a:lnTo>
                  <a:pt x="78" y="140"/>
                </a:lnTo>
                <a:lnTo>
                  <a:pt x="86" y="122"/>
                </a:lnTo>
                <a:lnTo>
                  <a:pt x="86" y="122"/>
                </a:lnTo>
                <a:lnTo>
                  <a:pt x="86" y="122"/>
                </a:lnTo>
                <a:lnTo>
                  <a:pt x="86" y="164"/>
                </a:lnTo>
                <a:lnTo>
                  <a:pt x="0" y="164"/>
                </a:lnTo>
                <a:lnTo>
                  <a:pt x="0" y="164"/>
                </a:lnTo>
                <a:lnTo>
                  <a:pt x="2" y="150"/>
                </a:lnTo>
                <a:lnTo>
                  <a:pt x="4" y="134"/>
                </a:lnTo>
                <a:lnTo>
                  <a:pt x="10" y="118"/>
                </a:lnTo>
                <a:lnTo>
                  <a:pt x="14" y="112"/>
                </a:lnTo>
                <a:lnTo>
                  <a:pt x="20" y="106"/>
                </a:lnTo>
                <a:lnTo>
                  <a:pt x="42" y="106"/>
                </a:lnTo>
                <a:lnTo>
                  <a:pt x="62" y="140"/>
                </a:lnTo>
                <a:lnTo>
                  <a:pt x="66" y="114"/>
                </a:lnTo>
                <a:lnTo>
                  <a:pt x="64" y="110"/>
                </a:lnTo>
                <a:lnTo>
                  <a:pt x="64" y="106"/>
                </a:lnTo>
                <a:lnTo>
                  <a:pt x="64" y="106"/>
                </a:lnTo>
                <a:lnTo>
                  <a:pt x="76" y="106"/>
                </a:lnTo>
                <a:lnTo>
                  <a:pt x="76" y="106"/>
                </a:lnTo>
                <a:close/>
                <a:moveTo>
                  <a:pt x="94" y="38"/>
                </a:moveTo>
                <a:lnTo>
                  <a:pt x="94" y="38"/>
                </a:lnTo>
                <a:lnTo>
                  <a:pt x="78" y="40"/>
                </a:lnTo>
                <a:lnTo>
                  <a:pt x="68" y="38"/>
                </a:lnTo>
                <a:lnTo>
                  <a:pt x="60" y="36"/>
                </a:lnTo>
                <a:lnTo>
                  <a:pt x="60" y="36"/>
                </a:lnTo>
                <a:lnTo>
                  <a:pt x="56" y="34"/>
                </a:lnTo>
                <a:lnTo>
                  <a:pt x="52" y="36"/>
                </a:lnTo>
                <a:lnTo>
                  <a:pt x="48" y="36"/>
                </a:lnTo>
                <a:lnTo>
                  <a:pt x="44" y="38"/>
                </a:lnTo>
                <a:lnTo>
                  <a:pt x="44" y="38"/>
                </a:lnTo>
                <a:lnTo>
                  <a:pt x="40" y="48"/>
                </a:lnTo>
                <a:lnTo>
                  <a:pt x="38" y="50"/>
                </a:lnTo>
                <a:lnTo>
                  <a:pt x="36" y="50"/>
                </a:lnTo>
                <a:lnTo>
                  <a:pt x="36" y="50"/>
                </a:lnTo>
                <a:lnTo>
                  <a:pt x="34" y="50"/>
                </a:lnTo>
                <a:lnTo>
                  <a:pt x="34" y="50"/>
                </a:lnTo>
                <a:lnTo>
                  <a:pt x="34" y="52"/>
                </a:lnTo>
                <a:lnTo>
                  <a:pt x="34" y="52"/>
                </a:lnTo>
                <a:lnTo>
                  <a:pt x="34" y="60"/>
                </a:lnTo>
                <a:lnTo>
                  <a:pt x="34" y="60"/>
                </a:lnTo>
                <a:lnTo>
                  <a:pt x="38" y="64"/>
                </a:lnTo>
                <a:lnTo>
                  <a:pt x="40" y="64"/>
                </a:lnTo>
                <a:lnTo>
                  <a:pt x="40" y="66"/>
                </a:lnTo>
                <a:lnTo>
                  <a:pt x="40" y="66"/>
                </a:lnTo>
                <a:lnTo>
                  <a:pt x="46" y="80"/>
                </a:lnTo>
                <a:lnTo>
                  <a:pt x="46" y="80"/>
                </a:lnTo>
                <a:lnTo>
                  <a:pt x="50" y="86"/>
                </a:lnTo>
                <a:lnTo>
                  <a:pt x="54" y="90"/>
                </a:lnTo>
                <a:lnTo>
                  <a:pt x="54" y="90"/>
                </a:lnTo>
                <a:lnTo>
                  <a:pt x="68" y="92"/>
                </a:lnTo>
                <a:lnTo>
                  <a:pt x="68" y="92"/>
                </a:lnTo>
                <a:lnTo>
                  <a:pt x="82" y="90"/>
                </a:lnTo>
                <a:lnTo>
                  <a:pt x="82" y="90"/>
                </a:lnTo>
                <a:lnTo>
                  <a:pt x="86" y="86"/>
                </a:lnTo>
                <a:lnTo>
                  <a:pt x="92" y="82"/>
                </a:lnTo>
                <a:lnTo>
                  <a:pt x="92" y="82"/>
                </a:lnTo>
                <a:lnTo>
                  <a:pt x="94" y="74"/>
                </a:lnTo>
                <a:lnTo>
                  <a:pt x="98" y="66"/>
                </a:lnTo>
                <a:lnTo>
                  <a:pt x="98" y="64"/>
                </a:lnTo>
                <a:lnTo>
                  <a:pt x="100" y="64"/>
                </a:lnTo>
                <a:lnTo>
                  <a:pt x="100" y="64"/>
                </a:lnTo>
                <a:lnTo>
                  <a:pt x="102" y="60"/>
                </a:lnTo>
                <a:lnTo>
                  <a:pt x="102" y="60"/>
                </a:lnTo>
                <a:lnTo>
                  <a:pt x="104" y="52"/>
                </a:lnTo>
                <a:lnTo>
                  <a:pt x="104" y="52"/>
                </a:lnTo>
                <a:lnTo>
                  <a:pt x="104" y="50"/>
                </a:lnTo>
                <a:lnTo>
                  <a:pt x="104" y="50"/>
                </a:lnTo>
                <a:lnTo>
                  <a:pt x="102" y="50"/>
                </a:lnTo>
                <a:lnTo>
                  <a:pt x="98" y="50"/>
                </a:lnTo>
                <a:lnTo>
                  <a:pt x="98" y="48"/>
                </a:lnTo>
                <a:lnTo>
                  <a:pt x="98" y="48"/>
                </a:lnTo>
                <a:lnTo>
                  <a:pt x="94" y="38"/>
                </a:lnTo>
                <a:lnTo>
                  <a:pt x="94" y="38"/>
                </a:lnTo>
                <a:close/>
                <a:moveTo>
                  <a:pt x="130" y="172"/>
                </a:moveTo>
                <a:lnTo>
                  <a:pt x="142" y="172"/>
                </a:lnTo>
                <a:lnTo>
                  <a:pt x="142" y="152"/>
                </a:lnTo>
                <a:lnTo>
                  <a:pt x="162" y="152"/>
                </a:lnTo>
                <a:lnTo>
                  <a:pt x="162" y="140"/>
                </a:lnTo>
                <a:lnTo>
                  <a:pt x="142" y="140"/>
                </a:lnTo>
                <a:lnTo>
                  <a:pt x="142" y="120"/>
                </a:lnTo>
                <a:lnTo>
                  <a:pt x="130" y="120"/>
                </a:lnTo>
                <a:lnTo>
                  <a:pt x="130" y="140"/>
                </a:lnTo>
                <a:lnTo>
                  <a:pt x="110" y="140"/>
                </a:lnTo>
                <a:lnTo>
                  <a:pt x="110" y="152"/>
                </a:lnTo>
                <a:lnTo>
                  <a:pt x="130" y="152"/>
                </a:lnTo>
                <a:lnTo>
                  <a:pt x="130" y="17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3" name="Freeform 236"/>
          <p:cNvSpPr>
            <a:spLocks noEditPoints="1"/>
          </p:cNvSpPr>
          <p:nvPr/>
        </p:nvSpPr>
        <p:spPr bwMode="auto">
          <a:xfrm>
            <a:off x="6266367" y="4137372"/>
            <a:ext cx="432437" cy="487349"/>
          </a:xfrm>
          <a:custGeom>
            <a:avLst/>
            <a:gdLst>
              <a:gd name="T0" fmla="*/ 26 w 126"/>
              <a:gd name="T1" fmla="*/ 52 h 142"/>
              <a:gd name="T2" fmla="*/ 38 w 126"/>
              <a:gd name="T3" fmla="*/ 64 h 142"/>
              <a:gd name="T4" fmla="*/ 48 w 126"/>
              <a:gd name="T5" fmla="*/ 72 h 142"/>
              <a:gd name="T6" fmla="*/ 42 w 126"/>
              <a:gd name="T7" fmla="*/ 64 h 142"/>
              <a:gd name="T8" fmla="*/ 40 w 126"/>
              <a:gd name="T9" fmla="*/ 56 h 142"/>
              <a:gd name="T10" fmla="*/ 38 w 126"/>
              <a:gd name="T11" fmla="*/ 32 h 142"/>
              <a:gd name="T12" fmla="*/ 38 w 126"/>
              <a:gd name="T13" fmla="*/ 32 h 142"/>
              <a:gd name="T14" fmla="*/ 42 w 126"/>
              <a:gd name="T15" fmla="*/ 34 h 142"/>
              <a:gd name="T16" fmla="*/ 48 w 126"/>
              <a:gd name="T17" fmla="*/ 36 h 142"/>
              <a:gd name="T18" fmla="*/ 48 w 126"/>
              <a:gd name="T19" fmla="*/ 36 h 142"/>
              <a:gd name="T20" fmla="*/ 72 w 126"/>
              <a:gd name="T21" fmla="*/ 38 h 142"/>
              <a:gd name="T22" fmla="*/ 74 w 126"/>
              <a:gd name="T23" fmla="*/ 38 h 142"/>
              <a:gd name="T24" fmla="*/ 74 w 126"/>
              <a:gd name="T25" fmla="*/ 38 h 142"/>
              <a:gd name="T26" fmla="*/ 80 w 126"/>
              <a:gd name="T27" fmla="*/ 38 h 142"/>
              <a:gd name="T28" fmla="*/ 84 w 126"/>
              <a:gd name="T29" fmla="*/ 38 h 142"/>
              <a:gd name="T30" fmla="*/ 84 w 126"/>
              <a:gd name="T31" fmla="*/ 38 h 142"/>
              <a:gd name="T32" fmla="*/ 88 w 126"/>
              <a:gd name="T33" fmla="*/ 38 h 142"/>
              <a:gd name="T34" fmla="*/ 90 w 126"/>
              <a:gd name="T35" fmla="*/ 38 h 142"/>
              <a:gd name="T36" fmla="*/ 90 w 126"/>
              <a:gd name="T37" fmla="*/ 38 h 142"/>
              <a:gd name="T38" fmla="*/ 86 w 126"/>
              <a:gd name="T39" fmla="*/ 64 h 142"/>
              <a:gd name="T40" fmla="*/ 80 w 126"/>
              <a:gd name="T41" fmla="*/ 74 h 142"/>
              <a:gd name="T42" fmla="*/ 86 w 126"/>
              <a:gd name="T43" fmla="*/ 72 h 142"/>
              <a:gd name="T44" fmla="*/ 96 w 126"/>
              <a:gd name="T45" fmla="*/ 60 h 142"/>
              <a:gd name="T46" fmla="*/ 102 w 126"/>
              <a:gd name="T47" fmla="*/ 52 h 142"/>
              <a:gd name="T48" fmla="*/ 102 w 126"/>
              <a:gd name="T49" fmla="*/ 26 h 142"/>
              <a:gd name="T50" fmla="*/ 94 w 126"/>
              <a:gd name="T51" fmla="*/ 10 h 142"/>
              <a:gd name="T52" fmla="*/ 86 w 126"/>
              <a:gd name="T53" fmla="*/ 6 h 142"/>
              <a:gd name="T54" fmla="*/ 72 w 126"/>
              <a:gd name="T55" fmla="*/ 0 h 142"/>
              <a:gd name="T56" fmla="*/ 56 w 126"/>
              <a:gd name="T57" fmla="*/ 0 h 142"/>
              <a:gd name="T58" fmla="*/ 42 w 126"/>
              <a:gd name="T59" fmla="*/ 4 h 142"/>
              <a:gd name="T60" fmla="*/ 36 w 126"/>
              <a:gd name="T61" fmla="*/ 8 h 142"/>
              <a:gd name="T62" fmla="*/ 28 w 126"/>
              <a:gd name="T63" fmla="*/ 26 h 142"/>
              <a:gd name="T64" fmla="*/ 26 w 126"/>
              <a:gd name="T65" fmla="*/ 52 h 142"/>
              <a:gd name="T66" fmla="*/ 6 w 126"/>
              <a:gd name="T67" fmla="*/ 100 h 142"/>
              <a:gd name="T68" fmla="*/ 22 w 126"/>
              <a:gd name="T69" fmla="*/ 92 h 142"/>
              <a:gd name="T70" fmla="*/ 42 w 126"/>
              <a:gd name="T71" fmla="*/ 88 h 142"/>
              <a:gd name="T72" fmla="*/ 42 w 126"/>
              <a:gd name="T73" fmla="*/ 92 h 142"/>
              <a:gd name="T74" fmla="*/ 52 w 126"/>
              <a:gd name="T75" fmla="*/ 98 h 142"/>
              <a:gd name="T76" fmla="*/ 66 w 126"/>
              <a:gd name="T77" fmla="*/ 130 h 142"/>
              <a:gd name="T78" fmla="*/ 66 w 126"/>
              <a:gd name="T79" fmla="*/ 102 h 142"/>
              <a:gd name="T80" fmla="*/ 74 w 126"/>
              <a:gd name="T81" fmla="*/ 100 h 142"/>
              <a:gd name="T82" fmla="*/ 88 w 126"/>
              <a:gd name="T83" fmla="*/ 94 h 142"/>
              <a:gd name="T84" fmla="*/ 96 w 126"/>
              <a:gd name="T85" fmla="*/ 88 h 142"/>
              <a:gd name="T86" fmla="*/ 120 w 126"/>
              <a:gd name="T87" fmla="*/ 94 h 142"/>
              <a:gd name="T88" fmla="*/ 124 w 126"/>
              <a:gd name="T89" fmla="*/ 104 h 142"/>
              <a:gd name="T90" fmla="*/ 126 w 126"/>
              <a:gd name="T91" fmla="*/ 142 h 142"/>
              <a:gd name="T92" fmla="*/ 0 w 126"/>
              <a:gd name="T93" fmla="*/ 142 h 142"/>
              <a:gd name="T94" fmla="*/ 2 w 126"/>
              <a:gd name="T95" fmla="*/ 114 h 142"/>
              <a:gd name="T96" fmla="*/ 6 w 126"/>
              <a:gd name="T97" fmla="*/ 100 h 142"/>
              <a:gd name="T98" fmla="*/ 72 w 126"/>
              <a:gd name="T99" fmla="*/ 106 h 142"/>
              <a:gd name="T100" fmla="*/ 70 w 126"/>
              <a:gd name="T101" fmla="*/ 106 h 142"/>
              <a:gd name="T102" fmla="*/ 70 w 126"/>
              <a:gd name="T103" fmla="*/ 108 h 142"/>
              <a:gd name="T104" fmla="*/ 72 w 126"/>
              <a:gd name="T105" fmla="*/ 112 h 142"/>
              <a:gd name="T106" fmla="*/ 74 w 126"/>
              <a:gd name="T107" fmla="*/ 110 h 142"/>
              <a:gd name="T108" fmla="*/ 74 w 126"/>
              <a:gd name="T109" fmla="*/ 108 h 142"/>
              <a:gd name="T110" fmla="*/ 72 w 126"/>
              <a:gd name="T111" fmla="*/ 106 h 142"/>
              <a:gd name="T112" fmla="*/ 72 w 126"/>
              <a:gd name="T113" fmla="*/ 120 h 142"/>
              <a:gd name="T114" fmla="*/ 70 w 126"/>
              <a:gd name="T115" fmla="*/ 120 h 142"/>
              <a:gd name="T116" fmla="*/ 70 w 126"/>
              <a:gd name="T117" fmla="*/ 122 h 142"/>
              <a:gd name="T118" fmla="*/ 72 w 126"/>
              <a:gd name="T119" fmla="*/ 124 h 142"/>
              <a:gd name="T120" fmla="*/ 74 w 126"/>
              <a:gd name="T121" fmla="*/ 124 h 142"/>
              <a:gd name="T122" fmla="*/ 74 w 126"/>
              <a:gd name="T123" fmla="*/ 122 h 142"/>
              <a:gd name="T124" fmla="*/ 72 w 126"/>
              <a:gd name="T125"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6" h="142">
                <a:moveTo>
                  <a:pt x="26" y="52"/>
                </a:moveTo>
                <a:lnTo>
                  <a:pt x="26" y="52"/>
                </a:lnTo>
                <a:lnTo>
                  <a:pt x="30" y="56"/>
                </a:lnTo>
                <a:lnTo>
                  <a:pt x="38" y="64"/>
                </a:lnTo>
                <a:lnTo>
                  <a:pt x="48" y="72"/>
                </a:lnTo>
                <a:lnTo>
                  <a:pt x="48" y="72"/>
                </a:lnTo>
                <a:lnTo>
                  <a:pt x="48" y="72"/>
                </a:lnTo>
                <a:lnTo>
                  <a:pt x="42" y="64"/>
                </a:lnTo>
                <a:lnTo>
                  <a:pt x="42" y="64"/>
                </a:lnTo>
                <a:lnTo>
                  <a:pt x="40" y="56"/>
                </a:lnTo>
                <a:lnTo>
                  <a:pt x="38" y="46"/>
                </a:lnTo>
                <a:lnTo>
                  <a:pt x="38" y="32"/>
                </a:lnTo>
                <a:lnTo>
                  <a:pt x="38" y="32"/>
                </a:lnTo>
                <a:lnTo>
                  <a:pt x="38" y="32"/>
                </a:lnTo>
                <a:lnTo>
                  <a:pt x="42" y="34"/>
                </a:lnTo>
                <a:lnTo>
                  <a:pt x="42" y="34"/>
                </a:lnTo>
                <a:lnTo>
                  <a:pt x="42" y="34"/>
                </a:lnTo>
                <a:lnTo>
                  <a:pt x="48" y="36"/>
                </a:lnTo>
                <a:lnTo>
                  <a:pt x="48" y="36"/>
                </a:lnTo>
                <a:lnTo>
                  <a:pt x="48" y="36"/>
                </a:lnTo>
                <a:lnTo>
                  <a:pt x="72" y="38"/>
                </a:lnTo>
                <a:lnTo>
                  <a:pt x="72" y="38"/>
                </a:lnTo>
                <a:lnTo>
                  <a:pt x="72" y="38"/>
                </a:lnTo>
                <a:lnTo>
                  <a:pt x="74" y="38"/>
                </a:lnTo>
                <a:lnTo>
                  <a:pt x="74" y="38"/>
                </a:lnTo>
                <a:lnTo>
                  <a:pt x="74" y="38"/>
                </a:lnTo>
                <a:lnTo>
                  <a:pt x="80" y="38"/>
                </a:lnTo>
                <a:lnTo>
                  <a:pt x="80" y="38"/>
                </a:lnTo>
                <a:lnTo>
                  <a:pt x="80" y="38"/>
                </a:lnTo>
                <a:lnTo>
                  <a:pt x="84" y="38"/>
                </a:lnTo>
                <a:lnTo>
                  <a:pt x="84" y="38"/>
                </a:lnTo>
                <a:lnTo>
                  <a:pt x="84" y="38"/>
                </a:lnTo>
                <a:lnTo>
                  <a:pt x="88" y="38"/>
                </a:lnTo>
                <a:lnTo>
                  <a:pt x="88" y="38"/>
                </a:lnTo>
                <a:lnTo>
                  <a:pt x="88" y="38"/>
                </a:lnTo>
                <a:lnTo>
                  <a:pt x="90" y="38"/>
                </a:lnTo>
                <a:lnTo>
                  <a:pt x="90" y="38"/>
                </a:lnTo>
                <a:lnTo>
                  <a:pt x="90" y="38"/>
                </a:lnTo>
                <a:lnTo>
                  <a:pt x="90" y="52"/>
                </a:lnTo>
                <a:lnTo>
                  <a:pt x="86" y="64"/>
                </a:lnTo>
                <a:lnTo>
                  <a:pt x="86" y="64"/>
                </a:lnTo>
                <a:lnTo>
                  <a:pt x="80" y="74"/>
                </a:lnTo>
                <a:lnTo>
                  <a:pt x="80" y="74"/>
                </a:lnTo>
                <a:lnTo>
                  <a:pt x="86" y="72"/>
                </a:lnTo>
                <a:lnTo>
                  <a:pt x="90" y="68"/>
                </a:lnTo>
                <a:lnTo>
                  <a:pt x="96" y="60"/>
                </a:lnTo>
                <a:lnTo>
                  <a:pt x="102" y="52"/>
                </a:lnTo>
                <a:lnTo>
                  <a:pt x="102" y="52"/>
                </a:lnTo>
                <a:lnTo>
                  <a:pt x="102" y="36"/>
                </a:lnTo>
                <a:lnTo>
                  <a:pt x="102" y="26"/>
                </a:lnTo>
                <a:lnTo>
                  <a:pt x="98" y="16"/>
                </a:lnTo>
                <a:lnTo>
                  <a:pt x="94" y="10"/>
                </a:lnTo>
                <a:lnTo>
                  <a:pt x="94" y="10"/>
                </a:lnTo>
                <a:lnTo>
                  <a:pt x="86" y="6"/>
                </a:lnTo>
                <a:lnTo>
                  <a:pt x="80" y="2"/>
                </a:lnTo>
                <a:lnTo>
                  <a:pt x="72" y="0"/>
                </a:lnTo>
                <a:lnTo>
                  <a:pt x="64" y="0"/>
                </a:lnTo>
                <a:lnTo>
                  <a:pt x="56" y="0"/>
                </a:lnTo>
                <a:lnTo>
                  <a:pt x="50" y="2"/>
                </a:lnTo>
                <a:lnTo>
                  <a:pt x="42" y="4"/>
                </a:lnTo>
                <a:lnTo>
                  <a:pt x="36" y="8"/>
                </a:lnTo>
                <a:lnTo>
                  <a:pt x="36" y="8"/>
                </a:lnTo>
                <a:lnTo>
                  <a:pt x="30" y="16"/>
                </a:lnTo>
                <a:lnTo>
                  <a:pt x="28" y="26"/>
                </a:lnTo>
                <a:lnTo>
                  <a:pt x="26" y="38"/>
                </a:lnTo>
                <a:lnTo>
                  <a:pt x="26" y="52"/>
                </a:lnTo>
                <a:lnTo>
                  <a:pt x="26" y="52"/>
                </a:lnTo>
                <a:close/>
                <a:moveTo>
                  <a:pt x="6" y="100"/>
                </a:moveTo>
                <a:lnTo>
                  <a:pt x="6" y="100"/>
                </a:lnTo>
                <a:lnTo>
                  <a:pt x="22" y="92"/>
                </a:lnTo>
                <a:lnTo>
                  <a:pt x="34" y="88"/>
                </a:lnTo>
                <a:lnTo>
                  <a:pt x="42" y="88"/>
                </a:lnTo>
                <a:lnTo>
                  <a:pt x="42" y="88"/>
                </a:lnTo>
                <a:lnTo>
                  <a:pt x="42" y="92"/>
                </a:lnTo>
                <a:lnTo>
                  <a:pt x="46" y="96"/>
                </a:lnTo>
                <a:lnTo>
                  <a:pt x="52" y="98"/>
                </a:lnTo>
                <a:lnTo>
                  <a:pt x="58" y="100"/>
                </a:lnTo>
                <a:lnTo>
                  <a:pt x="66" y="130"/>
                </a:lnTo>
                <a:lnTo>
                  <a:pt x="66" y="102"/>
                </a:lnTo>
                <a:lnTo>
                  <a:pt x="66" y="102"/>
                </a:lnTo>
                <a:lnTo>
                  <a:pt x="66" y="102"/>
                </a:lnTo>
                <a:lnTo>
                  <a:pt x="74" y="100"/>
                </a:lnTo>
                <a:lnTo>
                  <a:pt x="82" y="98"/>
                </a:lnTo>
                <a:lnTo>
                  <a:pt x="88" y="94"/>
                </a:lnTo>
                <a:lnTo>
                  <a:pt x="90" y="88"/>
                </a:lnTo>
                <a:lnTo>
                  <a:pt x="96" y="88"/>
                </a:lnTo>
                <a:lnTo>
                  <a:pt x="96" y="88"/>
                </a:lnTo>
                <a:lnTo>
                  <a:pt x="120" y="94"/>
                </a:lnTo>
                <a:lnTo>
                  <a:pt x="120" y="94"/>
                </a:lnTo>
                <a:lnTo>
                  <a:pt x="124" y="104"/>
                </a:lnTo>
                <a:lnTo>
                  <a:pt x="126" y="116"/>
                </a:lnTo>
                <a:lnTo>
                  <a:pt x="126" y="142"/>
                </a:lnTo>
                <a:lnTo>
                  <a:pt x="126" y="142"/>
                </a:lnTo>
                <a:lnTo>
                  <a:pt x="0" y="142"/>
                </a:lnTo>
                <a:lnTo>
                  <a:pt x="0" y="142"/>
                </a:lnTo>
                <a:lnTo>
                  <a:pt x="2" y="114"/>
                </a:lnTo>
                <a:lnTo>
                  <a:pt x="4" y="106"/>
                </a:lnTo>
                <a:lnTo>
                  <a:pt x="6" y="100"/>
                </a:lnTo>
                <a:lnTo>
                  <a:pt x="6" y="100"/>
                </a:lnTo>
                <a:close/>
                <a:moveTo>
                  <a:pt x="72" y="106"/>
                </a:moveTo>
                <a:lnTo>
                  <a:pt x="72" y="106"/>
                </a:lnTo>
                <a:lnTo>
                  <a:pt x="70" y="106"/>
                </a:lnTo>
                <a:lnTo>
                  <a:pt x="70" y="108"/>
                </a:lnTo>
                <a:lnTo>
                  <a:pt x="70" y="108"/>
                </a:lnTo>
                <a:lnTo>
                  <a:pt x="70" y="110"/>
                </a:lnTo>
                <a:lnTo>
                  <a:pt x="72" y="112"/>
                </a:lnTo>
                <a:lnTo>
                  <a:pt x="72" y="112"/>
                </a:lnTo>
                <a:lnTo>
                  <a:pt x="74" y="110"/>
                </a:lnTo>
                <a:lnTo>
                  <a:pt x="74" y="108"/>
                </a:lnTo>
                <a:lnTo>
                  <a:pt x="74" y="108"/>
                </a:lnTo>
                <a:lnTo>
                  <a:pt x="74" y="106"/>
                </a:lnTo>
                <a:lnTo>
                  <a:pt x="72" y="106"/>
                </a:lnTo>
                <a:lnTo>
                  <a:pt x="72" y="106"/>
                </a:lnTo>
                <a:close/>
                <a:moveTo>
                  <a:pt x="72" y="120"/>
                </a:moveTo>
                <a:lnTo>
                  <a:pt x="72" y="120"/>
                </a:lnTo>
                <a:lnTo>
                  <a:pt x="70" y="120"/>
                </a:lnTo>
                <a:lnTo>
                  <a:pt x="70" y="122"/>
                </a:lnTo>
                <a:lnTo>
                  <a:pt x="70" y="122"/>
                </a:lnTo>
                <a:lnTo>
                  <a:pt x="70" y="124"/>
                </a:lnTo>
                <a:lnTo>
                  <a:pt x="72" y="124"/>
                </a:lnTo>
                <a:lnTo>
                  <a:pt x="72" y="124"/>
                </a:lnTo>
                <a:lnTo>
                  <a:pt x="74" y="124"/>
                </a:lnTo>
                <a:lnTo>
                  <a:pt x="74" y="122"/>
                </a:lnTo>
                <a:lnTo>
                  <a:pt x="74" y="122"/>
                </a:lnTo>
                <a:lnTo>
                  <a:pt x="74" y="120"/>
                </a:lnTo>
                <a:lnTo>
                  <a:pt x="72" y="120"/>
                </a:lnTo>
                <a:lnTo>
                  <a:pt x="72" y="12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4" name="Freeform 237"/>
          <p:cNvSpPr>
            <a:spLocks noEditPoints="1"/>
          </p:cNvSpPr>
          <p:nvPr/>
        </p:nvSpPr>
        <p:spPr bwMode="auto">
          <a:xfrm>
            <a:off x="5365699" y="4116781"/>
            <a:ext cx="363797" cy="480486"/>
          </a:xfrm>
          <a:custGeom>
            <a:avLst/>
            <a:gdLst>
              <a:gd name="T0" fmla="*/ 66 w 106"/>
              <a:gd name="T1" fmla="*/ 78 h 140"/>
              <a:gd name="T2" fmla="*/ 56 w 106"/>
              <a:gd name="T3" fmla="*/ 84 h 140"/>
              <a:gd name="T4" fmla="*/ 56 w 106"/>
              <a:gd name="T5" fmla="*/ 84 h 140"/>
              <a:gd name="T6" fmla="*/ 42 w 106"/>
              <a:gd name="T7" fmla="*/ 78 h 140"/>
              <a:gd name="T8" fmla="*/ 36 w 106"/>
              <a:gd name="T9" fmla="*/ 82 h 140"/>
              <a:gd name="T10" fmla="*/ 30 w 106"/>
              <a:gd name="T11" fmla="*/ 86 h 140"/>
              <a:gd name="T12" fmla="*/ 40 w 106"/>
              <a:gd name="T13" fmla="*/ 112 h 140"/>
              <a:gd name="T14" fmla="*/ 54 w 106"/>
              <a:gd name="T15" fmla="*/ 134 h 140"/>
              <a:gd name="T16" fmla="*/ 62 w 106"/>
              <a:gd name="T17" fmla="*/ 124 h 140"/>
              <a:gd name="T18" fmla="*/ 78 w 106"/>
              <a:gd name="T19" fmla="*/ 86 h 140"/>
              <a:gd name="T20" fmla="*/ 72 w 106"/>
              <a:gd name="T21" fmla="*/ 84 h 140"/>
              <a:gd name="T22" fmla="*/ 66 w 106"/>
              <a:gd name="T23" fmla="*/ 78 h 140"/>
              <a:gd name="T24" fmla="*/ 92 w 106"/>
              <a:gd name="T25" fmla="*/ 88 h 140"/>
              <a:gd name="T26" fmla="*/ 100 w 106"/>
              <a:gd name="T27" fmla="*/ 94 h 140"/>
              <a:gd name="T28" fmla="*/ 104 w 106"/>
              <a:gd name="T29" fmla="*/ 106 h 140"/>
              <a:gd name="T30" fmla="*/ 106 w 106"/>
              <a:gd name="T31" fmla="*/ 132 h 140"/>
              <a:gd name="T32" fmla="*/ 106 w 106"/>
              <a:gd name="T33" fmla="*/ 140 h 140"/>
              <a:gd name="T34" fmla="*/ 2 w 106"/>
              <a:gd name="T35" fmla="*/ 140 h 140"/>
              <a:gd name="T36" fmla="*/ 0 w 106"/>
              <a:gd name="T37" fmla="*/ 118 h 140"/>
              <a:gd name="T38" fmla="*/ 6 w 106"/>
              <a:gd name="T39" fmla="*/ 98 h 140"/>
              <a:gd name="T40" fmla="*/ 12 w 106"/>
              <a:gd name="T41" fmla="*/ 92 h 140"/>
              <a:gd name="T42" fmla="*/ 18 w 106"/>
              <a:gd name="T43" fmla="*/ 88 h 140"/>
              <a:gd name="T44" fmla="*/ 28 w 106"/>
              <a:gd name="T45" fmla="*/ 86 h 140"/>
              <a:gd name="T46" fmla="*/ 14 w 106"/>
              <a:gd name="T47" fmla="*/ 84 h 140"/>
              <a:gd name="T48" fmla="*/ 8 w 106"/>
              <a:gd name="T49" fmla="*/ 80 h 140"/>
              <a:gd name="T50" fmla="*/ 20 w 106"/>
              <a:gd name="T51" fmla="*/ 70 h 140"/>
              <a:gd name="T52" fmla="*/ 10 w 106"/>
              <a:gd name="T53" fmla="*/ 72 h 140"/>
              <a:gd name="T54" fmla="*/ 0 w 106"/>
              <a:gd name="T55" fmla="*/ 72 h 140"/>
              <a:gd name="T56" fmla="*/ 12 w 106"/>
              <a:gd name="T57" fmla="*/ 62 h 140"/>
              <a:gd name="T58" fmla="*/ 20 w 106"/>
              <a:gd name="T59" fmla="*/ 32 h 140"/>
              <a:gd name="T60" fmla="*/ 20 w 106"/>
              <a:gd name="T61" fmla="*/ 24 h 140"/>
              <a:gd name="T62" fmla="*/ 26 w 106"/>
              <a:gd name="T63" fmla="*/ 12 h 140"/>
              <a:gd name="T64" fmla="*/ 30 w 106"/>
              <a:gd name="T65" fmla="*/ 8 h 140"/>
              <a:gd name="T66" fmla="*/ 40 w 106"/>
              <a:gd name="T67" fmla="*/ 2 h 140"/>
              <a:gd name="T68" fmla="*/ 66 w 106"/>
              <a:gd name="T69" fmla="*/ 2 h 140"/>
              <a:gd name="T70" fmla="*/ 78 w 106"/>
              <a:gd name="T71" fmla="*/ 6 h 140"/>
              <a:gd name="T72" fmla="*/ 86 w 106"/>
              <a:gd name="T73" fmla="*/ 24 h 140"/>
              <a:gd name="T74" fmla="*/ 92 w 106"/>
              <a:gd name="T75" fmla="*/ 52 h 140"/>
              <a:gd name="T76" fmla="*/ 92 w 106"/>
              <a:gd name="T77" fmla="*/ 52 h 140"/>
              <a:gd name="T78" fmla="*/ 96 w 106"/>
              <a:gd name="T79" fmla="*/ 80 h 140"/>
              <a:gd name="T80" fmla="*/ 100 w 106"/>
              <a:gd name="T81" fmla="*/ 88 h 140"/>
              <a:gd name="T82" fmla="*/ 92 w 106"/>
              <a:gd name="T83" fmla="*/ 88 h 140"/>
              <a:gd name="T84" fmla="*/ 76 w 106"/>
              <a:gd name="T85" fmla="*/ 40 h 140"/>
              <a:gd name="T86" fmla="*/ 76 w 106"/>
              <a:gd name="T87" fmla="*/ 54 h 140"/>
              <a:gd name="T88" fmla="*/ 70 w 106"/>
              <a:gd name="T89" fmla="*/ 68 h 140"/>
              <a:gd name="T90" fmla="*/ 56 w 106"/>
              <a:gd name="T91" fmla="*/ 78 h 140"/>
              <a:gd name="T92" fmla="*/ 48 w 106"/>
              <a:gd name="T93" fmla="*/ 76 h 140"/>
              <a:gd name="T94" fmla="*/ 38 w 106"/>
              <a:gd name="T95" fmla="*/ 66 h 140"/>
              <a:gd name="T96" fmla="*/ 34 w 106"/>
              <a:gd name="T97" fmla="*/ 58 h 140"/>
              <a:gd name="T98" fmla="*/ 34 w 106"/>
              <a:gd name="T99" fmla="*/ 44 h 140"/>
              <a:gd name="T100" fmla="*/ 34 w 106"/>
              <a:gd name="T101" fmla="*/ 40 h 140"/>
              <a:gd name="T102" fmla="*/ 42 w 106"/>
              <a:gd name="T103" fmla="*/ 38 h 140"/>
              <a:gd name="T104" fmla="*/ 44 w 106"/>
              <a:gd name="T105" fmla="*/ 40 h 140"/>
              <a:gd name="T106" fmla="*/ 46 w 106"/>
              <a:gd name="T107" fmla="*/ 36 h 140"/>
              <a:gd name="T108" fmla="*/ 50 w 106"/>
              <a:gd name="T109" fmla="*/ 42 h 140"/>
              <a:gd name="T110" fmla="*/ 76 w 106"/>
              <a:gd name="T111" fmla="*/ 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140">
                <a:moveTo>
                  <a:pt x="66" y="78"/>
                </a:moveTo>
                <a:lnTo>
                  <a:pt x="66" y="78"/>
                </a:lnTo>
                <a:lnTo>
                  <a:pt x="56" y="84"/>
                </a:lnTo>
                <a:lnTo>
                  <a:pt x="56" y="84"/>
                </a:lnTo>
                <a:lnTo>
                  <a:pt x="56" y="84"/>
                </a:lnTo>
                <a:lnTo>
                  <a:pt x="56" y="84"/>
                </a:lnTo>
                <a:lnTo>
                  <a:pt x="48" y="82"/>
                </a:lnTo>
                <a:lnTo>
                  <a:pt x="42" y="78"/>
                </a:lnTo>
                <a:lnTo>
                  <a:pt x="42" y="78"/>
                </a:lnTo>
                <a:lnTo>
                  <a:pt x="36" y="82"/>
                </a:lnTo>
                <a:lnTo>
                  <a:pt x="30" y="86"/>
                </a:lnTo>
                <a:lnTo>
                  <a:pt x="30" y="86"/>
                </a:lnTo>
                <a:lnTo>
                  <a:pt x="34" y="100"/>
                </a:lnTo>
                <a:lnTo>
                  <a:pt x="40" y="112"/>
                </a:lnTo>
                <a:lnTo>
                  <a:pt x="46" y="124"/>
                </a:lnTo>
                <a:lnTo>
                  <a:pt x="54" y="134"/>
                </a:lnTo>
                <a:lnTo>
                  <a:pt x="54" y="134"/>
                </a:lnTo>
                <a:lnTo>
                  <a:pt x="62" y="124"/>
                </a:lnTo>
                <a:lnTo>
                  <a:pt x="68" y="112"/>
                </a:lnTo>
                <a:lnTo>
                  <a:pt x="78" y="86"/>
                </a:lnTo>
                <a:lnTo>
                  <a:pt x="78" y="86"/>
                </a:lnTo>
                <a:lnTo>
                  <a:pt x="72" y="84"/>
                </a:lnTo>
                <a:lnTo>
                  <a:pt x="66" y="78"/>
                </a:lnTo>
                <a:lnTo>
                  <a:pt x="66" y="78"/>
                </a:lnTo>
                <a:close/>
                <a:moveTo>
                  <a:pt x="92" y="88"/>
                </a:moveTo>
                <a:lnTo>
                  <a:pt x="92" y="88"/>
                </a:lnTo>
                <a:lnTo>
                  <a:pt x="96" y="90"/>
                </a:lnTo>
                <a:lnTo>
                  <a:pt x="100" y="94"/>
                </a:lnTo>
                <a:lnTo>
                  <a:pt x="100" y="94"/>
                </a:lnTo>
                <a:lnTo>
                  <a:pt x="104" y="106"/>
                </a:lnTo>
                <a:lnTo>
                  <a:pt x="106" y="118"/>
                </a:lnTo>
                <a:lnTo>
                  <a:pt x="106" y="132"/>
                </a:lnTo>
                <a:lnTo>
                  <a:pt x="106" y="140"/>
                </a:lnTo>
                <a:lnTo>
                  <a:pt x="106" y="140"/>
                </a:lnTo>
                <a:lnTo>
                  <a:pt x="2" y="140"/>
                </a:lnTo>
                <a:lnTo>
                  <a:pt x="2" y="140"/>
                </a:lnTo>
                <a:lnTo>
                  <a:pt x="0" y="130"/>
                </a:lnTo>
                <a:lnTo>
                  <a:pt x="0" y="118"/>
                </a:lnTo>
                <a:lnTo>
                  <a:pt x="4" y="104"/>
                </a:lnTo>
                <a:lnTo>
                  <a:pt x="6" y="98"/>
                </a:lnTo>
                <a:lnTo>
                  <a:pt x="12" y="92"/>
                </a:lnTo>
                <a:lnTo>
                  <a:pt x="12" y="92"/>
                </a:lnTo>
                <a:lnTo>
                  <a:pt x="14" y="90"/>
                </a:lnTo>
                <a:lnTo>
                  <a:pt x="18" y="88"/>
                </a:lnTo>
                <a:lnTo>
                  <a:pt x="28" y="86"/>
                </a:lnTo>
                <a:lnTo>
                  <a:pt x="28" y="86"/>
                </a:lnTo>
                <a:lnTo>
                  <a:pt x="18" y="86"/>
                </a:lnTo>
                <a:lnTo>
                  <a:pt x="14" y="84"/>
                </a:lnTo>
                <a:lnTo>
                  <a:pt x="8" y="80"/>
                </a:lnTo>
                <a:lnTo>
                  <a:pt x="8" y="80"/>
                </a:lnTo>
                <a:lnTo>
                  <a:pt x="14" y="76"/>
                </a:lnTo>
                <a:lnTo>
                  <a:pt x="20" y="70"/>
                </a:lnTo>
                <a:lnTo>
                  <a:pt x="20" y="70"/>
                </a:lnTo>
                <a:lnTo>
                  <a:pt x="10" y="72"/>
                </a:lnTo>
                <a:lnTo>
                  <a:pt x="0" y="72"/>
                </a:lnTo>
                <a:lnTo>
                  <a:pt x="0" y="72"/>
                </a:lnTo>
                <a:lnTo>
                  <a:pt x="6" y="68"/>
                </a:lnTo>
                <a:lnTo>
                  <a:pt x="12" y="62"/>
                </a:lnTo>
                <a:lnTo>
                  <a:pt x="16" y="50"/>
                </a:lnTo>
                <a:lnTo>
                  <a:pt x="20" y="32"/>
                </a:lnTo>
                <a:lnTo>
                  <a:pt x="20" y="32"/>
                </a:lnTo>
                <a:lnTo>
                  <a:pt x="20" y="24"/>
                </a:lnTo>
                <a:lnTo>
                  <a:pt x="24" y="18"/>
                </a:lnTo>
                <a:lnTo>
                  <a:pt x="26" y="12"/>
                </a:lnTo>
                <a:lnTo>
                  <a:pt x="30" y="8"/>
                </a:lnTo>
                <a:lnTo>
                  <a:pt x="30" y="8"/>
                </a:lnTo>
                <a:lnTo>
                  <a:pt x="34" y="4"/>
                </a:lnTo>
                <a:lnTo>
                  <a:pt x="40" y="2"/>
                </a:lnTo>
                <a:lnTo>
                  <a:pt x="54" y="0"/>
                </a:lnTo>
                <a:lnTo>
                  <a:pt x="66" y="2"/>
                </a:lnTo>
                <a:lnTo>
                  <a:pt x="78" y="6"/>
                </a:lnTo>
                <a:lnTo>
                  <a:pt x="78" y="6"/>
                </a:lnTo>
                <a:lnTo>
                  <a:pt x="82" y="14"/>
                </a:lnTo>
                <a:lnTo>
                  <a:pt x="86" y="24"/>
                </a:lnTo>
                <a:lnTo>
                  <a:pt x="90" y="38"/>
                </a:lnTo>
                <a:lnTo>
                  <a:pt x="92" y="52"/>
                </a:lnTo>
                <a:lnTo>
                  <a:pt x="92" y="52"/>
                </a:lnTo>
                <a:lnTo>
                  <a:pt x="92" y="52"/>
                </a:lnTo>
                <a:lnTo>
                  <a:pt x="92" y="74"/>
                </a:lnTo>
                <a:lnTo>
                  <a:pt x="96" y="80"/>
                </a:lnTo>
                <a:lnTo>
                  <a:pt x="100" y="88"/>
                </a:lnTo>
                <a:lnTo>
                  <a:pt x="100" y="88"/>
                </a:lnTo>
                <a:lnTo>
                  <a:pt x="92" y="88"/>
                </a:lnTo>
                <a:lnTo>
                  <a:pt x="92" y="88"/>
                </a:lnTo>
                <a:close/>
                <a:moveTo>
                  <a:pt x="76" y="40"/>
                </a:moveTo>
                <a:lnTo>
                  <a:pt x="76" y="40"/>
                </a:lnTo>
                <a:lnTo>
                  <a:pt x="76" y="54"/>
                </a:lnTo>
                <a:lnTo>
                  <a:pt x="76" y="54"/>
                </a:lnTo>
                <a:lnTo>
                  <a:pt x="74" y="62"/>
                </a:lnTo>
                <a:lnTo>
                  <a:pt x="70" y="68"/>
                </a:lnTo>
                <a:lnTo>
                  <a:pt x="64" y="74"/>
                </a:lnTo>
                <a:lnTo>
                  <a:pt x="56" y="78"/>
                </a:lnTo>
                <a:lnTo>
                  <a:pt x="56" y="78"/>
                </a:lnTo>
                <a:lnTo>
                  <a:pt x="48" y="76"/>
                </a:lnTo>
                <a:lnTo>
                  <a:pt x="42" y="72"/>
                </a:lnTo>
                <a:lnTo>
                  <a:pt x="38" y="66"/>
                </a:lnTo>
                <a:lnTo>
                  <a:pt x="34" y="58"/>
                </a:lnTo>
                <a:lnTo>
                  <a:pt x="34" y="58"/>
                </a:lnTo>
                <a:lnTo>
                  <a:pt x="34" y="44"/>
                </a:lnTo>
                <a:lnTo>
                  <a:pt x="34" y="44"/>
                </a:lnTo>
                <a:lnTo>
                  <a:pt x="34" y="40"/>
                </a:lnTo>
                <a:lnTo>
                  <a:pt x="34" y="40"/>
                </a:lnTo>
                <a:lnTo>
                  <a:pt x="42" y="42"/>
                </a:lnTo>
                <a:lnTo>
                  <a:pt x="42" y="38"/>
                </a:lnTo>
                <a:lnTo>
                  <a:pt x="44" y="38"/>
                </a:lnTo>
                <a:lnTo>
                  <a:pt x="44" y="40"/>
                </a:lnTo>
                <a:lnTo>
                  <a:pt x="46" y="36"/>
                </a:lnTo>
                <a:lnTo>
                  <a:pt x="46" y="36"/>
                </a:lnTo>
                <a:lnTo>
                  <a:pt x="50" y="42"/>
                </a:lnTo>
                <a:lnTo>
                  <a:pt x="50" y="42"/>
                </a:lnTo>
                <a:lnTo>
                  <a:pt x="64" y="42"/>
                </a:lnTo>
                <a:lnTo>
                  <a:pt x="76" y="40"/>
                </a:lnTo>
                <a:lnTo>
                  <a:pt x="76" y="4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5" name="Freeform 238"/>
          <p:cNvSpPr>
            <a:spLocks noEditPoints="1"/>
          </p:cNvSpPr>
          <p:nvPr/>
        </p:nvSpPr>
        <p:spPr bwMode="auto">
          <a:xfrm>
            <a:off x="7324178" y="4041275"/>
            <a:ext cx="425572" cy="652087"/>
          </a:xfrm>
          <a:custGeom>
            <a:avLst/>
            <a:gdLst>
              <a:gd name="T0" fmla="*/ 90 w 124"/>
              <a:gd name="T1" fmla="*/ 30 h 190"/>
              <a:gd name="T2" fmla="*/ 88 w 124"/>
              <a:gd name="T3" fmla="*/ 30 h 190"/>
              <a:gd name="T4" fmla="*/ 88 w 124"/>
              <a:gd name="T5" fmla="*/ 44 h 190"/>
              <a:gd name="T6" fmla="*/ 78 w 124"/>
              <a:gd name="T7" fmla="*/ 54 h 190"/>
              <a:gd name="T8" fmla="*/ 70 w 124"/>
              <a:gd name="T9" fmla="*/ 58 h 190"/>
              <a:gd name="T10" fmla="*/ 56 w 124"/>
              <a:gd name="T11" fmla="*/ 54 h 190"/>
              <a:gd name="T12" fmla="*/ 50 w 124"/>
              <a:gd name="T13" fmla="*/ 48 h 190"/>
              <a:gd name="T14" fmla="*/ 48 w 124"/>
              <a:gd name="T15" fmla="*/ 30 h 190"/>
              <a:gd name="T16" fmla="*/ 44 w 124"/>
              <a:gd name="T17" fmla="*/ 20 h 190"/>
              <a:gd name="T18" fmla="*/ 32 w 124"/>
              <a:gd name="T19" fmla="*/ 10 h 190"/>
              <a:gd name="T20" fmla="*/ 102 w 124"/>
              <a:gd name="T21" fmla="*/ 10 h 190"/>
              <a:gd name="T22" fmla="*/ 100 w 124"/>
              <a:gd name="T23" fmla="*/ 16 h 190"/>
              <a:gd name="T24" fmla="*/ 102 w 124"/>
              <a:gd name="T25" fmla="*/ 36 h 190"/>
              <a:gd name="T26" fmla="*/ 98 w 124"/>
              <a:gd name="T27" fmla="*/ 24 h 190"/>
              <a:gd name="T28" fmla="*/ 90 w 124"/>
              <a:gd name="T29" fmla="*/ 20 h 190"/>
              <a:gd name="T30" fmla="*/ 44 w 124"/>
              <a:gd name="T31" fmla="*/ 162 h 190"/>
              <a:gd name="T32" fmla="*/ 44 w 124"/>
              <a:gd name="T33" fmla="*/ 162 h 190"/>
              <a:gd name="T34" fmla="*/ 6 w 124"/>
              <a:gd name="T35" fmla="*/ 162 h 190"/>
              <a:gd name="T36" fmla="*/ 2 w 124"/>
              <a:gd name="T37" fmla="*/ 160 h 190"/>
              <a:gd name="T38" fmla="*/ 2 w 124"/>
              <a:gd name="T39" fmla="*/ 144 h 190"/>
              <a:gd name="T40" fmla="*/ 10 w 124"/>
              <a:gd name="T41" fmla="*/ 148 h 190"/>
              <a:gd name="T42" fmla="*/ 12 w 124"/>
              <a:gd name="T43" fmla="*/ 152 h 190"/>
              <a:gd name="T44" fmla="*/ 16 w 124"/>
              <a:gd name="T45" fmla="*/ 148 h 190"/>
              <a:gd name="T46" fmla="*/ 18 w 124"/>
              <a:gd name="T47" fmla="*/ 146 h 190"/>
              <a:gd name="T48" fmla="*/ 32 w 124"/>
              <a:gd name="T49" fmla="*/ 146 h 190"/>
              <a:gd name="T50" fmla="*/ 32 w 124"/>
              <a:gd name="T51" fmla="*/ 148 h 190"/>
              <a:gd name="T52" fmla="*/ 36 w 124"/>
              <a:gd name="T53" fmla="*/ 152 h 190"/>
              <a:gd name="T54" fmla="*/ 38 w 124"/>
              <a:gd name="T55" fmla="*/ 148 h 190"/>
              <a:gd name="T56" fmla="*/ 38 w 124"/>
              <a:gd name="T57" fmla="*/ 146 h 190"/>
              <a:gd name="T58" fmla="*/ 46 w 124"/>
              <a:gd name="T59" fmla="*/ 142 h 190"/>
              <a:gd name="T60" fmla="*/ 34 w 124"/>
              <a:gd name="T61" fmla="*/ 144 h 190"/>
              <a:gd name="T62" fmla="*/ 12 w 124"/>
              <a:gd name="T63" fmla="*/ 144 h 190"/>
              <a:gd name="T64" fmla="*/ 0 w 124"/>
              <a:gd name="T65" fmla="*/ 124 h 190"/>
              <a:gd name="T66" fmla="*/ 46 w 124"/>
              <a:gd name="T67" fmla="*/ 96 h 190"/>
              <a:gd name="T68" fmla="*/ 32 w 124"/>
              <a:gd name="T69" fmla="*/ 114 h 190"/>
              <a:gd name="T70" fmla="*/ 36 w 124"/>
              <a:gd name="T71" fmla="*/ 118 h 190"/>
              <a:gd name="T72" fmla="*/ 30 w 124"/>
              <a:gd name="T73" fmla="*/ 122 h 190"/>
              <a:gd name="T74" fmla="*/ 18 w 124"/>
              <a:gd name="T75" fmla="*/ 118 h 190"/>
              <a:gd name="T76" fmla="*/ 14 w 124"/>
              <a:gd name="T77" fmla="*/ 122 h 190"/>
              <a:gd name="T78" fmla="*/ 14 w 124"/>
              <a:gd name="T79" fmla="*/ 118 h 190"/>
              <a:gd name="T80" fmla="*/ 18 w 124"/>
              <a:gd name="T81" fmla="*/ 114 h 190"/>
              <a:gd name="T82" fmla="*/ 44 w 124"/>
              <a:gd name="T83" fmla="*/ 62 h 190"/>
              <a:gd name="T84" fmla="*/ 102 w 124"/>
              <a:gd name="T85" fmla="*/ 86 h 190"/>
              <a:gd name="T86" fmla="*/ 118 w 124"/>
              <a:gd name="T87" fmla="*/ 122 h 190"/>
              <a:gd name="T88" fmla="*/ 92 w 124"/>
              <a:gd name="T89" fmla="*/ 126 h 190"/>
              <a:gd name="T90" fmla="*/ 72 w 124"/>
              <a:gd name="T91" fmla="*/ 190 h 190"/>
              <a:gd name="T92" fmla="*/ 66 w 124"/>
              <a:gd name="T93" fmla="*/ 132 h 190"/>
              <a:gd name="T94" fmla="*/ 42 w 124"/>
              <a:gd name="T95"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4" h="190">
                <a:moveTo>
                  <a:pt x="90" y="20"/>
                </a:moveTo>
                <a:lnTo>
                  <a:pt x="90" y="30"/>
                </a:lnTo>
                <a:lnTo>
                  <a:pt x="88" y="30"/>
                </a:lnTo>
                <a:lnTo>
                  <a:pt x="88" y="30"/>
                </a:lnTo>
                <a:lnTo>
                  <a:pt x="90" y="38"/>
                </a:lnTo>
                <a:lnTo>
                  <a:pt x="88" y="44"/>
                </a:lnTo>
                <a:lnTo>
                  <a:pt x="84" y="50"/>
                </a:lnTo>
                <a:lnTo>
                  <a:pt x="78" y="54"/>
                </a:lnTo>
                <a:lnTo>
                  <a:pt x="78" y="54"/>
                </a:lnTo>
                <a:lnTo>
                  <a:pt x="70" y="58"/>
                </a:lnTo>
                <a:lnTo>
                  <a:pt x="62" y="56"/>
                </a:lnTo>
                <a:lnTo>
                  <a:pt x="56" y="54"/>
                </a:lnTo>
                <a:lnTo>
                  <a:pt x="50" y="48"/>
                </a:lnTo>
                <a:lnTo>
                  <a:pt x="50" y="48"/>
                </a:lnTo>
                <a:lnTo>
                  <a:pt x="46" y="38"/>
                </a:lnTo>
                <a:lnTo>
                  <a:pt x="48" y="30"/>
                </a:lnTo>
                <a:lnTo>
                  <a:pt x="44" y="30"/>
                </a:lnTo>
                <a:lnTo>
                  <a:pt x="44" y="20"/>
                </a:lnTo>
                <a:lnTo>
                  <a:pt x="32" y="16"/>
                </a:lnTo>
                <a:lnTo>
                  <a:pt x="32" y="10"/>
                </a:lnTo>
                <a:lnTo>
                  <a:pt x="68" y="0"/>
                </a:lnTo>
                <a:lnTo>
                  <a:pt x="102" y="10"/>
                </a:lnTo>
                <a:lnTo>
                  <a:pt x="102" y="16"/>
                </a:lnTo>
                <a:lnTo>
                  <a:pt x="100" y="16"/>
                </a:lnTo>
                <a:lnTo>
                  <a:pt x="100" y="24"/>
                </a:lnTo>
                <a:lnTo>
                  <a:pt x="102" y="36"/>
                </a:lnTo>
                <a:lnTo>
                  <a:pt x="96" y="36"/>
                </a:lnTo>
                <a:lnTo>
                  <a:pt x="98" y="24"/>
                </a:lnTo>
                <a:lnTo>
                  <a:pt x="98" y="18"/>
                </a:lnTo>
                <a:lnTo>
                  <a:pt x="90" y="20"/>
                </a:lnTo>
                <a:lnTo>
                  <a:pt x="90" y="20"/>
                </a:lnTo>
                <a:close/>
                <a:moveTo>
                  <a:pt x="44" y="162"/>
                </a:moveTo>
                <a:lnTo>
                  <a:pt x="44" y="162"/>
                </a:lnTo>
                <a:lnTo>
                  <a:pt x="44" y="162"/>
                </a:lnTo>
                <a:lnTo>
                  <a:pt x="6" y="162"/>
                </a:lnTo>
                <a:lnTo>
                  <a:pt x="6" y="162"/>
                </a:lnTo>
                <a:lnTo>
                  <a:pt x="4" y="162"/>
                </a:lnTo>
                <a:lnTo>
                  <a:pt x="2" y="160"/>
                </a:lnTo>
                <a:lnTo>
                  <a:pt x="2" y="144"/>
                </a:lnTo>
                <a:lnTo>
                  <a:pt x="2" y="144"/>
                </a:lnTo>
                <a:lnTo>
                  <a:pt x="10" y="146"/>
                </a:lnTo>
                <a:lnTo>
                  <a:pt x="10" y="148"/>
                </a:lnTo>
                <a:lnTo>
                  <a:pt x="12" y="148"/>
                </a:lnTo>
                <a:lnTo>
                  <a:pt x="12" y="152"/>
                </a:lnTo>
                <a:lnTo>
                  <a:pt x="16" y="152"/>
                </a:lnTo>
                <a:lnTo>
                  <a:pt x="16" y="148"/>
                </a:lnTo>
                <a:lnTo>
                  <a:pt x="18" y="148"/>
                </a:lnTo>
                <a:lnTo>
                  <a:pt x="18" y="146"/>
                </a:lnTo>
                <a:lnTo>
                  <a:pt x="18" y="146"/>
                </a:lnTo>
                <a:lnTo>
                  <a:pt x="32" y="146"/>
                </a:lnTo>
                <a:lnTo>
                  <a:pt x="32" y="148"/>
                </a:lnTo>
                <a:lnTo>
                  <a:pt x="32" y="148"/>
                </a:lnTo>
                <a:lnTo>
                  <a:pt x="32" y="152"/>
                </a:lnTo>
                <a:lnTo>
                  <a:pt x="36" y="152"/>
                </a:lnTo>
                <a:lnTo>
                  <a:pt x="36" y="148"/>
                </a:lnTo>
                <a:lnTo>
                  <a:pt x="38" y="148"/>
                </a:lnTo>
                <a:lnTo>
                  <a:pt x="38" y="146"/>
                </a:lnTo>
                <a:lnTo>
                  <a:pt x="38" y="146"/>
                </a:lnTo>
                <a:lnTo>
                  <a:pt x="46" y="144"/>
                </a:lnTo>
                <a:lnTo>
                  <a:pt x="46" y="142"/>
                </a:lnTo>
                <a:lnTo>
                  <a:pt x="46" y="142"/>
                </a:lnTo>
                <a:lnTo>
                  <a:pt x="34" y="144"/>
                </a:lnTo>
                <a:lnTo>
                  <a:pt x="22" y="144"/>
                </a:lnTo>
                <a:lnTo>
                  <a:pt x="12" y="144"/>
                </a:lnTo>
                <a:lnTo>
                  <a:pt x="0" y="140"/>
                </a:lnTo>
                <a:lnTo>
                  <a:pt x="0" y="124"/>
                </a:lnTo>
                <a:lnTo>
                  <a:pt x="46" y="124"/>
                </a:lnTo>
                <a:lnTo>
                  <a:pt x="46" y="96"/>
                </a:lnTo>
                <a:lnTo>
                  <a:pt x="32" y="114"/>
                </a:lnTo>
                <a:lnTo>
                  <a:pt x="32" y="114"/>
                </a:lnTo>
                <a:lnTo>
                  <a:pt x="34" y="116"/>
                </a:lnTo>
                <a:lnTo>
                  <a:pt x="36" y="118"/>
                </a:lnTo>
                <a:lnTo>
                  <a:pt x="36" y="122"/>
                </a:lnTo>
                <a:lnTo>
                  <a:pt x="30" y="122"/>
                </a:lnTo>
                <a:lnTo>
                  <a:pt x="30" y="118"/>
                </a:lnTo>
                <a:lnTo>
                  <a:pt x="18" y="118"/>
                </a:lnTo>
                <a:lnTo>
                  <a:pt x="18" y="122"/>
                </a:lnTo>
                <a:lnTo>
                  <a:pt x="14" y="122"/>
                </a:lnTo>
                <a:lnTo>
                  <a:pt x="14" y="118"/>
                </a:lnTo>
                <a:lnTo>
                  <a:pt x="14" y="118"/>
                </a:lnTo>
                <a:lnTo>
                  <a:pt x="16" y="114"/>
                </a:lnTo>
                <a:lnTo>
                  <a:pt x="18" y="114"/>
                </a:lnTo>
                <a:lnTo>
                  <a:pt x="20" y="114"/>
                </a:lnTo>
                <a:lnTo>
                  <a:pt x="44" y="62"/>
                </a:lnTo>
                <a:lnTo>
                  <a:pt x="88" y="62"/>
                </a:lnTo>
                <a:lnTo>
                  <a:pt x="102" y="86"/>
                </a:lnTo>
                <a:lnTo>
                  <a:pt x="124" y="114"/>
                </a:lnTo>
                <a:lnTo>
                  <a:pt x="118" y="122"/>
                </a:lnTo>
                <a:lnTo>
                  <a:pt x="92" y="102"/>
                </a:lnTo>
                <a:lnTo>
                  <a:pt x="92" y="126"/>
                </a:lnTo>
                <a:lnTo>
                  <a:pt x="84" y="190"/>
                </a:lnTo>
                <a:lnTo>
                  <a:pt x="72" y="190"/>
                </a:lnTo>
                <a:lnTo>
                  <a:pt x="72" y="132"/>
                </a:lnTo>
                <a:lnTo>
                  <a:pt x="66" y="132"/>
                </a:lnTo>
                <a:lnTo>
                  <a:pt x="54" y="190"/>
                </a:lnTo>
                <a:lnTo>
                  <a:pt x="42" y="190"/>
                </a:lnTo>
                <a:lnTo>
                  <a:pt x="44" y="16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6" name="Freeform 241"/>
          <p:cNvSpPr>
            <a:spLocks noEditPoints="1"/>
          </p:cNvSpPr>
          <p:nvPr/>
        </p:nvSpPr>
        <p:spPr bwMode="auto">
          <a:xfrm>
            <a:off x="8288088" y="4192286"/>
            <a:ext cx="604038" cy="418708"/>
          </a:xfrm>
          <a:custGeom>
            <a:avLst/>
            <a:gdLst>
              <a:gd name="T0" fmla="*/ 88 w 176"/>
              <a:gd name="T1" fmla="*/ 0 h 122"/>
              <a:gd name="T2" fmla="*/ 176 w 176"/>
              <a:gd name="T3" fmla="*/ 36 h 122"/>
              <a:gd name="T4" fmla="*/ 126 w 176"/>
              <a:gd name="T5" fmla="*/ 56 h 122"/>
              <a:gd name="T6" fmla="*/ 126 w 176"/>
              <a:gd name="T7" fmla="*/ 54 h 122"/>
              <a:gd name="T8" fmla="*/ 126 w 176"/>
              <a:gd name="T9" fmla="*/ 54 h 122"/>
              <a:gd name="T10" fmla="*/ 126 w 176"/>
              <a:gd name="T11" fmla="*/ 54 h 122"/>
              <a:gd name="T12" fmla="*/ 94 w 176"/>
              <a:gd name="T13" fmla="*/ 36 h 122"/>
              <a:gd name="T14" fmla="*/ 94 w 176"/>
              <a:gd name="T15" fmla="*/ 36 h 122"/>
              <a:gd name="T16" fmla="*/ 96 w 176"/>
              <a:gd name="T17" fmla="*/ 34 h 122"/>
              <a:gd name="T18" fmla="*/ 96 w 176"/>
              <a:gd name="T19" fmla="*/ 34 h 122"/>
              <a:gd name="T20" fmla="*/ 96 w 176"/>
              <a:gd name="T21" fmla="*/ 32 h 122"/>
              <a:gd name="T22" fmla="*/ 94 w 176"/>
              <a:gd name="T23" fmla="*/ 30 h 122"/>
              <a:gd name="T24" fmla="*/ 86 w 176"/>
              <a:gd name="T25" fmla="*/ 28 h 122"/>
              <a:gd name="T26" fmla="*/ 86 w 176"/>
              <a:gd name="T27" fmla="*/ 28 h 122"/>
              <a:gd name="T28" fmla="*/ 78 w 176"/>
              <a:gd name="T29" fmla="*/ 30 h 122"/>
              <a:gd name="T30" fmla="*/ 76 w 176"/>
              <a:gd name="T31" fmla="*/ 32 h 122"/>
              <a:gd name="T32" fmla="*/ 76 w 176"/>
              <a:gd name="T33" fmla="*/ 34 h 122"/>
              <a:gd name="T34" fmla="*/ 76 w 176"/>
              <a:gd name="T35" fmla="*/ 34 h 122"/>
              <a:gd name="T36" fmla="*/ 76 w 176"/>
              <a:gd name="T37" fmla="*/ 36 h 122"/>
              <a:gd name="T38" fmla="*/ 78 w 176"/>
              <a:gd name="T39" fmla="*/ 38 h 122"/>
              <a:gd name="T40" fmla="*/ 86 w 176"/>
              <a:gd name="T41" fmla="*/ 38 h 122"/>
              <a:gd name="T42" fmla="*/ 86 w 176"/>
              <a:gd name="T43" fmla="*/ 38 h 122"/>
              <a:gd name="T44" fmla="*/ 90 w 176"/>
              <a:gd name="T45" fmla="*/ 38 h 122"/>
              <a:gd name="T46" fmla="*/ 122 w 176"/>
              <a:gd name="T47" fmla="*/ 56 h 122"/>
              <a:gd name="T48" fmla="*/ 122 w 176"/>
              <a:gd name="T49" fmla="*/ 58 h 122"/>
              <a:gd name="T50" fmla="*/ 86 w 176"/>
              <a:gd name="T51" fmla="*/ 74 h 122"/>
              <a:gd name="T52" fmla="*/ 0 w 176"/>
              <a:gd name="T53" fmla="*/ 36 h 122"/>
              <a:gd name="T54" fmla="*/ 88 w 176"/>
              <a:gd name="T55" fmla="*/ 0 h 122"/>
              <a:gd name="T56" fmla="*/ 88 w 176"/>
              <a:gd name="T57" fmla="*/ 0 h 122"/>
              <a:gd name="T58" fmla="*/ 134 w 176"/>
              <a:gd name="T59" fmla="*/ 62 h 122"/>
              <a:gd name="T60" fmla="*/ 126 w 176"/>
              <a:gd name="T61" fmla="*/ 66 h 122"/>
              <a:gd name="T62" fmla="*/ 126 w 176"/>
              <a:gd name="T63" fmla="*/ 76 h 122"/>
              <a:gd name="T64" fmla="*/ 128 w 176"/>
              <a:gd name="T65" fmla="*/ 76 h 122"/>
              <a:gd name="T66" fmla="*/ 132 w 176"/>
              <a:gd name="T67" fmla="*/ 100 h 122"/>
              <a:gd name="T68" fmla="*/ 116 w 176"/>
              <a:gd name="T69" fmla="*/ 100 h 122"/>
              <a:gd name="T70" fmla="*/ 120 w 176"/>
              <a:gd name="T71" fmla="*/ 76 h 122"/>
              <a:gd name="T72" fmla="*/ 122 w 176"/>
              <a:gd name="T73" fmla="*/ 76 h 122"/>
              <a:gd name="T74" fmla="*/ 122 w 176"/>
              <a:gd name="T75" fmla="*/ 68 h 122"/>
              <a:gd name="T76" fmla="*/ 86 w 176"/>
              <a:gd name="T77" fmla="*/ 82 h 122"/>
              <a:gd name="T78" fmla="*/ 42 w 176"/>
              <a:gd name="T79" fmla="*/ 64 h 122"/>
              <a:gd name="T80" fmla="*/ 42 w 176"/>
              <a:gd name="T81" fmla="*/ 108 h 122"/>
              <a:gd name="T82" fmla="*/ 42 w 176"/>
              <a:gd name="T83" fmla="*/ 108 h 122"/>
              <a:gd name="T84" fmla="*/ 52 w 176"/>
              <a:gd name="T85" fmla="*/ 114 h 122"/>
              <a:gd name="T86" fmla="*/ 62 w 176"/>
              <a:gd name="T87" fmla="*/ 118 h 122"/>
              <a:gd name="T88" fmla="*/ 74 w 176"/>
              <a:gd name="T89" fmla="*/ 122 h 122"/>
              <a:gd name="T90" fmla="*/ 88 w 176"/>
              <a:gd name="T91" fmla="*/ 122 h 122"/>
              <a:gd name="T92" fmla="*/ 100 w 176"/>
              <a:gd name="T93" fmla="*/ 122 h 122"/>
              <a:gd name="T94" fmla="*/ 114 w 176"/>
              <a:gd name="T95" fmla="*/ 120 h 122"/>
              <a:gd name="T96" fmla="*/ 124 w 176"/>
              <a:gd name="T97" fmla="*/ 116 h 122"/>
              <a:gd name="T98" fmla="*/ 134 w 176"/>
              <a:gd name="T99" fmla="*/ 108 h 122"/>
              <a:gd name="T100" fmla="*/ 134 w 176"/>
              <a:gd name="T101" fmla="*/ 6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6" h="122">
                <a:moveTo>
                  <a:pt x="88" y="0"/>
                </a:moveTo>
                <a:lnTo>
                  <a:pt x="176" y="36"/>
                </a:lnTo>
                <a:lnTo>
                  <a:pt x="126" y="56"/>
                </a:lnTo>
                <a:lnTo>
                  <a:pt x="126" y="54"/>
                </a:lnTo>
                <a:lnTo>
                  <a:pt x="126" y="54"/>
                </a:lnTo>
                <a:lnTo>
                  <a:pt x="126" y="54"/>
                </a:lnTo>
                <a:lnTo>
                  <a:pt x="94" y="36"/>
                </a:lnTo>
                <a:lnTo>
                  <a:pt x="94" y="36"/>
                </a:lnTo>
                <a:lnTo>
                  <a:pt x="96" y="34"/>
                </a:lnTo>
                <a:lnTo>
                  <a:pt x="96" y="34"/>
                </a:lnTo>
                <a:lnTo>
                  <a:pt x="96" y="32"/>
                </a:lnTo>
                <a:lnTo>
                  <a:pt x="94" y="30"/>
                </a:lnTo>
                <a:lnTo>
                  <a:pt x="86" y="28"/>
                </a:lnTo>
                <a:lnTo>
                  <a:pt x="86" y="28"/>
                </a:lnTo>
                <a:lnTo>
                  <a:pt x="78" y="30"/>
                </a:lnTo>
                <a:lnTo>
                  <a:pt x="76" y="32"/>
                </a:lnTo>
                <a:lnTo>
                  <a:pt x="76" y="34"/>
                </a:lnTo>
                <a:lnTo>
                  <a:pt x="76" y="34"/>
                </a:lnTo>
                <a:lnTo>
                  <a:pt x="76" y="36"/>
                </a:lnTo>
                <a:lnTo>
                  <a:pt x="78" y="38"/>
                </a:lnTo>
                <a:lnTo>
                  <a:pt x="86" y="38"/>
                </a:lnTo>
                <a:lnTo>
                  <a:pt x="86" y="38"/>
                </a:lnTo>
                <a:lnTo>
                  <a:pt x="90" y="38"/>
                </a:lnTo>
                <a:lnTo>
                  <a:pt x="122" y="56"/>
                </a:lnTo>
                <a:lnTo>
                  <a:pt x="122" y="58"/>
                </a:lnTo>
                <a:lnTo>
                  <a:pt x="86" y="74"/>
                </a:lnTo>
                <a:lnTo>
                  <a:pt x="0" y="36"/>
                </a:lnTo>
                <a:lnTo>
                  <a:pt x="88" y="0"/>
                </a:lnTo>
                <a:lnTo>
                  <a:pt x="88" y="0"/>
                </a:lnTo>
                <a:close/>
                <a:moveTo>
                  <a:pt x="134" y="62"/>
                </a:moveTo>
                <a:lnTo>
                  <a:pt x="126" y="66"/>
                </a:lnTo>
                <a:lnTo>
                  <a:pt x="126" y="76"/>
                </a:lnTo>
                <a:lnTo>
                  <a:pt x="128" y="76"/>
                </a:lnTo>
                <a:lnTo>
                  <a:pt x="132" y="100"/>
                </a:lnTo>
                <a:lnTo>
                  <a:pt x="116" y="100"/>
                </a:lnTo>
                <a:lnTo>
                  <a:pt x="120" y="76"/>
                </a:lnTo>
                <a:lnTo>
                  <a:pt x="122" y="76"/>
                </a:lnTo>
                <a:lnTo>
                  <a:pt x="122" y="68"/>
                </a:lnTo>
                <a:lnTo>
                  <a:pt x="86" y="82"/>
                </a:lnTo>
                <a:lnTo>
                  <a:pt x="42" y="64"/>
                </a:lnTo>
                <a:lnTo>
                  <a:pt x="42" y="108"/>
                </a:lnTo>
                <a:lnTo>
                  <a:pt x="42" y="108"/>
                </a:lnTo>
                <a:lnTo>
                  <a:pt x="52" y="114"/>
                </a:lnTo>
                <a:lnTo>
                  <a:pt x="62" y="118"/>
                </a:lnTo>
                <a:lnTo>
                  <a:pt x="74" y="122"/>
                </a:lnTo>
                <a:lnTo>
                  <a:pt x="88" y="122"/>
                </a:lnTo>
                <a:lnTo>
                  <a:pt x="100" y="122"/>
                </a:lnTo>
                <a:lnTo>
                  <a:pt x="114" y="120"/>
                </a:lnTo>
                <a:lnTo>
                  <a:pt x="124" y="116"/>
                </a:lnTo>
                <a:lnTo>
                  <a:pt x="134" y="108"/>
                </a:lnTo>
                <a:lnTo>
                  <a:pt x="134" y="6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7" name="Freeform 249"/>
          <p:cNvSpPr>
            <a:spLocks noEditPoints="1"/>
          </p:cNvSpPr>
          <p:nvPr/>
        </p:nvSpPr>
        <p:spPr bwMode="auto">
          <a:xfrm>
            <a:off x="6238911" y="3297268"/>
            <a:ext cx="466757" cy="638359"/>
          </a:xfrm>
          <a:custGeom>
            <a:avLst/>
            <a:gdLst>
              <a:gd name="T0" fmla="*/ 48 w 136"/>
              <a:gd name="T1" fmla="*/ 46 h 186"/>
              <a:gd name="T2" fmla="*/ 98 w 136"/>
              <a:gd name="T3" fmla="*/ 46 h 186"/>
              <a:gd name="T4" fmla="*/ 108 w 136"/>
              <a:gd name="T5" fmla="*/ 82 h 186"/>
              <a:gd name="T6" fmla="*/ 136 w 136"/>
              <a:gd name="T7" fmla="*/ 82 h 186"/>
              <a:gd name="T8" fmla="*/ 136 w 136"/>
              <a:gd name="T9" fmla="*/ 90 h 186"/>
              <a:gd name="T10" fmla="*/ 98 w 136"/>
              <a:gd name="T11" fmla="*/ 96 h 186"/>
              <a:gd name="T12" fmla="*/ 88 w 136"/>
              <a:gd name="T13" fmla="*/ 80 h 186"/>
              <a:gd name="T14" fmla="*/ 82 w 136"/>
              <a:gd name="T15" fmla="*/ 108 h 186"/>
              <a:gd name="T16" fmla="*/ 108 w 136"/>
              <a:gd name="T17" fmla="*/ 140 h 186"/>
              <a:gd name="T18" fmla="*/ 110 w 136"/>
              <a:gd name="T19" fmla="*/ 186 h 186"/>
              <a:gd name="T20" fmla="*/ 96 w 136"/>
              <a:gd name="T21" fmla="*/ 186 h 186"/>
              <a:gd name="T22" fmla="*/ 86 w 136"/>
              <a:gd name="T23" fmla="*/ 148 h 186"/>
              <a:gd name="T24" fmla="*/ 64 w 136"/>
              <a:gd name="T25" fmla="*/ 130 h 186"/>
              <a:gd name="T26" fmla="*/ 64 w 136"/>
              <a:gd name="T27" fmla="*/ 130 h 186"/>
              <a:gd name="T28" fmla="*/ 46 w 136"/>
              <a:gd name="T29" fmla="*/ 158 h 186"/>
              <a:gd name="T30" fmla="*/ 2 w 136"/>
              <a:gd name="T31" fmla="*/ 164 h 186"/>
              <a:gd name="T32" fmla="*/ 0 w 136"/>
              <a:gd name="T33" fmla="*/ 158 h 186"/>
              <a:gd name="T34" fmla="*/ 34 w 136"/>
              <a:gd name="T35" fmla="*/ 144 h 186"/>
              <a:gd name="T36" fmla="*/ 42 w 136"/>
              <a:gd name="T37" fmla="*/ 102 h 186"/>
              <a:gd name="T38" fmla="*/ 46 w 136"/>
              <a:gd name="T39" fmla="*/ 72 h 186"/>
              <a:gd name="T40" fmla="*/ 32 w 136"/>
              <a:gd name="T41" fmla="*/ 76 h 186"/>
              <a:gd name="T42" fmla="*/ 36 w 136"/>
              <a:gd name="T43" fmla="*/ 102 h 186"/>
              <a:gd name="T44" fmla="*/ 26 w 136"/>
              <a:gd name="T45" fmla="*/ 104 h 186"/>
              <a:gd name="T46" fmla="*/ 12 w 136"/>
              <a:gd name="T47" fmla="*/ 70 h 186"/>
              <a:gd name="T48" fmla="*/ 48 w 136"/>
              <a:gd name="T49" fmla="*/ 46 h 186"/>
              <a:gd name="T50" fmla="*/ 48 w 136"/>
              <a:gd name="T51" fmla="*/ 46 h 186"/>
              <a:gd name="T52" fmla="*/ 76 w 136"/>
              <a:gd name="T53" fmla="*/ 0 h 186"/>
              <a:gd name="T54" fmla="*/ 76 w 136"/>
              <a:gd name="T55" fmla="*/ 0 h 186"/>
              <a:gd name="T56" fmla="*/ 84 w 136"/>
              <a:gd name="T57" fmla="*/ 0 h 186"/>
              <a:gd name="T58" fmla="*/ 90 w 136"/>
              <a:gd name="T59" fmla="*/ 6 h 186"/>
              <a:gd name="T60" fmla="*/ 94 w 136"/>
              <a:gd name="T61" fmla="*/ 12 h 186"/>
              <a:gd name="T62" fmla="*/ 96 w 136"/>
              <a:gd name="T63" fmla="*/ 20 h 186"/>
              <a:gd name="T64" fmla="*/ 96 w 136"/>
              <a:gd name="T65" fmla="*/ 20 h 186"/>
              <a:gd name="T66" fmla="*/ 94 w 136"/>
              <a:gd name="T67" fmla="*/ 28 h 186"/>
              <a:gd name="T68" fmla="*/ 90 w 136"/>
              <a:gd name="T69" fmla="*/ 34 h 186"/>
              <a:gd name="T70" fmla="*/ 84 w 136"/>
              <a:gd name="T71" fmla="*/ 40 h 186"/>
              <a:gd name="T72" fmla="*/ 76 w 136"/>
              <a:gd name="T73" fmla="*/ 40 h 186"/>
              <a:gd name="T74" fmla="*/ 76 w 136"/>
              <a:gd name="T75" fmla="*/ 40 h 186"/>
              <a:gd name="T76" fmla="*/ 68 w 136"/>
              <a:gd name="T77" fmla="*/ 40 h 186"/>
              <a:gd name="T78" fmla="*/ 60 w 136"/>
              <a:gd name="T79" fmla="*/ 34 h 186"/>
              <a:gd name="T80" fmla="*/ 56 w 136"/>
              <a:gd name="T81" fmla="*/ 28 h 186"/>
              <a:gd name="T82" fmla="*/ 54 w 136"/>
              <a:gd name="T83" fmla="*/ 20 h 186"/>
              <a:gd name="T84" fmla="*/ 54 w 136"/>
              <a:gd name="T85" fmla="*/ 20 h 186"/>
              <a:gd name="T86" fmla="*/ 56 w 136"/>
              <a:gd name="T87" fmla="*/ 12 h 186"/>
              <a:gd name="T88" fmla="*/ 60 w 136"/>
              <a:gd name="T89" fmla="*/ 6 h 186"/>
              <a:gd name="T90" fmla="*/ 68 w 136"/>
              <a:gd name="T91" fmla="*/ 0 h 186"/>
              <a:gd name="T92" fmla="*/ 76 w 136"/>
              <a:gd name="T93" fmla="*/ 0 h 186"/>
              <a:gd name="T94" fmla="*/ 76 w 136"/>
              <a:gd name="T95"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 h="186">
                <a:moveTo>
                  <a:pt x="48" y="46"/>
                </a:moveTo>
                <a:lnTo>
                  <a:pt x="98" y="46"/>
                </a:lnTo>
                <a:lnTo>
                  <a:pt x="108" y="82"/>
                </a:lnTo>
                <a:lnTo>
                  <a:pt x="136" y="82"/>
                </a:lnTo>
                <a:lnTo>
                  <a:pt x="136" y="90"/>
                </a:lnTo>
                <a:lnTo>
                  <a:pt x="98" y="96"/>
                </a:lnTo>
                <a:lnTo>
                  <a:pt x="88" y="80"/>
                </a:lnTo>
                <a:lnTo>
                  <a:pt x="82" y="108"/>
                </a:lnTo>
                <a:lnTo>
                  <a:pt x="108" y="140"/>
                </a:lnTo>
                <a:lnTo>
                  <a:pt x="110" y="186"/>
                </a:lnTo>
                <a:lnTo>
                  <a:pt x="96" y="186"/>
                </a:lnTo>
                <a:lnTo>
                  <a:pt x="86" y="148"/>
                </a:lnTo>
                <a:lnTo>
                  <a:pt x="64" y="130"/>
                </a:lnTo>
                <a:lnTo>
                  <a:pt x="64" y="130"/>
                </a:lnTo>
                <a:lnTo>
                  <a:pt x="46" y="158"/>
                </a:lnTo>
                <a:lnTo>
                  <a:pt x="2" y="164"/>
                </a:lnTo>
                <a:lnTo>
                  <a:pt x="0" y="158"/>
                </a:lnTo>
                <a:lnTo>
                  <a:pt x="34" y="144"/>
                </a:lnTo>
                <a:lnTo>
                  <a:pt x="42" y="102"/>
                </a:lnTo>
                <a:lnTo>
                  <a:pt x="46" y="72"/>
                </a:lnTo>
                <a:lnTo>
                  <a:pt x="32" y="76"/>
                </a:lnTo>
                <a:lnTo>
                  <a:pt x="36" y="102"/>
                </a:lnTo>
                <a:lnTo>
                  <a:pt x="26" y="104"/>
                </a:lnTo>
                <a:lnTo>
                  <a:pt x="12" y="70"/>
                </a:lnTo>
                <a:lnTo>
                  <a:pt x="48" y="46"/>
                </a:lnTo>
                <a:lnTo>
                  <a:pt x="48" y="46"/>
                </a:lnTo>
                <a:close/>
                <a:moveTo>
                  <a:pt x="76" y="0"/>
                </a:moveTo>
                <a:lnTo>
                  <a:pt x="76" y="0"/>
                </a:lnTo>
                <a:lnTo>
                  <a:pt x="84" y="0"/>
                </a:lnTo>
                <a:lnTo>
                  <a:pt x="90" y="6"/>
                </a:lnTo>
                <a:lnTo>
                  <a:pt x="94" y="12"/>
                </a:lnTo>
                <a:lnTo>
                  <a:pt x="96" y="20"/>
                </a:lnTo>
                <a:lnTo>
                  <a:pt x="96" y="20"/>
                </a:lnTo>
                <a:lnTo>
                  <a:pt x="94" y="28"/>
                </a:lnTo>
                <a:lnTo>
                  <a:pt x="90" y="34"/>
                </a:lnTo>
                <a:lnTo>
                  <a:pt x="84" y="40"/>
                </a:lnTo>
                <a:lnTo>
                  <a:pt x="76" y="40"/>
                </a:lnTo>
                <a:lnTo>
                  <a:pt x="76" y="40"/>
                </a:lnTo>
                <a:lnTo>
                  <a:pt x="68" y="40"/>
                </a:lnTo>
                <a:lnTo>
                  <a:pt x="60" y="34"/>
                </a:lnTo>
                <a:lnTo>
                  <a:pt x="56" y="28"/>
                </a:lnTo>
                <a:lnTo>
                  <a:pt x="54" y="20"/>
                </a:lnTo>
                <a:lnTo>
                  <a:pt x="54" y="20"/>
                </a:lnTo>
                <a:lnTo>
                  <a:pt x="56" y="12"/>
                </a:lnTo>
                <a:lnTo>
                  <a:pt x="60" y="6"/>
                </a:lnTo>
                <a:lnTo>
                  <a:pt x="68" y="0"/>
                </a:lnTo>
                <a:lnTo>
                  <a:pt x="76" y="0"/>
                </a:lnTo>
                <a:lnTo>
                  <a:pt x="76"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8" name="Freeform 250"/>
          <p:cNvSpPr>
            <a:spLocks noEditPoints="1"/>
          </p:cNvSpPr>
          <p:nvPr/>
        </p:nvSpPr>
        <p:spPr bwMode="auto">
          <a:xfrm>
            <a:off x="8336136" y="1640630"/>
            <a:ext cx="473621" cy="604038"/>
          </a:xfrm>
          <a:custGeom>
            <a:avLst/>
            <a:gdLst>
              <a:gd name="T0" fmla="*/ 116 w 138"/>
              <a:gd name="T1" fmla="*/ 58 h 176"/>
              <a:gd name="T2" fmla="*/ 118 w 138"/>
              <a:gd name="T3" fmla="*/ 60 h 176"/>
              <a:gd name="T4" fmla="*/ 116 w 138"/>
              <a:gd name="T5" fmla="*/ 76 h 176"/>
              <a:gd name="T6" fmla="*/ 110 w 138"/>
              <a:gd name="T7" fmla="*/ 82 h 176"/>
              <a:gd name="T8" fmla="*/ 96 w 138"/>
              <a:gd name="T9" fmla="*/ 106 h 176"/>
              <a:gd name="T10" fmla="*/ 70 w 138"/>
              <a:gd name="T11" fmla="*/ 116 h 176"/>
              <a:gd name="T12" fmla="*/ 58 w 138"/>
              <a:gd name="T13" fmla="*/ 114 h 176"/>
              <a:gd name="T14" fmla="*/ 38 w 138"/>
              <a:gd name="T15" fmla="*/ 96 h 176"/>
              <a:gd name="T16" fmla="*/ 28 w 138"/>
              <a:gd name="T17" fmla="*/ 80 h 176"/>
              <a:gd name="T18" fmla="*/ 22 w 138"/>
              <a:gd name="T19" fmla="*/ 68 h 176"/>
              <a:gd name="T20" fmla="*/ 24 w 138"/>
              <a:gd name="T21" fmla="*/ 58 h 176"/>
              <a:gd name="T22" fmla="*/ 24 w 138"/>
              <a:gd name="T23" fmla="*/ 58 h 176"/>
              <a:gd name="T24" fmla="*/ 28 w 138"/>
              <a:gd name="T25" fmla="*/ 18 h 176"/>
              <a:gd name="T26" fmla="*/ 42 w 138"/>
              <a:gd name="T27" fmla="*/ 6 h 176"/>
              <a:gd name="T28" fmla="*/ 68 w 138"/>
              <a:gd name="T29" fmla="*/ 0 h 176"/>
              <a:gd name="T30" fmla="*/ 94 w 138"/>
              <a:gd name="T31" fmla="*/ 6 h 176"/>
              <a:gd name="T32" fmla="*/ 110 w 138"/>
              <a:gd name="T33" fmla="*/ 18 h 176"/>
              <a:gd name="T34" fmla="*/ 114 w 138"/>
              <a:gd name="T35" fmla="*/ 56 h 176"/>
              <a:gd name="T36" fmla="*/ 20 w 138"/>
              <a:gd name="T37" fmla="*/ 118 h 176"/>
              <a:gd name="T38" fmla="*/ 46 w 138"/>
              <a:gd name="T39" fmla="*/ 122 h 176"/>
              <a:gd name="T40" fmla="*/ 70 w 138"/>
              <a:gd name="T41" fmla="*/ 130 h 176"/>
              <a:gd name="T42" fmla="*/ 86 w 138"/>
              <a:gd name="T43" fmla="*/ 126 h 176"/>
              <a:gd name="T44" fmla="*/ 100 w 138"/>
              <a:gd name="T45" fmla="*/ 116 h 176"/>
              <a:gd name="T46" fmla="*/ 128 w 138"/>
              <a:gd name="T47" fmla="*/ 128 h 176"/>
              <a:gd name="T48" fmla="*/ 138 w 138"/>
              <a:gd name="T49" fmla="*/ 176 h 176"/>
              <a:gd name="T50" fmla="*/ 0 w 138"/>
              <a:gd name="T51" fmla="*/ 176 h 176"/>
              <a:gd name="T52" fmla="*/ 10 w 138"/>
              <a:gd name="T53" fmla="*/ 130 h 176"/>
              <a:gd name="T54" fmla="*/ 20 w 138"/>
              <a:gd name="T55" fmla="*/ 118 h 176"/>
              <a:gd name="T56" fmla="*/ 104 w 138"/>
              <a:gd name="T57" fmla="*/ 64 h 176"/>
              <a:gd name="T58" fmla="*/ 100 w 138"/>
              <a:gd name="T59" fmla="*/ 54 h 176"/>
              <a:gd name="T60" fmla="*/ 62 w 138"/>
              <a:gd name="T61" fmla="*/ 54 h 176"/>
              <a:gd name="T62" fmla="*/ 40 w 138"/>
              <a:gd name="T63" fmla="*/ 62 h 176"/>
              <a:gd name="T64" fmla="*/ 32 w 138"/>
              <a:gd name="T65" fmla="*/ 62 h 176"/>
              <a:gd name="T66" fmla="*/ 30 w 138"/>
              <a:gd name="T67" fmla="*/ 62 h 176"/>
              <a:gd name="T68" fmla="*/ 32 w 138"/>
              <a:gd name="T69" fmla="*/ 72 h 176"/>
              <a:gd name="T70" fmla="*/ 38 w 138"/>
              <a:gd name="T71" fmla="*/ 78 h 176"/>
              <a:gd name="T72" fmla="*/ 42 w 138"/>
              <a:gd name="T73" fmla="*/ 92 h 176"/>
              <a:gd name="T74" fmla="*/ 60 w 138"/>
              <a:gd name="T75" fmla="*/ 106 h 176"/>
              <a:gd name="T76" fmla="*/ 80 w 138"/>
              <a:gd name="T77" fmla="*/ 106 h 176"/>
              <a:gd name="T78" fmla="*/ 98 w 138"/>
              <a:gd name="T79" fmla="*/ 92 h 176"/>
              <a:gd name="T80" fmla="*/ 106 w 138"/>
              <a:gd name="T81" fmla="*/ 76 h 176"/>
              <a:gd name="T82" fmla="*/ 110 w 138"/>
              <a:gd name="T83" fmla="*/ 72 h 176"/>
              <a:gd name="T84" fmla="*/ 112 w 138"/>
              <a:gd name="T85" fmla="*/ 6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 h="176">
                <a:moveTo>
                  <a:pt x="114" y="56"/>
                </a:moveTo>
                <a:lnTo>
                  <a:pt x="114" y="56"/>
                </a:lnTo>
                <a:lnTo>
                  <a:pt x="116" y="58"/>
                </a:lnTo>
                <a:lnTo>
                  <a:pt x="118" y="58"/>
                </a:lnTo>
                <a:lnTo>
                  <a:pt x="118" y="60"/>
                </a:lnTo>
                <a:lnTo>
                  <a:pt x="118" y="60"/>
                </a:lnTo>
                <a:lnTo>
                  <a:pt x="118" y="68"/>
                </a:lnTo>
                <a:lnTo>
                  <a:pt x="116" y="76"/>
                </a:lnTo>
                <a:lnTo>
                  <a:pt x="116" y="76"/>
                </a:lnTo>
                <a:lnTo>
                  <a:pt x="114" y="80"/>
                </a:lnTo>
                <a:lnTo>
                  <a:pt x="110" y="82"/>
                </a:lnTo>
                <a:lnTo>
                  <a:pt x="110" y="82"/>
                </a:lnTo>
                <a:lnTo>
                  <a:pt x="104" y="96"/>
                </a:lnTo>
                <a:lnTo>
                  <a:pt x="96" y="106"/>
                </a:lnTo>
                <a:lnTo>
                  <a:pt x="96" y="106"/>
                </a:lnTo>
                <a:lnTo>
                  <a:pt x="84" y="114"/>
                </a:lnTo>
                <a:lnTo>
                  <a:pt x="78" y="116"/>
                </a:lnTo>
                <a:lnTo>
                  <a:pt x="70" y="116"/>
                </a:lnTo>
                <a:lnTo>
                  <a:pt x="70" y="116"/>
                </a:lnTo>
                <a:lnTo>
                  <a:pt x="64" y="116"/>
                </a:lnTo>
                <a:lnTo>
                  <a:pt x="58" y="114"/>
                </a:lnTo>
                <a:lnTo>
                  <a:pt x="46" y="106"/>
                </a:lnTo>
                <a:lnTo>
                  <a:pt x="46" y="106"/>
                </a:lnTo>
                <a:lnTo>
                  <a:pt x="38" y="96"/>
                </a:lnTo>
                <a:lnTo>
                  <a:pt x="32" y="82"/>
                </a:lnTo>
                <a:lnTo>
                  <a:pt x="32" y="82"/>
                </a:lnTo>
                <a:lnTo>
                  <a:pt x="28" y="80"/>
                </a:lnTo>
                <a:lnTo>
                  <a:pt x="24" y="76"/>
                </a:lnTo>
                <a:lnTo>
                  <a:pt x="24" y="76"/>
                </a:lnTo>
                <a:lnTo>
                  <a:pt x="22" y="68"/>
                </a:lnTo>
                <a:lnTo>
                  <a:pt x="22" y="60"/>
                </a:lnTo>
                <a:lnTo>
                  <a:pt x="22" y="58"/>
                </a:lnTo>
                <a:lnTo>
                  <a:pt x="24" y="58"/>
                </a:lnTo>
                <a:lnTo>
                  <a:pt x="24" y="58"/>
                </a:lnTo>
                <a:lnTo>
                  <a:pt x="24" y="58"/>
                </a:lnTo>
                <a:lnTo>
                  <a:pt x="24" y="58"/>
                </a:lnTo>
                <a:lnTo>
                  <a:pt x="24" y="40"/>
                </a:lnTo>
                <a:lnTo>
                  <a:pt x="24" y="28"/>
                </a:lnTo>
                <a:lnTo>
                  <a:pt x="28" y="18"/>
                </a:lnTo>
                <a:lnTo>
                  <a:pt x="36" y="12"/>
                </a:lnTo>
                <a:lnTo>
                  <a:pt x="36" y="12"/>
                </a:lnTo>
                <a:lnTo>
                  <a:pt x="42" y="6"/>
                </a:lnTo>
                <a:lnTo>
                  <a:pt x="50" y="4"/>
                </a:lnTo>
                <a:lnTo>
                  <a:pt x="60" y="2"/>
                </a:lnTo>
                <a:lnTo>
                  <a:pt x="68" y="0"/>
                </a:lnTo>
                <a:lnTo>
                  <a:pt x="78" y="0"/>
                </a:lnTo>
                <a:lnTo>
                  <a:pt x="86" y="2"/>
                </a:lnTo>
                <a:lnTo>
                  <a:pt x="94" y="6"/>
                </a:lnTo>
                <a:lnTo>
                  <a:pt x="102" y="10"/>
                </a:lnTo>
                <a:lnTo>
                  <a:pt x="102" y="10"/>
                </a:lnTo>
                <a:lnTo>
                  <a:pt x="110" y="18"/>
                </a:lnTo>
                <a:lnTo>
                  <a:pt x="114" y="28"/>
                </a:lnTo>
                <a:lnTo>
                  <a:pt x="116" y="40"/>
                </a:lnTo>
                <a:lnTo>
                  <a:pt x="114" y="56"/>
                </a:lnTo>
                <a:lnTo>
                  <a:pt x="114" y="56"/>
                </a:lnTo>
                <a:close/>
                <a:moveTo>
                  <a:pt x="20" y="118"/>
                </a:moveTo>
                <a:lnTo>
                  <a:pt x="20" y="118"/>
                </a:lnTo>
                <a:lnTo>
                  <a:pt x="38" y="118"/>
                </a:lnTo>
                <a:lnTo>
                  <a:pt x="38" y="118"/>
                </a:lnTo>
                <a:lnTo>
                  <a:pt x="46" y="122"/>
                </a:lnTo>
                <a:lnTo>
                  <a:pt x="52" y="126"/>
                </a:lnTo>
                <a:lnTo>
                  <a:pt x="60" y="130"/>
                </a:lnTo>
                <a:lnTo>
                  <a:pt x="70" y="130"/>
                </a:lnTo>
                <a:lnTo>
                  <a:pt x="70" y="130"/>
                </a:lnTo>
                <a:lnTo>
                  <a:pt x="78" y="130"/>
                </a:lnTo>
                <a:lnTo>
                  <a:pt x="86" y="126"/>
                </a:lnTo>
                <a:lnTo>
                  <a:pt x="94" y="122"/>
                </a:lnTo>
                <a:lnTo>
                  <a:pt x="100" y="116"/>
                </a:lnTo>
                <a:lnTo>
                  <a:pt x="100" y="116"/>
                </a:lnTo>
                <a:lnTo>
                  <a:pt x="120" y="116"/>
                </a:lnTo>
                <a:lnTo>
                  <a:pt x="120" y="116"/>
                </a:lnTo>
                <a:lnTo>
                  <a:pt x="128" y="128"/>
                </a:lnTo>
                <a:lnTo>
                  <a:pt x="134" y="144"/>
                </a:lnTo>
                <a:lnTo>
                  <a:pt x="138" y="160"/>
                </a:lnTo>
                <a:lnTo>
                  <a:pt x="138" y="176"/>
                </a:lnTo>
                <a:lnTo>
                  <a:pt x="138" y="176"/>
                </a:lnTo>
                <a:lnTo>
                  <a:pt x="0" y="176"/>
                </a:lnTo>
                <a:lnTo>
                  <a:pt x="0" y="176"/>
                </a:lnTo>
                <a:lnTo>
                  <a:pt x="2" y="162"/>
                </a:lnTo>
                <a:lnTo>
                  <a:pt x="4" y="146"/>
                </a:lnTo>
                <a:lnTo>
                  <a:pt x="10" y="130"/>
                </a:lnTo>
                <a:lnTo>
                  <a:pt x="14" y="124"/>
                </a:lnTo>
                <a:lnTo>
                  <a:pt x="20" y="118"/>
                </a:lnTo>
                <a:lnTo>
                  <a:pt x="20" y="118"/>
                </a:lnTo>
                <a:close/>
                <a:moveTo>
                  <a:pt x="110" y="62"/>
                </a:moveTo>
                <a:lnTo>
                  <a:pt x="110" y="62"/>
                </a:lnTo>
                <a:lnTo>
                  <a:pt x="104" y="64"/>
                </a:lnTo>
                <a:lnTo>
                  <a:pt x="104" y="64"/>
                </a:lnTo>
                <a:lnTo>
                  <a:pt x="100" y="54"/>
                </a:lnTo>
                <a:lnTo>
                  <a:pt x="100" y="54"/>
                </a:lnTo>
                <a:lnTo>
                  <a:pt x="88" y="56"/>
                </a:lnTo>
                <a:lnTo>
                  <a:pt x="76" y="56"/>
                </a:lnTo>
                <a:lnTo>
                  <a:pt x="62" y="54"/>
                </a:lnTo>
                <a:lnTo>
                  <a:pt x="46" y="52"/>
                </a:lnTo>
                <a:lnTo>
                  <a:pt x="46" y="52"/>
                </a:lnTo>
                <a:lnTo>
                  <a:pt x="40" y="62"/>
                </a:lnTo>
                <a:lnTo>
                  <a:pt x="40" y="62"/>
                </a:lnTo>
                <a:lnTo>
                  <a:pt x="32" y="62"/>
                </a:lnTo>
                <a:lnTo>
                  <a:pt x="32" y="62"/>
                </a:lnTo>
                <a:lnTo>
                  <a:pt x="30" y="62"/>
                </a:lnTo>
                <a:lnTo>
                  <a:pt x="30" y="62"/>
                </a:lnTo>
                <a:lnTo>
                  <a:pt x="30" y="62"/>
                </a:lnTo>
                <a:lnTo>
                  <a:pt x="30" y="62"/>
                </a:lnTo>
                <a:lnTo>
                  <a:pt x="32" y="72"/>
                </a:lnTo>
                <a:lnTo>
                  <a:pt x="32" y="72"/>
                </a:lnTo>
                <a:lnTo>
                  <a:pt x="34" y="76"/>
                </a:lnTo>
                <a:lnTo>
                  <a:pt x="36" y="76"/>
                </a:lnTo>
                <a:lnTo>
                  <a:pt x="38" y="78"/>
                </a:lnTo>
                <a:lnTo>
                  <a:pt x="38" y="80"/>
                </a:lnTo>
                <a:lnTo>
                  <a:pt x="38" y="80"/>
                </a:lnTo>
                <a:lnTo>
                  <a:pt x="42" y="92"/>
                </a:lnTo>
                <a:lnTo>
                  <a:pt x="50" y="100"/>
                </a:lnTo>
                <a:lnTo>
                  <a:pt x="50" y="100"/>
                </a:lnTo>
                <a:lnTo>
                  <a:pt x="60" y="106"/>
                </a:lnTo>
                <a:lnTo>
                  <a:pt x="70" y="108"/>
                </a:lnTo>
                <a:lnTo>
                  <a:pt x="70" y="108"/>
                </a:lnTo>
                <a:lnTo>
                  <a:pt x="80" y="106"/>
                </a:lnTo>
                <a:lnTo>
                  <a:pt x="90" y="100"/>
                </a:lnTo>
                <a:lnTo>
                  <a:pt x="90" y="100"/>
                </a:lnTo>
                <a:lnTo>
                  <a:pt x="98" y="92"/>
                </a:lnTo>
                <a:lnTo>
                  <a:pt x="104" y="80"/>
                </a:lnTo>
                <a:lnTo>
                  <a:pt x="104" y="78"/>
                </a:lnTo>
                <a:lnTo>
                  <a:pt x="106" y="76"/>
                </a:lnTo>
                <a:lnTo>
                  <a:pt x="106" y="76"/>
                </a:lnTo>
                <a:lnTo>
                  <a:pt x="108" y="76"/>
                </a:lnTo>
                <a:lnTo>
                  <a:pt x="110" y="72"/>
                </a:lnTo>
                <a:lnTo>
                  <a:pt x="110" y="72"/>
                </a:lnTo>
                <a:lnTo>
                  <a:pt x="112" y="62"/>
                </a:lnTo>
                <a:lnTo>
                  <a:pt x="112" y="62"/>
                </a:lnTo>
                <a:lnTo>
                  <a:pt x="110" y="62"/>
                </a:lnTo>
                <a:lnTo>
                  <a:pt x="110" y="6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39" name="Freeform 251"/>
          <p:cNvSpPr>
            <a:spLocks noEditPoints="1"/>
          </p:cNvSpPr>
          <p:nvPr/>
        </p:nvSpPr>
        <p:spPr bwMode="auto">
          <a:xfrm>
            <a:off x="7303585" y="1640630"/>
            <a:ext cx="494213" cy="604038"/>
          </a:xfrm>
          <a:custGeom>
            <a:avLst/>
            <a:gdLst>
              <a:gd name="T0" fmla="*/ 92 w 144"/>
              <a:gd name="T1" fmla="*/ 104 h 176"/>
              <a:gd name="T2" fmla="*/ 74 w 144"/>
              <a:gd name="T3" fmla="*/ 112 h 176"/>
              <a:gd name="T4" fmla="*/ 72 w 144"/>
              <a:gd name="T5" fmla="*/ 112 h 176"/>
              <a:gd name="T6" fmla="*/ 62 w 144"/>
              <a:gd name="T7" fmla="*/ 108 h 176"/>
              <a:gd name="T8" fmla="*/ 20 w 144"/>
              <a:gd name="T9" fmla="*/ 104 h 176"/>
              <a:gd name="T10" fmla="*/ 22 w 144"/>
              <a:gd name="T11" fmla="*/ 70 h 176"/>
              <a:gd name="T12" fmla="*/ 24 w 144"/>
              <a:gd name="T13" fmla="*/ 52 h 176"/>
              <a:gd name="T14" fmla="*/ 32 w 144"/>
              <a:gd name="T15" fmla="*/ 20 h 176"/>
              <a:gd name="T16" fmla="*/ 38 w 144"/>
              <a:gd name="T17" fmla="*/ 10 h 176"/>
              <a:gd name="T18" fmla="*/ 52 w 144"/>
              <a:gd name="T19" fmla="*/ 4 h 176"/>
              <a:gd name="T20" fmla="*/ 70 w 144"/>
              <a:gd name="T21" fmla="*/ 0 h 176"/>
              <a:gd name="T22" fmla="*/ 88 w 144"/>
              <a:gd name="T23" fmla="*/ 2 h 176"/>
              <a:gd name="T24" fmla="*/ 104 w 144"/>
              <a:gd name="T25" fmla="*/ 8 h 176"/>
              <a:gd name="T26" fmla="*/ 106 w 144"/>
              <a:gd name="T27" fmla="*/ 12 h 176"/>
              <a:gd name="T28" fmla="*/ 116 w 144"/>
              <a:gd name="T29" fmla="*/ 34 h 176"/>
              <a:gd name="T30" fmla="*/ 122 w 144"/>
              <a:gd name="T31" fmla="*/ 70 h 176"/>
              <a:gd name="T32" fmla="*/ 124 w 144"/>
              <a:gd name="T33" fmla="*/ 104 h 176"/>
              <a:gd name="T34" fmla="*/ 92 w 144"/>
              <a:gd name="T35" fmla="*/ 104 h 176"/>
              <a:gd name="T36" fmla="*/ 40 w 144"/>
              <a:gd name="T37" fmla="*/ 116 h 176"/>
              <a:gd name="T38" fmla="*/ 54 w 144"/>
              <a:gd name="T39" fmla="*/ 126 h 176"/>
              <a:gd name="T40" fmla="*/ 72 w 144"/>
              <a:gd name="T41" fmla="*/ 128 h 176"/>
              <a:gd name="T42" fmla="*/ 80 w 144"/>
              <a:gd name="T43" fmla="*/ 128 h 176"/>
              <a:gd name="T44" fmla="*/ 98 w 144"/>
              <a:gd name="T45" fmla="*/ 120 h 176"/>
              <a:gd name="T46" fmla="*/ 104 w 144"/>
              <a:gd name="T47" fmla="*/ 114 h 176"/>
              <a:gd name="T48" fmla="*/ 124 w 144"/>
              <a:gd name="T49" fmla="*/ 126 h 176"/>
              <a:gd name="T50" fmla="*/ 136 w 144"/>
              <a:gd name="T51" fmla="*/ 142 h 176"/>
              <a:gd name="T52" fmla="*/ 142 w 144"/>
              <a:gd name="T53" fmla="*/ 160 h 176"/>
              <a:gd name="T54" fmla="*/ 142 w 144"/>
              <a:gd name="T55" fmla="*/ 176 h 176"/>
              <a:gd name="T56" fmla="*/ 0 w 144"/>
              <a:gd name="T57" fmla="*/ 176 h 176"/>
              <a:gd name="T58" fmla="*/ 0 w 144"/>
              <a:gd name="T59" fmla="*/ 160 h 176"/>
              <a:gd name="T60" fmla="*/ 4 w 144"/>
              <a:gd name="T61" fmla="*/ 144 h 176"/>
              <a:gd name="T62" fmla="*/ 18 w 144"/>
              <a:gd name="T63" fmla="*/ 128 h 176"/>
              <a:gd name="T64" fmla="*/ 40 w 144"/>
              <a:gd name="T65" fmla="*/ 116 h 176"/>
              <a:gd name="T66" fmla="*/ 106 w 144"/>
              <a:gd name="T67" fmla="*/ 76 h 176"/>
              <a:gd name="T68" fmla="*/ 104 w 144"/>
              <a:gd name="T69" fmla="*/ 48 h 176"/>
              <a:gd name="T70" fmla="*/ 90 w 144"/>
              <a:gd name="T71" fmla="*/ 50 h 176"/>
              <a:gd name="T72" fmla="*/ 58 w 144"/>
              <a:gd name="T73" fmla="*/ 52 h 176"/>
              <a:gd name="T74" fmla="*/ 40 w 144"/>
              <a:gd name="T75" fmla="*/ 70 h 176"/>
              <a:gd name="T76" fmla="*/ 40 w 144"/>
              <a:gd name="T77" fmla="*/ 72 h 176"/>
              <a:gd name="T78" fmla="*/ 44 w 144"/>
              <a:gd name="T79" fmla="*/ 82 h 176"/>
              <a:gd name="T80" fmla="*/ 60 w 144"/>
              <a:gd name="T81" fmla="*/ 100 h 176"/>
              <a:gd name="T82" fmla="*/ 74 w 144"/>
              <a:gd name="T83" fmla="*/ 104 h 176"/>
              <a:gd name="T84" fmla="*/ 94 w 144"/>
              <a:gd name="T85" fmla="*/ 94 h 176"/>
              <a:gd name="T86" fmla="*/ 106 w 144"/>
              <a:gd name="T87" fmla="*/ 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76">
                <a:moveTo>
                  <a:pt x="92" y="104"/>
                </a:moveTo>
                <a:lnTo>
                  <a:pt x="92" y="104"/>
                </a:lnTo>
                <a:lnTo>
                  <a:pt x="84" y="108"/>
                </a:lnTo>
                <a:lnTo>
                  <a:pt x="74" y="112"/>
                </a:lnTo>
                <a:lnTo>
                  <a:pt x="74" y="112"/>
                </a:lnTo>
                <a:lnTo>
                  <a:pt x="72" y="112"/>
                </a:lnTo>
                <a:lnTo>
                  <a:pt x="72" y="112"/>
                </a:lnTo>
                <a:lnTo>
                  <a:pt x="62" y="108"/>
                </a:lnTo>
                <a:lnTo>
                  <a:pt x="54" y="104"/>
                </a:lnTo>
                <a:lnTo>
                  <a:pt x="20" y="104"/>
                </a:lnTo>
                <a:lnTo>
                  <a:pt x="22" y="70"/>
                </a:lnTo>
                <a:lnTo>
                  <a:pt x="22" y="70"/>
                </a:lnTo>
                <a:lnTo>
                  <a:pt x="22" y="70"/>
                </a:lnTo>
                <a:lnTo>
                  <a:pt x="24" y="52"/>
                </a:lnTo>
                <a:lnTo>
                  <a:pt x="26" y="34"/>
                </a:lnTo>
                <a:lnTo>
                  <a:pt x="32" y="20"/>
                </a:lnTo>
                <a:lnTo>
                  <a:pt x="38" y="10"/>
                </a:lnTo>
                <a:lnTo>
                  <a:pt x="38" y="10"/>
                </a:lnTo>
                <a:lnTo>
                  <a:pt x="46" y="6"/>
                </a:lnTo>
                <a:lnTo>
                  <a:pt x="52" y="4"/>
                </a:lnTo>
                <a:lnTo>
                  <a:pt x="62" y="2"/>
                </a:lnTo>
                <a:lnTo>
                  <a:pt x="70" y="0"/>
                </a:lnTo>
                <a:lnTo>
                  <a:pt x="80" y="0"/>
                </a:lnTo>
                <a:lnTo>
                  <a:pt x="88" y="2"/>
                </a:lnTo>
                <a:lnTo>
                  <a:pt x="96" y="6"/>
                </a:lnTo>
                <a:lnTo>
                  <a:pt x="104" y="8"/>
                </a:lnTo>
                <a:lnTo>
                  <a:pt x="104" y="8"/>
                </a:lnTo>
                <a:lnTo>
                  <a:pt x="106" y="12"/>
                </a:lnTo>
                <a:lnTo>
                  <a:pt x="110" y="18"/>
                </a:lnTo>
                <a:lnTo>
                  <a:pt x="116" y="34"/>
                </a:lnTo>
                <a:lnTo>
                  <a:pt x="120" y="52"/>
                </a:lnTo>
                <a:lnTo>
                  <a:pt x="122" y="70"/>
                </a:lnTo>
                <a:lnTo>
                  <a:pt x="122" y="70"/>
                </a:lnTo>
                <a:lnTo>
                  <a:pt x="124" y="104"/>
                </a:lnTo>
                <a:lnTo>
                  <a:pt x="92" y="104"/>
                </a:lnTo>
                <a:lnTo>
                  <a:pt x="92" y="104"/>
                </a:lnTo>
                <a:close/>
                <a:moveTo>
                  <a:pt x="40" y="116"/>
                </a:moveTo>
                <a:lnTo>
                  <a:pt x="40" y="116"/>
                </a:lnTo>
                <a:lnTo>
                  <a:pt x="46" y="122"/>
                </a:lnTo>
                <a:lnTo>
                  <a:pt x="54" y="126"/>
                </a:lnTo>
                <a:lnTo>
                  <a:pt x="62" y="128"/>
                </a:lnTo>
                <a:lnTo>
                  <a:pt x="72" y="128"/>
                </a:lnTo>
                <a:lnTo>
                  <a:pt x="72" y="128"/>
                </a:lnTo>
                <a:lnTo>
                  <a:pt x="80" y="128"/>
                </a:lnTo>
                <a:lnTo>
                  <a:pt x="90" y="124"/>
                </a:lnTo>
                <a:lnTo>
                  <a:pt x="98" y="120"/>
                </a:lnTo>
                <a:lnTo>
                  <a:pt x="104" y="114"/>
                </a:lnTo>
                <a:lnTo>
                  <a:pt x="104" y="114"/>
                </a:lnTo>
                <a:lnTo>
                  <a:pt x="116" y="120"/>
                </a:lnTo>
                <a:lnTo>
                  <a:pt x="124" y="126"/>
                </a:lnTo>
                <a:lnTo>
                  <a:pt x="132" y="134"/>
                </a:lnTo>
                <a:lnTo>
                  <a:pt x="136" y="142"/>
                </a:lnTo>
                <a:lnTo>
                  <a:pt x="140" y="152"/>
                </a:lnTo>
                <a:lnTo>
                  <a:pt x="142" y="160"/>
                </a:lnTo>
                <a:lnTo>
                  <a:pt x="144" y="168"/>
                </a:lnTo>
                <a:lnTo>
                  <a:pt x="142" y="176"/>
                </a:lnTo>
                <a:lnTo>
                  <a:pt x="142" y="176"/>
                </a:lnTo>
                <a:lnTo>
                  <a:pt x="0" y="176"/>
                </a:lnTo>
                <a:lnTo>
                  <a:pt x="0" y="176"/>
                </a:lnTo>
                <a:lnTo>
                  <a:pt x="0" y="160"/>
                </a:lnTo>
                <a:lnTo>
                  <a:pt x="2" y="152"/>
                </a:lnTo>
                <a:lnTo>
                  <a:pt x="4" y="144"/>
                </a:lnTo>
                <a:lnTo>
                  <a:pt x="10" y="136"/>
                </a:lnTo>
                <a:lnTo>
                  <a:pt x="18" y="128"/>
                </a:lnTo>
                <a:lnTo>
                  <a:pt x="26" y="120"/>
                </a:lnTo>
                <a:lnTo>
                  <a:pt x="40" y="116"/>
                </a:lnTo>
                <a:lnTo>
                  <a:pt x="40" y="116"/>
                </a:lnTo>
                <a:close/>
                <a:moveTo>
                  <a:pt x="106" y="76"/>
                </a:moveTo>
                <a:lnTo>
                  <a:pt x="106" y="76"/>
                </a:lnTo>
                <a:lnTo>
                  <a:pt x="104" y="48"/>
                </a:lnTo>
                <a:lnTo>
                  <a:pt x="104" y="48"/>
                </a:lnTo>
                <a:lnTo>
                  <a:pt x="90" y="50"/>
                </a:lnTo>
                <a:lnTo>
                  <a:pt x="74" y="52"/>
                </a:lnTo>
                <a:lnTo>
                  <a:pt x="58" y="52"/>
                </a:lnTo>
                <a:lnTo>
                  <a:pt x="42" y="48"/>
                </a:lnTo>
                <a:lnTo>
                  <a:pt x="40" y="70"/>
                </a:lnTo>
                <a:lnTo>
                  <a:pt x="40" y="70"/>
                </a:lnTo>
                <a:lnTo>
                  <a:pt x="40" y="72"/>
                </a:lnTo>
                <a:lnTo>
                  <a:pt x="40" y="72"/>
                </a:lnTo>
                <a:lnTo>
                  <a:pt x="44" y="82"/>
                </a:lnTo>
                <a:lnTo>
                  <a:pt x="52" y="92"/>
                </a:lnTo>
                <a:lnTo>
                  <a:pt x="60" y="100"/>
                </a:lnTo>
                <a:lnTo>
                  <a:pt x="74" y="104"/>
                </a:lnTo>
                <a:lnTo>
                  <a:pt x="74" y="104"/>
                </a:lnTo>
                <a:lnTo>
                  <a:pt x="84" y="100"/>
                </a:lnTo>
                <a:lnTo>
                  <a:pt x="94" y="94"/>
                </a:lnTo>
                <a:lnTo>
                  <a:pt x="100" y="86"/>
                </a:lnTo>
                <a:lnTo>
                  <a:pt x="106" y="76"/>
                </a:lnTo>
                <a:lnTo>
                  <a:pt x="106" y="7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0" name="Freeform 252"/>
          <p:cNvSpPr>
            <a:spLocks noEditPoints="1"/>
          </p:cNvSpPr>
          <p:nvPr/>
        </p:nvSpPr>
        <p:spPr bwMode="auto">
          <a:xfrm>
            <a:off x="6183999" y="1695543"/>
            <a:ext cx="597175" cy="494213"/>
          </a:xfrm>
          <a:custGeom>
            <a:avLst/>
            <a:gdLst>
              <a:gd name="T0" fmla="*/ 94 w 174"/>
              <a:gd name="T1" fmla="*/ 48 h 144"/>
              <a:gd name="T2" fmla="*/ 92 w 174"/>
              <a:gd name="T3" fmla="*/ 62 h 144"/>
              <a:gd name="T4" fmla="*/ 82 w 174"/>
              <a:gd name="T5" fmla="*/ 78 h 144"/>
              <a:gd name="T6" fmla="*/ 56 w 174"/>
              <a:gd name="T7" fmla="*/ 94 h 144"/>
              <a:gd name="T8" fmla="*/ 36 w 174"/>
              <a:gd name="T9" fmla="*/ 86 h 144"/>
              <a:gd name="T10" fmla="*/ 20 w 174"/>
              <a:gd name="T11" fmla="*/ 66 h 144"/>
              <a:gd name="T12" fmla="*/ 16 w 174"/>
              <a:gd name="T13" fmla="*/ 50 h 144"/>
              <a:gd name="T14" fmla="*/ 18 w 174"/>
              <a:gd name="T15" fmla="*/ 46 h 144"/>
              <a:gd name="T16" fmla="*/ 22 w 174"/>
              <a:gd name="T17" fmla="*/ 16 h 144"/>
              <a:gd name="T18" fmla="*/ 40 w 174"/>
              <a:gd name="T19" fmla="*/ 4 h 144"/>
              <a:gd name="T20" fmla="*/ 82 w 174"/>
              <a:gd name="T21" fmla="*/ 8 h 144"/>
              <a:gd name="T22" fmla="*/ 92 w 174"/>
              <a:gd name="T23" fmla="*/ 34 h 144"/>
              <a:gd name="T24" fmla="*/ 144 w 174"/>
              <a:gd name="T25" fmla="*/ 82 h 144"/>
              <a:gd name="T26" fmla="*/ 132 w 174"/>
              <a:gd name="T27" fmla="*/ 88 h 144"/>
              <a:gd name="T28" fmla="*/ 102 w 174"/>
              <a:gd name="T29" fmla="*/ 64 h 144"/>
              <a:gd name="T30" fmla="*/ 106 w 174"/>
              <a:gd name="T31" fmla="*/ 42 h 144"/>
              <a:gd name="T32" fmla="*/ 120 w 174"/>
              <a:gd name="T33" fmla="*/ 24 h 144"/>
              <a:gd name="T34" fmla="*/ 150 w 174"/>
              <a:gd name="T35" fmla="*/ 26 h 144"/>
              <a:gd name="T36" fmla="*/ 162 w 174"/>
              <a:gd name="T37" fmla="*/ 64 h 144"/>
              <a:gd name="T38" fmla="*/ 144 w 174"/>
              <a:gd name="T39" fmla="*/ 82 h 144"/>
              <a:gd name="T40" fmla="*/ 132 w 174"/>
              <a:gd name="T41" fmla="*/ 98 h 144"/>
              <a:gd name="T42" fmla="*/ 150 w 174"/>
              <a:gd name="T43" fmla="*/ 90 h 144"/>
              <a:gd name="T44" fmla="*/ 174 w 174"/>
              <a:gd name="T45" fmla="*/ 116 h 144"/>
              <a:gd name="T46" fmla="*/ 114 w 174"/>
              <a:gd name="T47" fmla="*/ 108 h 144"/>
              <a:gd name="T48" fmla="*/ 112 w 174"/>
              <a:gd name="T49" fmla="*/ 90 h 144"/>
              <a:gd name="T50" fmla="*/ 150 w 174"/>
              <a:gd name="T51" fmla="*/ 50 h 144"/>
              <a:gd name="T52" fmla="*/ 114 w 174"/>
              <a:gd name="T53" fmla="*/ 50 h 144"/>
              <a:gd name="T54" fmla="*/ 114 w 174"/>
              <a:gd name="T55" fmla="*/ 64 h 144"/>
              <a:gd name="T56" fmla="*/ 132 w 174"/>
              <a:gd name="T57" fmla="*/ 84 h 144"/>
              <a:gd name="T58" fmla="*/ 148 w 174"/>
              <a:gd name="T59" fmla="*/ 72 h 144"/>
              <a:gd name="T60" fmla="*/ 14 w 174"/>
              <a:gd name="T61" fmla="*/ 96 h 144"/>
              <a:gd name="T62" fmla="*/ 0 w 174"/>
              <a:gd name="T63" fmla="*/ 132 h 144"/>
              <a:gd name="T64" fmla="*/ 110 w 174"/>
              <a:gd name="T65" fmla="*/ 144 h 144"/>
              <a:gd name="T66" fmla="*/ 96 w 174"/>
              <a:gd name="T67" fmla="*/ 96 h 144"/>
              <a:gd name="T68" fmla="*/ 74 w 174"/>
              <a:gd name="T69" fmla="*/ 100 h 144"/>
              <a:gd name="T70" fmla="*/ 54 w 174"/>
              <a:gd name="T71" fmla="*/ 106 h 144"/>
              <a:gd name="T72" fmla="*/ 30 w 174"/>
              <a:gd name="T73" fmla="*/ 96 h 144"/>
              <a:gd name="T74" fmla="*/ 88 w 174"/>
              <a:gd name="T75" fmla="*/ 50 h 144"/>
              <a:gd name="T76" fmla="*/ 80 w 174"/>
              <a:gd name="T77" fmla="*/ 44 h 144"/>
              <a:gd name="T78" fmla="*/ 48 w 174"/>
              <a:gd name="T79" fmla="*/ 46 h 144"/>
              <a:gd name="T80" fmla="*/ 30 w 174"/>
              <a:gd name="T81" fmla="*/ 52 h 144"/>
              <a:gd name="T82" fmla="*/ 24 w 174"/>
              <a:gd name="T83" fmla="*/ 52 h 144"/>
              <a:gd name="T84" fmla="*/ 24 w 174"/>
              <a:gd name="T85" fmla="*/ 60 h 144"/>
              <a:gd name="T86" fmla="*/ 30 w 174"/>
              <a:gd name="T87" fmla="*/ 64 h 144"/>
              <a:gd name="T88" fmla="*/ 48 w 174"/>
              <a:gd name="T89" fmla="*/ 86 h 144"/>
              <a:gd name="T90" fmla="*/ 72 w 174"/>
              <a:gd name="T91" fmla="*/ 82 h 144"/>
              <a:gd name="T92" fmla="*/ 82 w 174"/>
              <a:gd name="T93" fmla="*/ 64 h 144"/>
              <a:gd name="T94" fmla="*/ 88 w 174"/>
              <a:gd name="T95" fmla="*/ 60 h 144"/>
              <a:gd name="T96" fmla="*/ 88 w 174"/>
              <a:gd name="T97"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4" h="144">
                <a:moveTo>
                  <a:pt x="92" y="46"/>
                </a:moveTo>
                <a:lnTo>
                  <a:pt x="92" y="46"/>
                </a:lnTo>
                <a:lnTo>
                  <a:pt x="92" y="48"/>
                </a:lnTo>
                <a:lnTo>
                  <a:pt x="94" y="48"/>
                </a:lnTo>
                <a:lnTo>
                  <a:pt x="94" y="50"/>
                </a:lnTo>
                <a:lnTo>
                  <a:pt x="94" y="50"/>
                </a:lnTo>
                <a:lnTo>
                  <a:pt x="92" y="62"/>
                </a:lnTo>
                <a:lnTo>
                  <a:pt x="92" y="62"/>
                </a:lnTo>
                <a:lnTo>
                  <a:pt x="90" y="66"/>
                </a:lnTo>
                <a:lnTo>
                  <a:pt x="88" y="68"/>
                </a:lnTo>
                <a:lnTo>
                  <a:pt x="88" y="68"/>
                </a:lnTo>
                <a:lnTo>
                  <a:pt x="82" y="78"/>
                </a:lnTo>
                <a:lnTo>
                  <a:pt x="76" y="86"/>
                </a:lnTo>
                <a:lnTo>
                  <a:pt x="76" y="86"/>
                </a:lnTo>
                <a:lnTo>
                  <a:pt x="66" y="92"/>
                </a:lnTo>
                <a:lnTo>
                  <a:pt x="56" y="94"/>
                </a:lnTo>
                <a:lnTo>
                  <a:pt x="56" y="94"/>
                </a:lnTo>
                <a:lnTo>
                  <a:pt x="46" y="92"/>
                </a:lnTo>
                <a:lnTo>
                  <a:pt x="36" y="86"/>
                </a:lnTo>
                <a:lnTo>
                  <a:pt x="36" y="86"/>
                </a:lnTo>
                <a:lnTo>
                  <a:pt x="28" y="78"/>
                </a:lnTo>
                <a:lnTo>
                  <a:pt x="24" y="68"/>
                </a:lnTo>
                <a:lnTo>
                  <a:pt x="24" y="68"/>
                </a:lnTo>
                <a:lnTo>
                  <a:pt x="20" y="66"/>
                </a:lnTo>
                <a:lnTo>
                  <a:pt x="18" y="62"/>
                </a:lnTo>
                <a:lnTo>
                  <a:pt x="18" y="62"/>
                </a:lnTo>
                <a:lnTo>
                  <a:pt x="16" y="56"/>
                </a:lnTo>
                <a:lnTo>
                  <a:pt x="16" y="50"/>
                </a:lnTo>
                <a:lnTo>
                  <a:pt x="16" y="48"/>
                </a:lnTo>
                <a:lnTo>
                  <a:pt x="18" y="48"/>
                </a:lnTo>
                <a:lnTo>
                  <a:pt x="18" y="48"/>
                </a:lnTo>
                <a:lnTo>
                  <a:pt x="18" y="46"/>
                </a:lnTo>
                <a:lnTo>
                  <a:pt x="18" y="46"/>
                </a:lnTo>
                <a:lnTo>
                  <a:pt x="18" y="34"/>
                </a:lnTo>
                <a:lnTo>
                  <a:pt x="18" y="24"/>
                </a:lnTo>
                <a:lnTo>
                  <a:pt x="22" y="16"/>
                </a:lnTo>
                <a:lnTo>
                  <a:pt x="28" y="10"/>
                </a:lnTo>
                <a:lnTo>
                  <a:pt x="28" y="10"/>
                </a:lnTo>
                <a:lnTo>
                  <a:pt x="32" y="6"/>
                </a:lnTo>
                <a:lnTo>
                  <a:pt x="40" y="4"/>
                </a:lnTo>
                <a:lnTo>
                  <a:pt x="54" y="0"/>
                </a:lnTo>
                <a:lnTo>
                  <a:pt x="68" y="2"/>
                </a:lnTo>
                <a:lnTo>
                  <a:pt x="76" y="6"/>
                </a:lnTo>
                <a:lnTo>
                  <a:pt x="82" y="8"/>
                </a:lnTo>
                <a:lnTo>
                  <a:pt x="82" y="8"/>
                </a:lnTo>
                <a:lnTo>
                  <a:pt x="88" y="14"/>
                </a:lnTo>
                <a:lnTo>
                  <a:pt x="90" y="24"/>
                </a:lnTo>
                <a:lnTo>
                  <a:pt x="92" y="34"/>
                </a:lnTo>
                <a:lnTo>
                  <a:pt x="92" y="46"/>
                </a:lnTo>
                <a:lnTo>
                  <a:pt x="92" y="46"/>
                </a:lnTo>
                <a:close/>
                <a:moveTo>
                  <a:pt x="144" y="82"/>
                </a:moveTo>
                <a:lnTo>
                  <a:pt x="144" y="82"/>
                </a:lnTo>
                <a:lnTo>
                  <a:pt x="134" y="88"/>
                </a:lnTo>
                <a:lnTo>
                  <a:pt x="132" y="88"/>
                </a:lnTo>
                <a:lnTo>
                  <a:pt x="132" y="88"/>
                </a:lnTo>
                <a:lnTo>
                  <a:pt x="132" y="88"/>
                </a:lnTo>
                <a:lnTo>
                  <a:pt x="126" y="86"/>
                </a:lnTo>
                <a:lnTo>
                  <a:pt x="122" y="82"/>
                </a:lnTo>
                <a:lnTo>
                  <a:pt x="100" y="82"/>
                </a:lnTo>
                <a:lnTo>
                  <a:pt x="102" y="64"/>
                </a:lnTo>
                <a:lnTo>
                  <a:pt x="102" y="64"/>
                </a:lnTo>
                <a:lnTo>
                  <a:pt x="102" y="64"/>
                </a:lnTo>
                <a:lnTo>
                  <a:pt x="102" y="52"/>
                </a:lnTo>
                <a:lnTo>
                  <a:pt x="106" y="42"/>
                </a:lnTo>
                <a:lnTo>
                  <a:pt x="108" y="34"/>
                </a:lnTo>
                <a:lnTo>
                  <a:pt x="112" y="28"/>
                </a:lnTo>
                <a:lnTo>
                  <a:pt x="112" y="28"/>
                </a:lnTo>
                <a:lnTo>
                  <a:pt x="120" y="24"/>
                </a:lnTo>
                <a:lnTo>
                  <a:pt x="132" y="22"/>
                </a:lnTo>
                <a:lnTo>
                  <a:pt x="142" y="22"/>
                </a:lnTo>
                <a:lnTo>
                  <a:pt x="150" y="26"/>
                </a:lnTo>
                <a:lnTo>
                  <a:pt x="150" y="26"/>
                </a:lnTo>
                <a:lnTo>
                  <a:pt x="154" y="32"/>
                </a:lnTo>
                <a:lnTo>
                  <a:pt x="158" y="42"/>
                </a:lnTo>
                <a:lnTo>
                  <a:pt x="160" y="52"/>
                </a:lnTo>
                <a:lnTo>
                  <a:pt x="162" y="64"/>
                </a:lnTo>
                <a:lnTo>
                  <a:pt x="162" y="64"/>
                </a:lnTo>
                <a:lnTo>
                  <a:pt x="164" y="82"/>
                </a:lnTo>
                <a:lnTo>
                  <a:pt x="144" y="82"/>
                </a:lnTo>
                <a:lnTo>
                  <a:pt x="144" y="82"/>
                </a:lnTo>
                <a:close/>
                <a:moveTo>
                  <a:pt x="112" y="90"/>
                </a:moveTo>
                <a:lnTo>
                  <a:pt x="112" y="90"/>
                </a:lnTo>
                <a:lnTo>
                  <a:pt x="122" y="96"/>
                </a:lnTo>
                <a:lnTo>
                  <a:pt x="132" y="98"/>
                </a:lnTo>
                <a:lnTo>
                  <a:pt x="132" y="98"/>
                </a:lnTo>
                <a:lnTo>
                  <a:pt x="142" y="96"/>
                </a:lnTo>
                <a:lnTo>
                  <a:pt x="150" y="90"/>
                </a:lnTo>
                <a:lnTo>
                  <a:pt x="150" y="90"/>
                </a:lnTo>
                <a:lnTo>
                  <a:pt x="158" y="92"/>
                </a:lnTo>
                <a:lnTo>
                  <a:pt x="164" y="96"/>
                </a:lnTo>
                <a:lnTo>
                  <a:pt x="170" y="106"/>
                </a:lnTo>
                <a:lnTo>
                  <a:pt x="174" y="116"/>
                </a:lnTo>
                <a:lnTo>
                  <a:pt x="174" y="126"/>
                </a:lnTo>
                <a:lnTo>
                  <a:pt x="118" y="126"/>
                </a:lnTo>
                <a:lnTo>
                  <a:pt x="118" y="126"/>
                </a:lnTo>
                <a:lnTo>
                  <a:pt x="114" y="108"/>
                </a:lnTo>
                <a:lnTo>
                  <a:pt x="110" y="100"/>
                </a:lnTo>
                <a:lnTo>
                  <a:pt x="106" y="92"/>
                </a:lnTo>
                <a:lnTo>
                  <a:pt x="106" y="92"/>
                </a:lnTo>
                <a:lnTo>
                  <a:pt x="112" y="90"/>
                </a:lnTo>
                <a:lnTo>
                  <a:pt x="112" y="90"/>
                </a:lnTo>
                <a:close/>
                <a:moveTo>
                  <a:pt x="152" y="66"/>
                </a:moveTo>
                <a:lnTo>
                  <a:pt x="152" y="66"/>
                </a:lnTo>
                <a:lnTo>
                  <a:pt x="150" y="50"/>
                </a:lnTo>
                <a:lnTo>
                  <a:pt x="150" y="50"/>
                </a:lnTo>
                <a:lnTo>
                  <a:pt x="134" y="52"/>
                </a:lnTo>
                <a:lnTo>
                  <a:pt x="124" y="52"/>
                </a:lnTo>
                <a:lnTo>
                  <a:pt x="114" y="50"/>
                </a:lnTo>
                <a:lnTo>
                  <a:pt x="112" y="62"/>
                </a:lnTo>
                <a:lnTo>
                  <a:pt x="112" y="62"/>
                </a:lnTo>
                <a:lnTo>
                  <a:pt x="114" y="64"/>
                </a:lnTo>
                <a:lnTo>
                  <a:pt x="114" y="64"/>
                </a:lnTo>
                <a:lnTo>
                  <a:pt x="116" y="70"/>
                </a:lnTo>
                <a:lnTo>
                  <a:pt x="120" y="76"/>
                </a:lnTo>
                <a:lnTo>
                  <a:pt x="126" y="80"/>
                </a:lnTo>
                <a:lnTo>
                  <a:pt x="132" y="84"/>
                </a:lnTo>
                <a:lnTo>
                  <a:pt x="132" y="84"/>
                </a:lnTo>
                <a:lnTo>
                  <a:pt x="140" y="80"/>
                </a:lnTo>
                <a:lnTo>
                  <a:pt x="144" y="76"/>
                </a:lnTo>
                <a:lnTo>
                  <a:pt x="148" y="72"/>
                </a:lnTo>
                <a:lnTo>
                  <a:pt x="152" y="66"/>
                </a:lnTo>
                <a:lnTo>
                  <a:pt x="152" y="66"/>
                </a:lnTo>
                <a:close/>
                <a:moveTo>
                  <a:pt x="14" y="96"/>
                </a:moveTo>
                <a:lnTo>
                  <a:pt x="14" y="96"/>
                </a:lnTo>
                <a:lnTo>
                  <a:pt x="10" y="100"/>
                </a:lnTo>
                <a:lnTo>
                  <a:pt x="6" y="106"/>
                </a:lnTo>
                <a:lnTo>
                  <a:pt x="2" y="118"/>
                </a:lnTo>
                <a:lnTo>
                  <a:pt x="0" y="132"/>
                </a:lnTo>
                <a:lnTo>
                  <a:pt x="0" y="144"/>
                </a:lnTo>
                <a:lnTo>
                  <a:pt x="0" y="144"/>
                </a:lnTo>
                <a:lnTo>
                  <a:pt x="110" y="144"/>
                </a:lnTo>
                <a:lnTo>
                  <a:pt x="110" y="144"/>
                </a:lnTo>
                <a:lnTo>
                  <a:pt x="110" y="130"/>
                </a:lnTo>
                <a:lnTo>
                  <a:pt x="108" y="118"/>
                </a:lnTo>
                <a:lnTo>
                  <a:pt x="102" y="104"/>
                </a:lnTo>
                <a:lnTo>
                  <a:pt x="96" y="96"/>
                </a:lnTo>
                <a:lnTo>
                  <a:pt x="96" y="96"/>
                </a:lnTo>
                <a:lnTo>
                  <a:pt x="80" y="96"/>
                </a:lnTo>
                <a:lnTo>
                  <a:pt x="80" y="96"/>
                </a:lnTo>
                <a:lnTo>
                  <a:pt x="74" y="100"/>
                </a:lnTo>
                <a:lnTo>
                  <a:pt x="68" y="104"/>
                </a:lnTo>
                <a:lnTo>
                  <a:pt x="62" y="106"/>
                </a:lnTo>
                <a:lnTo>
                  <a:pt x="54" y="106"/>
                </a:lnTo>
                <a:lnTo>
                  <a:pt x="54" y="106"/>
                </a:lnTo>
                <a:lnTo>
                  <a:pt x="48" y="106"/>
                </a:lnTo>
                <a:lnTo>
                  <a:pt x="42" y="104"/>
                </a:lnTo>
                <a:lnTo>
                  <a:pt x="36" y="100"/>
                </a:lnTo>
                <a:lnTo>
                  <a:pt x="30" y="96"/>
                </a:lnTo>
                <a:lnTo>
                  <a:pt x="30" y="96"/>
                </a:lnTo>
                <a:lnTo>
                  <a:pt x="14" y="96"/>
                </a:lnTo>
                <a:lnTo>
                  <a:pt x="14" y="96"/>
                </a:lnTo>
                <a:close/>
                <a:moveTo>
                  <a:pt x="88" y="50"/>
                </a:moveTo>
                <a:lnTo>
                  <a:pt x="88" y="50"/>
                </a:lnTo>
                <a:lnTo>
                  <a:pt x="82" y="52"/>
                </a:lnTo>
                <a:lnTo>
                  <a:pt x="82" y="52"/>
                </a:lnTo>
                <a:lnTo>
                  <a:pt x="80" y="44"/>
                </a:lnTo>
                <a:lnTo>
                  <a:pt x="80" y="44"/>
                </a:lnTo>
                <a:lnTo>
                  <a:pt x="70" y="46"/>
                </a:lnTo>
                <a:lnTo>
                  <a:pt x="60" y="46"/>
                </a:lnTo>
                <a:lnTo>
                  <a:pt x="48" y="46"/>
                </a:lnTo>
                <a:lnTo>
                  <a:pt x="36" y="42"/>
                </a:lnTo>
                <a:lnTo>
                  <a:pt x="36" y="42"/>
                </a:lnTo>
                <a:lnTo>
                  <a:pt x="30" y="52"/>
                </a:lnTo>
                <a:lnTo>
                  <a:pt x="30" y="52"/>
                </a:lnTo>
                <a:lnTo>
                  <a:pt x="24" y="50"/>
                </a:lnTo>
                <a:lnTo>
                  <a:pt x="24" y="50"/>
                </a:lnTo>
                <a:lnTo>
                  <a:pt x="24" y="52"/>
                </a:lnTo>
                <a:lnTo>
                  <a:pt x="24" y="52"/>
                </a:lnTo>
                <a:lnTo>
                  <a:pt x="22" y="52"/>
                </a:lnTo>
                <a:lnTo>
                  <a:pt x="22" y="52"/>
                </a:lnTo>
                <a:lnTo>
                  <a:pt x="24" y="60"/>
                </a:lnTo>
                <a:lnTo>
                  <a:pt x="24" y="60"/>
                </a:lnTo>
                <a:lnTo>
                  <a:pt x="28" y="62"/>
                </a:lnTo>
                <a:lnTo>
                  <a:pt x="28" y="64"/>
                </a:lnTo>
                <a:lnTo>
                  <a:pt x="30" y="64"/>
                </a:lnTo>
                <a:lnTo>
                  <a:pt x="30" y="64"/>
                </a:lnTo>
                <a:lnTo>
                  <a:pt x="34" y="74"/>
                </a:lnTo>
                <a:lnTo>
                  <a:pt x="40" y="82"/>
                </a:lnTo>
                <a:lnTo>
                  <a:pt x="40" y="82"/>
                </a:lnTo>
                <a:lnTo>
                  <a:pt x="48" y="86"/>
                </a:lnTo>
                <a:lnTo>
                  <a:pt x="56" y="88"/>
                </a:lnTo>
                <a:lnTo>
                  <a:pt x="56" y="88"/>
                </a:lnTo>
                <a:lnTo>
                  <a:pt x="64" y="86"/>
                </a:lnTo>
                <a:lnTo>
                  <a:pt x="72" y="82"/>
                </a:lnTo>
                <a:lnTo>
                  <a:pt x="72" y="82"/>
                </a:lnTo>
                <a:lnTo>
                  <a:pt x="78" y="74"/>
                </a:lnTo>
                <a:lnTo>
                  <a:pt x="82" y="64"/>
                </a:lnTo>
                <a:lnTo>
                  <a:pt x="82" y="64"/>
                </a:lnTo>
                <a:lnTo>
                  <a:pt x="84" y="62"/>
                </a:lnTo>
                <a:lnTo>
                  <a:pt x="84" y="62"/>
                </a:lnTo>
                <a:lnTo>
                  <a:pt x="88" y="60"/>
                </a:lnTo>
                <a:lnTo>
                  <a:pt x="88" y="60"/>
                </a:lnTo>
                <a:lnTo>
                  <a:pt x="88" y="52"/>
                </a:lnTo>
                <a:lnTo>
                  <a:pt x="88" y="52"/>
                </a:lnTo>
                <a:lnTo>
                  <a:pt x="88" y="52"/>
                </a:lnTo>
                <a:lnTo>
                  <a:pt x="88" y="5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1" name="Freeform 253"/>
          <p:cNvSpPr>
            <a:spLocks noEditPoints="1"/>
          </p:cNvSpPr>
          <p:nvPr/>
        </p:nvSpPr>
        <p:spPr bwMode="auto">
          <a:xfrm>
            <a:off x="8308680" y="2472382"/>
            <a:ext cx="507942" cy="610902"/>
          </a:xfrm>
          <a:custGeom>
            <a:avLst/>
            <a:gdLst>
              <a:gd name="T0" fmla="*/ 118 w 148"/>
              <a:gd name="T1" fmla="*/ 50 h 178"/>
              <a:gd name="T2" fmla="*/ 120 w 148"/>
              <a:gd name="T3" fmla="*/ 54 h 178"/>
              <a:gd name="T4" fmla="*/ 118 w 148"/>
              <a:gd name="T5" fmla="*/ 68 h 178"/>
              <a:gd name="T6" fmla="*/ 112 w 148"/>
              <a:gd name="T7" fmla="*/ 74 h 178"/>
              <a:gd name="T8" fmla="*/ 106 w 148"/>
              <a:gd name="T9" fmla="*/ 92 h 178"/>
              <a:gd name="T10" fmla="*/ 90 w 148"/>
              <a:gd name="T11" fmla="*/ 106 h 178"/>
              <a:gd name="T12" fmla="*/ 72 w 148"/>
              <a:gd name="T13" fmla="*/ 106 h 178"/>
              <a:gd name="T14" fmla="*/ 56 w 148"/>
              <a:gd name="T15" fmla="*/ 104 h 178"/>
              <a:gd name="T16" fmla="*/ 42 w 148"/>
              <a:gd name="T17" fmla="*/ 92 h 178"/>
              <a:gd name="T18" fmla="*/ 32 w 148"/>
              <a:gd name="T19" fmla="*/ 72 h 178"/>
              <a:gd name="T20" fmla="*/ 28 w 148"/>
              <a:gd name="T21" fmla="*/ 62 h 178"/>
              <a:gd name="T22" fmla="*/ 30 w 148"/>
              <a:gd name="T23" fmla="*/ 50 h 178"/>
              <a:gd name="T24" fmla="*/ 32 w 148"/>
              <a:gd name="T25" fmla="*/ 50 h 178"/>
              <a:gd name="T26" fmla="*/ 34 w 148"/>
              <a:gd name="T27" fmla="*/ 16 h 178"/>
              <a:gd name="T28" fmla="*/ 46 w 148"/>
              <a:gd name="T29" fmla="*/ 4 h 178"/>
              <a:gd name="T30" fmla="*/ 74 w 148"/>
              <a:gd name="T31" fmla="*/ 0 h 178"/>
              <a:gd name="T32" fmla="*/ 102 w 148"/>
              <a:gd name="T33" fmla="*/ 4 h 178"/>
              <a:gd name="T34" fmla="*/ 116 w 148"/>
              <a:gd name="T35" fmla="*/ 16 h 178"/>
              <a:gd name="T36" fmla="*/ 118 w 148"/>
              <a:gd name="T37" fmla="*/ 50 h 178"/>
              <a:gd name="T38" fmla="*/ 84 w 148"/>
              <a:gd name="T39" fmla="*/ 120 h 178"/>
              <a:gd name="T40" fmla="*/ 102 w 148"/>
              <a:gd name="T41" fmla="*/ 114 h 178"/>
              <a:gd name="T42" fmla="*/ 134 w 148"/>
              <a:gd name="T43" fmla="*/ 120 h 178"/>
              <a:gd name="T44" fmla="*/ 148 w 148"/>
              <a:gd name="T45" fmla="*/ 160 h 178"/>
              <a:gd name="T46" fmla="*/ 0 w 148"/>
              <a:gd name="T47" fmla="*/ 178 h 178"/>
              <a:gd name="T48" fmla="*/ 4 w 148"/>
              <a:gd name="T49" fmla="*/ 146 h 178"/>
              <a:gd name="T50" fmla="*/ 22 w 148"/>
              <a:gd name="T51" fmla="*/ 114 h 178"/>
              <a:gd name="T52" fmla="*/ 72 w 148"/>
              <a:gd name="T53" fmla="*/ 124 h 178"/>
              <a:gd name="T54" fmla="*/ 70 w 148"/>
              <a:gd name="T55" fmla="*/ 114 h 178"/>
              <a:gd name="T56" fmla="*/ 102 w 148"/>
              <a:gd name="T57" fmla="*/ 42 h 178"/>
              <a:gd name="T58" fmla="*/ 84 w 148"/>
              <a:gd name="T59" fmla="*/ 44 h 178"/>
              <a:gd name="T60" fmla="*/ 64 w 148"/>
              <a:gd name="T61" fmla="*/ 38 h 178"/>
              <a:gd name="T62" fmla="*/ 50 w 148"/>
              <a:gd name="T63" fmla="*/ 40 h 178"/>
              <a:gd name="T64" fmla="*/ 42 w 148"/>
              <a:gd name="T65" fmla="*/ 52 h 178"/>
              <a:gd name="T66" fmla="*/ 38 w 148"/>
              <a:gd name="T67" fmla="*/ 54 h 178"/>
              <a:gd name="T68" fmla="*/ 36 w 148"/>
              <a:gd name="T69" fmla="*/ 56 h 178"/>
              <a:gd name="T70" fmla="*/ 38 w 148"/>
              <a:gd name="T71" fmla="*/ 64 h 178"/>
              <a:gd name="T72" fmla="*/ 42 w 148"/>
              <a:gd name="T73" fmla="*/ 70 h 178"/>
              <a:gd name="T74" fmla="*/ 46 w 148"/>
              <a:gd name="T75" fmla="*/ 80 h 178"/>
              <a:gd name="T76" fmla="*/ 54 w 148"/>
              <a:gd name="T77" fmla="*/ 94 h 178"/>
              <a:gd name="T78" fmla="*/ 72 w 148"/>
              <a:gd name="T79" fmla="*/ 100 h 178"/>
              <a:gd name="T80" fmla="*/ 88 w 148"/>
              <a:gd name="T81" fmla="*/ 98 h 178"/>
              <a:gd name="T82" fmla="*/ 98 w 148"/>
              <a:gd name="T83" fmla="*/ 88 h 178"/>
              <a:gd name="T84" fmla="*/ 106 w 148"/>
              <a:gd name="T85" fmla="*/ 70 h 178"/>
              <a:gd name="T86" fmla="*/ 112 w 148"/>
              <a:gd name="T87" fmla="*/ 64 h 178"/>
              <a:gd name="T88" fmla="*/ 112 w 148"/>
              <a:gd name="T89" fmla="*/ 56 h 178"/>
              <a:gd name="T90" fmla="*/ 110 w 148"/>
              <a:gd name="T91" fmla="*/ 54 h 178"/>
              <a:gd name="T92" fmla="*/ 106 w 148"/>
              <a:gd name="T93" fmla="*/ 52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78">
                <a:moveTo>
                  <a:pt x="118" y="50"/>
                </a:moveTo>
                <a:lnTo>
                  <a:pt x="118" y="50"/>
                </a:lnTo>
                <a:lnTo>
                  <a:pt x="118" y="50"/>
                </a:lnTo>
                <a:lnTo>
                  <a:pt x="120" y="52"/>
                </a:lnTo>
                <a:lnTo>
                  <a:pt x="120" y="54"/>
                </a:lnTo>
                <a:lnTo>
                  <a:pt x="120" y="54"/>
                </a:lnTo>
                <a:lnTo>
                  <a:pt x="120" y="60"/>
                </a:lnTo>
                <a:lnTo>
                  <a:pt x="118" y="68"/>
                </a:lnTo>
                <a:lnTo>
                  <a:pt x="118" y="68"/>
                </a:lnTo>
                <a:lnTo>
                  <a:pt x="116" y="72"/>
                </a:lnTo>
                <a:lnTo>
                  <a:pt x="112" y="74"/>
                </a:lnTo>
                <a:lnTo>
                  <a:pt x="112" y="74"/>
                </a:lnTo>
                <a:lnTo>
                  <a:pt x="110" y="84"/>
                </a:lnTo>
                <a:lnTo>
                  <a:pt x="106" y="92"/>
                </a:lnTo>
                <a:lnTo>
                  <a:pt x="106" y="92"/>
                </a:lnTo>
                <a:lnTo>
                  <a:pt x="98" y="100"/>
                </a:lnTo>
                <a:lnTo>
                  <a:pt x="90" y="106"/>
                </a:lnTo>
                <a:lnTo>
                  <a:pt x="90" y="106"/>
                </a:lnTo>
                <a:lnTo>
                  <a:pt x="84" y="106"/>
                </a:lnTo>
                <a:lnTo>
                  <a:pt x="72" y="106"/>
                </a:lnTo>
                <a:lnTo>
                  <a:pt x="72" y="106"/>
                </a:lnTo>
                <a:lnTo>
                  <a:pt x="62" y="106"/>
                </a:lnTo>
                <a:lnTo>
                  <a:pt x="56" y="104"/>
                </a:lnTo>
                <a:lnTo>
                  <a:pt x="56" y="104"/>
                </a:lnTo>
                <a:lnTo>
                  <a:pt x="48" y="100"/>
                </a:lnTo>
                <a:lnTo>
                  <a:pt x="42" y="92"/>
                </a:lnTo>
                <a:lnTo>
                  <a:pt x="42" y="92"/>
                </a:lnTo>
                <a:lnTo>
                  <a:pt x="36" y="74"/>
                </a:lnTo>
                <a:lnTo>
                  <a:pt x="36" y="74"/>
                </a:lnTo>
                <a:lnTo>
                  <a:pt x="32" y="72"/>
                </a:lnTo>
                <a:lnTo>
                  <a:pt x="30" y="68"/>
                </a:lnTo>
                <a:lnTo>
                  <a:pt x="30" y="68"/>
                </a:lnTo>
                <a:lnTo>
                  <a:pt x="28" y="62"/>
                </a:lnTo>
                <a:lnTo>
                  <a:pt x="28" y="54"/>
                </a:lnTo>
                <a:lnTo>
                  <a:pt x="28" y="52"/>
                </a:lnTo>
                <a:lnTo>
                  <a:pt x="30" y="50"/>
                </a:lnTo>
                <a:lnTo>
                  <a:pt x="30" y="50"/>
                </a:lnTo>
                <a:lnTo>
                  <a:pt x="32" y="50"/>
                </a:lnTo>
                <a:lnTo>
                  <a:pt x="32" y="50"/>
                </a:lnTo>
                <a:lnTo>
                  <a:pt x="30" y="34"/>
                </a:lnTo>
                <a:lnTo>
                  <a:pt x="30" y="24"/>
                </a:lnTo>
                <a:lnTo>
                  <a:pt x="34" y="16"/>
                </a:lnTo>
                <a:lnTo>
                  <a:pt x="38" y="10"/>
                </a:lnTo>
                <a:lnTo>
                  <a:pt x="38" y="10"/>
                </a:lnTo>
                <a:lnTo>
                  <a:pt x="46" y="4"/>
                </a:lnTo>
                <a:lnTo>
                  <a:pt x="54" y="2"/>
                </a:lnTo>
                <a:lnTo>
                  <a:pt x="64" y="0"/>
                </a:lnTo>
                <a:lnTo>
                  <a:pt x="74" y="0"/>
                </a:lnTo>
                <a:lnTo>
                  <a:pt x="84" y="0"/>
                </a:lnTo>
                <a:lnTo>
                  <a:pt x="92" y="2"/>
                </a:lnTo>
                <a:lnTo>
                  <a:pt x="102" y="4"/>
                </a:lnTo>
                <a:lnTo>
                  <a:pt x="108" y="8"/>
                </a:lnTo>
                <a:lnTo>
                  <a:pt x="108" y="8"/>
                </a:lnTo>
                <a:lnTo>
                  <a:pt x="116" y="16"/>
                </a:lnTo>
                <a:lnTo>
                  <a:pt x="118" y="26"/>
                </a:lnTo>
                <a:lnTo>
                  <a:pt x="118" y="36"/>
                </a:lnTo>
                <a:lnTo>
                  <a:pt x="118" y="50"/>
                </a:lnTo>
                <a:lnTo>
                  <a:pt x="118" y="50"/>
                </a:lnTo>
                <a:close/>
                <a:moveTo>
                  <a:pt x="82" y="114"/>
                </a:moveTo>
                <a:lnTo>
                  <a:pt x="84" y="120"/>
                </a:lnTo>
                <a:lnTo>
                  <a:pt x="80" y="124"/>
                </a:lnTo>
                <a:lnTo>
                  <a:pt x="84" y="152"/>
                </a:lnTo>
                <a:lnTo>
                  <a:pt x="102" y="114"/>
                </a:lnTo>
                <a:lnTo>
                  <a:pt x="128" y="114"/>
                </a:lnTo>
                <a:lnTo>
                  <a:pt x="128" y="114"/>
                </a:lnTo>
                <a:lnTo>
                  <a:pt x="134" y="120"/>
                </a:lnTo>
                <a:lnTo>
                  <a:pt x="138" y="126"/>
                </a:lnTo>
                <a:lnTo>
                  <a:pt x="144" y="144"/>
                </a:lnTo>
                <a:lnTo>
                  <a:pt x="148" y="160"/>
                </a:lnTo>
                <a:lnTo>
                  <a:pt x="148" y="178"/>
                </a:lnTo>
                <a:lnTo>
                  <a:pt x="148" y="178"/>
                </a:lnTo>
                <a:lnTo>
                  <a:pt x="0" y="178"/>
                </a:lnTo>
                <a:lnTo>
                  <a:pt x="0" y="178"/>
                </a:lnTo>
                <a:lnTo>
                  <a:pt x="2" y="162"/>
                </a:lnTo>
                <a:lnTo>
                  <a:pt x="4" y="146"/>
                </a:lnTo>
                <a:lnTo>
                  <a:pt x="10" y="128"/>
                </a:lnTo>
                <a:lnTo>
                  <a:pt x="16" y="122"/>
                </a:lnTo>
                <a:lnTo>
                  <a:pt x="22" y="114"/>
                </a:lnTo>
                <a:lnTo>
                  <a:pt x="46" y="116"/>
                </a:lnTo>
                <a:lnTo>
                  <a:pt x="68" y="152"/>
                </a:lnTo>
                <a:lnTo>
                  <a:pt x="72" y="124"/>
                </a:lnTo>
                <a:lnTo>
                  <a:pt x="70" y="120"/>
                </a:lnTo>
                <a:lnTo>
                  <a:pt x="70" y="114"/>
                </a:lnTo>
                <a:lnTo>
                  <a:pt x="70" y="114"/>
                </a:lnTo>
                <a:lnTo>
                  <a:pt x="82" y="114"/>
                </a:lnTo>
                <a:lnTo>
                  <a:pt x="82" y="114"/>
                </a:lnTo>
                <a:close/>
                <a:moveTo>
                  <a:pt x="102" y="42"/>
                </a:moveTo>
                <a:lnTo>
                  <a:pt x="102" y="42"/>
                </a:lnTo>
                <a:lnTo>
                  <a:pt x="94" y="42"/>
                </a:lnTo>
                <a:lnTo>
                  <a:pt x="84" y="44"/>
                </a:lnTo>
                <a:lnTo>
                  <a:pt x="74" y="42"/>
                </a:lnTo>
                <a:lnTo>
                  <a:pt x="64" y="38"/>
                </a:lnTo>
                <a:lnTo>
                  <a:pt x="64" y="38"/>
                </a:lnTo>
                <a:lnTo>
                  <a:pt x="60" y="38"/>
                </a:lnTo>
                <a:lnTo>
                  <a:pt x="56" y="38"/>
                </a:lnTo>
                <a:lnTo>
                  <a:pt x="50" y="40"/>
                </a:lnTo>
                <a:lnTo>
                  <a:pt x="46" y="40"/>
                </a:lnTo>
                <a:lnTo>
                  <a:pt x="46" y="40"/>
                </a:lnTo>
                <a:lnTo>
                  <a:pt x="42" y="52"/>
                </a:lnTo>
                <a:lnTo>
                  <a:pt x="42" y="56"/>
                </a:lnTo>
                <a:lnTo>
                  <a:pt x="38" y="54"/>
                </a:lnTo>
                <a:lnTo>
                  <a:pt x="38" y="54"/>
                </a:lnTo>
                <a:lnTo>
                  <a:pt x="36" y="56"/>
                </a:lnTo>
                <a:lnTo>
                  <a:pt x="36" y="56"/>
                </a:lnTo>
                <a:lnTo>
                  <a:pt x="36" y="56"/>
                </a:lnTo>
                <a:lnTo>
                  <a:pt x="36" y="56"/>
                </a:lnTo>
                <a:lnTo>
                  <a:pt x="38" y="64"/>
                </a:lnTo>
                <a:lnTo>
                  <a:pt x="38" y="64"/>
                </a:lnTo>
                <a:lnTo>
                  <a:pt x="38" y="68"/>
                </a:lnTo>
                <a:lnTo>
                  <a:pt x="40" y="68"/>
                </a:lnTo>
                <a:lnTo>
                  <a:pt x="42" y="70"/>
                </a:lnTo>
                <a:lnTo>
                  <a:pt x="44" y="72"/>
                </a:lnTo>
                <a:lnTo>
                  <a:pt x="44" y="72"/>
                </a:lnTo>
                <a:lnTo>
                  <a:pt x="46" y="80"/>
                </a:lnTo>
                <a:lnTo>
                  <a:pt x="50" y="88"/>
                </a:lnTo>
                <a:lnTo>
                  <a:pt x="50" y="88"/>
                </a:lnTo>
                <a:lnTo>
                  <a:pt x="54" y="94"/>
                </a:lnTo>
                <a:lnTo>
                  <a:pt x="60" y="98"/>
                </a:lnTo>
                <a:lnTo>
                  <a:pt x="60" y="98"/>
                </a:lnTo>
                <a:lnTo>
                  <a:pt x="72" y="100"/>
                </a:lnTo>
                <a:lnTo>
                  <a:pt x="72" y="100"/>
                </a:lnTo>
                <a:lnTo>
                  <a:pt x="88" y="98"/>
                </a:lnTo>
                <a:lnTo>
                  <a:pt x="88" y="98"/>
                </a:lnTo>
                <a:lnTo>
                  <a:pt x="94" y="94"/>
                </a:lnTo>
                <a:lnTo>
                  <a:pt x="98" y="88"/>
                </a:lnTo>
                <a:lnTo>
                  <a:pt x="98" y="88"/>
                </a:lnTo>
                <a:lnTo>
                  <a:pt x="102" y="80"/>
                </a:lnTo>
                <a:lnTo>
                  <a:pt x="106" y="70"/>
                </a:lnTo>
                <a:lnTo>
                  <a:pt x="106" y="70"/>
                </a:lnTo>
                <a:lnTo>
                  <a:pt x="108" y="68"/>
                </a:lnTo>
                <a:lnTo>
                  <a:pt x="108" y="68"/>
                </a:lnTo>
                <a:lnTo>
                  <a:pt x="112" y="64"/>
                </a:lnTo>
                <a:lnTo>
                  <a:pt x="112" y="64"/>
                </a:lnTo>
                <a:lnTo>
                  <a:pt x="112" y="56"/>
                </a:lnTo>
                <a:lnTo>
                  <a:pt x="112" y="56"/>
                </a:lnTo>
                <a:lnTo>
                  <a:pt x="112" y="56"/>
                </a:lnTo>
                <a:lnTo>
                  <a:pt x="112" y="56"/>
                </a:lnTo>
                <a:lnTo>
                  <a:pt x="110" y="54"/>
                </a:lnTo>
                <a:lnTo>
                  <a:pt x="106" y="56"/>
                </a:lnTo>
                <a:lnTo>
                  <a:pt x="106" y="52"/>
                </a:lnTo>
                <a:lnTo>
                  <a:pt x="106" y="52"/>
                </a:lnTo>
                <a:lnTo>
                  <a:pt x="102" y="42"/>
                </a:lnTo>
                <a:lnTo>
                  <a:pt x="102" y="4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2" name="Freeform 254"/>
          <p:cNvSpPr>
            <a:spLocks noEditPoints="1"/>
          </p:cNvSpPr>
          <p:nvPr/>
        </p:nvSpPr>
        <p:spPr bwMode="auto">
          <a:xfrm>
            <a:off x="7228081" y="2451790"/>
            <a:ext cx="652087" cy="624631"/>
          </a:xfrm>
          <a:custGeom>
            <a:avLst/>
            <a:gdLst>
              <a:gd name="T0" fmla="*/ 68 w 190"/>
              <a:gd name="T1" fmla="*/ 172 h 182"/>
              <a:gd name="T2" fmla="*/ 62 w 190"/>
              <a:gd name="T3" fmla="*/ 124 h 182"/>
              <a:gd name="T4" fmla="*/ 178 w 190"/>
              <a:gd name="T5" fmla="*/ 0 h 182"/>
              <a:gd name="T6" fmla="*/ 190 w 190"/>
              <a:gd name="T7" fmla="*/ 14 h 182"/>
              <a:gd name="T8" fmla="*/ 186 w 190"/>
              <a:gd name="T9" fmla="*/ 92 h 182"/>
              <a:gd name="T10" fmla="*/ 128 w 190"/>
              <a:gd name="T11" fmla="*/ 96 h 182"/>
              <a:gd name="T12" fmla="*/ 114 w 190"/>
              <a:gd name="T13" fmla="*/ 98 h 182"/>
              <a:gd name="T14" fmla="*/ 178 w 190"/>
              <a:gd name="T15" fmla="*/ 90 h 182"/>
              <a:gd name="T16" fmla="*/ 184 w 190"/>
              <a:gd name="T17" fmla="*/ 84 h 182"/>
              <a:gd name="T18" fmla="*/ 178 w 190"/>
              <a:gd name="T19" fmla="*/ 8 h 182"/>
              <a:gd name="T20" fmla="*/ 60 w 190"/>
              <a:gd name="T21" fmla="*/ 14 h 182"/>
              <a:gd name="T22" fmla="*/ 54 w 190"/>
              <a:gd name="T23" fmla="*/ 8 h 182"/>
              <a:gd name="T24" fmla="*/ 66 w 190"/>
              <a:gd name="T25" fmla="*/ 0 h 182"/>
              <a:gd name="T26" fmla="*/ 172 w 190"/>
              <a:gd name="T27" fmla="*/ 54 h 182"/>
              <a:gd name="T28" fmla="*/ 142 w 190"/>
              <a:gd name="T29" fmla="*/ 58 h 182"/>
              <a:gd name="T30" fmla="*/ 158 w 190"/>
              <a:gd name="T31" fmla="*/ 42 h 182"/>
              <a:gd name="T32" fmla="*/ 148 w 190"/>
              <a:gd name="T33" fmla="*/ 38 h 182"/>
              <a:gd name="T34" fmla="*/ 148 w 190"/>
              <a:gd name="T35" fmla="*/ 38 h 182"/>
              <a:gd name="T36" fmla="*/ 132 w 190"/>
              <a:gd name="T37" fmla="*/ 38 h 182"/>
              <a:gd name="T38" fmla="*/ 128 w 190"/>
              <a:gd name="T39" fmla="*/ 38 h 182"/>
              <a:gd name="T40" fmla="*/ 172 w 190"/>
              <a:gd name="T41" fmla="*/ 28 h 182"/>
              <a:gd name="T42" fmla="*/ 104 w 190"/>
              <a:gd name="T43" fmla="*/ 64 h 182"/>
              <a:gd name="T44" fmla="*/ 90 w 190"/>
              <a:gd name="T45" fmla="*/ 24 h 182"/>
              <a:gd name="T46" fmla="*/ 44 w 190"/>
              <a:gd name="T47" fmla="*/ 24 h 182"/>
              <a:gd name="T48" fmla="*/ 28 w 190"/>
              <a:gd name="T49" fmla="*/ 54 h 182"/>
              <a:gd name="T50" fmla="*/ 26 w 190"/>
              <a:gd name="T51" fmla="*/ 68 h 182"/>
              <a:gd name="T52" fmla="*/ 30 w 190"/>
              <a:gd name="T53" fmla="*/ 84 h 182"/>
              <a:gd name="T54" fmla="*/ 46 w 190"/>
              <a:gd name="T55" fmla="*/ 110 h 182"/>
              <a:gd name="T56" fmla="*/ 68 w 190"/>
              <a:gd name="T57" fmla="*/ 120 h 182"/>
              <a:gd name="T58" fmla="*/ 100 w 190"/>
              <a:gd name="T59" fmla="*/ 86 h 182"/>
              <a:gd name="T60" fmla="*/ 106 w 190"/>
              <a:gd name="T61" fmla="*/ 74 h 182"/>
              <a:gd name="T62" fmla="*/ 104 w 190"/>
              <a:gd name="T63" fmla="*/ 64 h 182"/>
              <a:gd name="T64" fmla="*/ 36 w 190"/>
              <a:gd name="T65" fmla="*/ 78 h 182"/>
              <a:gd name="T66" fmla="*/ 46 w 190"/>
              <a:gd name="T67" fmla="*/ 96 h 182"/>
              <a:gd name="T68" fmla="*/ 68 w 190"/>
              <a:gd name="T69" fmla="*/ 112 h 182"/>
              <a:gd name="T70" fmla="*/ 94 w 190"/>
              <a:gd name="T71" fmla="*/ 84 h 182"/>
              <a:gd name="T72" fmla="*/ 98 w 190"/>
              <a:gd name="T73" fmla="*/ 78 h 182"/>
              <a:gd name="T74" fmla="*/ 94 w 190"/>
              <a:gd name="T75" fmla="*/ 70 h 182"/>
              <a:gd name="T76" fmla="*/ 88 w 190"/>
              <a:gd name="T77" fmla="*/ 60 h 182"/>
              <a:gd name="T78" fmla="*/ 76 w 190"/>
              <a:gd name="T79" fmla="*/ 62 h 182"/>
              <a:gd name="T80" fmla="*/ 68 w 190"/>
              <a:gd name="T81" fmla="*/ 62 h 182"/>
              <a:gd name="T82" fmla="*/ 42 w 190"/>
              <a:gd name="T83" fmla="*/ 62 h 182"/>
              <a:gd name="T84" fmla="*/ 40 w 190"/>
              <a:gd name="T85" fmla="*/ 70 h 182"/>
              <a:gd name="T86" fmla="*/ 22 w 190"/>
              <a:gd name="T87" fmla="*/ 120 h 182"/>
              <a:gd name="T88" fmla="*/ 10 w 190"/>
              <a:gd name="T89" fmla="*/ 134 h 182"/>
              <a:gd name="T90" fmla="*/ 0 w 190"/>
              <a:gd name="T91" fmla="*/ 182 h 182"/>
              <a:gd name="T92" fmla="*/ 136 w 190"/>
              <a:gd name="T93" fmla="*/ 178 h 182"/>
              <a:gd name="T94" fmla="*/ 116 w 190"/>
              <a:gd name="T95" fmla="*/ 120 h 182"/>
              <a:gd name="T96" fmla="*/ 112 w 190"/>
              <a:gd name="T97" fmla="*/ 128 h 182"/>
              <a:gd name="T98" fmla="*/ 126 w 190"/>
              <a:gd name="T99" fmla="*/ 162 h 182"/>
              <a:gd name="T100" fmla="*/ 8 w 190"/>
              <a:gd name="T101" fmla="*/ 162 h 182"/>
              <a:gd name="T102" fmla="*/ 40 w 190"/>
              <a:gd name="T103" fmla="*/ 128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0" h="182">
                <a:moveTo>
                  <a:pt x="74" y="124"/>
                </a:moveTo>
                <a:lnTo>
                  <a:pt x="74" y="128"/>
                </a:lnTo>
                <a:lnTo>
                  <a:pt x="72" y="132"/>
                </a:lnTo>
                <a:lnTo>
                  <a:pt x="80" y="168"/>
                </a:lnTo>
                <a:lnTo>
                  <a:pt x="68" y="172"/>
                </a:lnTo>
                <a:lnTo>
                  <a:pt x="58" y="168"/>
                </a:lnTo>
                <a:lnTo>
                  <a:pt x="66" y="132"/>
                </a:lnTo>
                <a:lnTo>
                  <a:pt x="62" y="128"/>
                </a:lnTo>
                <a:lnTo>
                  <a:pt x="62" y="124"/>
                </a:lnTo>
                <a:lnTo>
                  <a:pt x="62" y="124"/>
                </a:lnTo>
                <a:lnTo>
                  <a:pt x="74" y="124"/>
                </a:lnTo>
                <a:lnTo>
                  <a:pt x="74" y="124"/>
                </a:lnTo>
                <a:close/>
                <a:moveTo>
                  <a:pt x="66" y="0"/>
                </a:moveTo>
                <a:lnTo>
                  <a:pt x="178" y="0"/>
                </a:lnTo>
                <a:lnTo>
                  <a:pt x="178" y="0"/>
                </a:lnTo>
                <a:lnTo>
                  <a:pt x="182" y="2"/>
                </a:lnTo>
                <a:lnTo>
                  <a:pt x="186" y="4"/>
                </a:lnTo>
                <a:lnTo>
                  <a:pt x="186" y="4"/>
                </a:lnTo>
                <a:lnTo>
                  <a:pt x="190" y="8"/>
                </a:lnTo>
                <a:lnTo>
                  <a:pt x="190" y="14"/>
                </a:lnTo>
                <a:lnTo>
                  <a:pt x="190" y="84"/>
                </a:lnTo>
                <a:lnTo>
                  <a:pt x="190" y="84"/>
                </a:lnTo>
                <a:lnTo>
                  <a:pt x="190" y="88"/>
                </a:lnTo>
                <a:lnTo>
                  <a:pt x="186" y="92"/>
                </a:lnTo>
                <a:lnTo>
                  <a:pt x="186" y="92"/>
                </a:lnTo>
                <a:lnTo>
                  <a:pt x="186" y="92"/>
                </a:lnTo>
                <a:lnTo>
                  <a:pt x="186" y="92"/>
                </a:lnTo>
                <a:lnTo>
                  <a:pt x="182" y="94"/>
                </a:lnTo>
                <a:lnTo>
                  <a:pt x="178" y="96"/>
                </a:lnTo>
                <a:lnTo>
                  <a:pt x="128" y="96"/>
                </a:lnTo>
                <a:lnTo>
                  <a:pt x="112" y="110"/>
                </a:lnTo>
                <a:lnTo>
                  <a:pt x="104" y="114"/>
                </a:lnTo>
                <a:lnTo>
                  <a:pt x="106" y="106"/>
                </a:lnTo>
                <a:lnTo>
                  <a:pt x="108" y="98"/>
                </a:lnTo>
                <a:lnTo>
                  <a:pt x="114" y="98"/>
                </a:lnTo>
                <a:lnTo>
                  <a:pt x="114" y="100"/>
                </a:lnTo>
                <a:lnTo>
                  <a:pt x="142" y="78"/>
                </a:lnTo>
                <a:lnTo>
                  <a:pt x="146" y="82"/>
                </a:lnTo>
                <a:lnTo>
                  <a:pt x="136" y="90"/>
                </a:lnTo>
                <a:lnTo>
                  <a:pt x="178" y="90"/>
                </a:lnTo>
                <a:lnTo>
                  <a:pt x="178" y="90"/>
                </a:lnTo>
                <a:lnTo>
                  <a:pt x="182" y="88"/>
                </a:lnTo>
                <a:lnTo>
                  <a:pt x="182" y="88"/>
                </a:lnTo>
                <a:lnTo>
                  <a:pt x="182" y="88"/>
                </a:lnTo>
                <a:lnTo>
                  <a:pt x="184" y="84"/>
                </a:lnTo>
                <a:lnTo>
                  <a:pt x="184" y="14"/>
                </a:lnTo>
                <a:lnTo>
                  <a:pt x="184" y="14"/>
                </a:lnTo>
                <a:lnTo>
                  <a:pt x="182" y="10"/>
                </a:lnTo>
                <a:lnTo>
                  <a:pt x="182" y="10"/>
                </a:lnTo>
                <a:lnTo>
                  <a:pt x="178" y="8"/>
                </a:lnTo>
                <a:lnTo>
                  <a:pt x="66" y="8"/>
                </a:lnTo>
                <a:lnTo>
                  <a:pt x="66" y="8"/>
                </a:lnTo>
                <a:lnTo>
                  <a:pt x="62" y="10"/>
                </a:lnTo>
                <a:lnTo>
                  <a:pt x="62" y="10"/>
                </a:lnTo>
                <a:lnTo>
                  <a:pt x="60" y="14"/>
                </a:lnTo>
                <a:lnTo>
                  <a:pt x="60" y="18"/>
                </a:lnTo>
                <a:lnTo>
                  <a:pt x="54" y="18"/>
                </a:lnTo>
                <a:lnTo>
                  <a:pt x="54" y="14"/>
                </a:lnTo>
                <a:lnTo>
                  <a:pt x="54" y="14"/>
                </a:lnTo>
                <a:lnTo>
                  <a:pt x="54" y="8"/>
                </a:lnTo>
                <a:lnTo>
                  <a:pt x="58" y="4"/>
                </a:lnTo>
                <a:lnTo>
                  <a:pt x="58" y="4"/>
                </a:lnTo>
                <a:lnTo>
                  <a:pt x="58" y="4"/>
                </a:lnTo>
                <a:lnTo>
                  <a:pt x="62" y="2"/>
                </a:lnTo>
                <a:lnTo>
                  <a:pt x="66" y="0"/>
                </a:lnTo>
                <a:lnTo>
                  <a:pt x="66" y="0"/>
                </a:lnTo>
                <a:close/>
                <a:moveTo>
                  <a:pt x="146" y="54"/>
                </a:moveTo>
                <a:lnTo>
                  <a:pt x="146" y="58"/>
                </a:lnTo>
                <a:lnTo>
                  <a:pt x="172" y="58"/>
                </a:lnTo>
                <a:lnTo>
                  <a:pt x="172" y="54"/>
                </a:lnTo>
                <a:lnTo>
                  <a:pt x="146" y="54"/>
                </a:lnTo>
                <a:lnTo>
                  <a:pt x="146" y="54"/>
                </a:lnTo>
                <a:close/>
                <a:moveTo>
                  <a:pt x="118" y="54"/>
                </a:moveTo>
                <a:lnTo>
                  <a:pt x="118" y="58"/>
                </a:lnTo>
                <a:lnTo>
                  <a:pt x="142" y="58"/>
                </a:lnTo>
                <a:lnTo>
                  <a:pt x="142" y="54"/>
                </a:lnTo>
                <a:lnTo>
                  <a:pt x="118" y="54"/>
                </a:lnTo>
                <a:lnTo>
                  <a:pt x="118" y="54"/>
                </a:lnTo>
                <a:close/>
                <a:moveTo>
                  <a:pt x="158" y="38"/>
                </a:moveTo>
                <a:lnTo>
                  <a:pt x="158" y="42"/>
                </a:lnTo>
                <a:lnTo>
                  <a:pt x="172" y="42"/>
                </a:lnTo>
                <a:lnTo>
                  <a:pt x="172" y="38"/>
                </a:lnTo>
                <a:lnTo>
                  <a:pt x="158" y="38"/>
                </a:lnTo>
                <a:lnTo>
                  <a:pt x="158" y="38"/>
                </a:lnTo>
                <a:close/>
                <a:moveTo>
                  <a:pt x="148" y="38"/>
                </a:moveTo>
                <a:lnTo>
                  <a:pt x="148" y="42"/>
                </a:lnTo>
                <a:lnTo>
                  <a:pt x="154" y="42"/>
                </a:lnTo>
                <a:lnTo>
                  <a:pt x="154" y="38"/>
                </a:lnTo>
                <a:lnTo>
                  <a:pt x="148" y="38"/>
                </a:lnTo>
                <a:lnTo>
                  <a:pt x="148" y="38"/>
                </a:lnTo>
                <a:close/>
                <a:moveTo>
                  <a:pt x="132" y="38"/>
                </a:moveTo>
                <a:lnTo>
                  <a:pt x="132" y="42"/>
                </a:lnTo>
                <a:lnTo>
                  <a:pt x="144" y="42"/>
                </a:lnTo>
                <a:lnTo>
                  <a:pt x="144" y="38"/>
                </a:lnTo>
                <a:lnTo>
                  <a:pt x="132" y="38"/>
                </a:lnTo>
                <a:lnTo>
                  <a:pt x="132" y="38"/>
                </a:lnTo>
                <a:close/>
                <a:moveTo>
                  <a:pt x="118" y="38"/>
                </a:moveTo>
                <a:lnTo>
                  <a:pt x="118" y="42"/>
                </a:lnTo>
                <a:lnTo>
                  <a:pt x="128" y="42"/>
                </a:lnTo>
                <a:lnTo>
                  <a:pt x="128" y="38"/>
                </a:lnTo>
                <a:lnTo>
                  <a:pt x="118" y="38"/>
                </a:lnTo>
                <a:lnTo>
                  <a:pt x="118" y="38"/>
                </a:lnTo>
                <a:close/>
                <a:moveTo>
                  <a:pt x="118" y="22"/>
                </a:moveTo>
                <a:lnTo>
                  <a:pt x="118" y="28"/>
                </a:lnTo>
                <a:lnTo>
                  <a:pt x="172" y="28"/>
                </a:lnTo>
                <a:lnTo>
                  <a:pt x="172" y="22"/>
                </a:lnTo>
                <a:lnTo>
                  <a:pt x="118" y="22"/>
                </a:lnTo>
                <a:lnTo>
                  <a:pt x="118" y="22"/>
                </a:lnTo>
                <a:close/>
                <a:moveTo>
                  <a:pt x="104" y="64"/>
                </a:moveTo>
                <a:lnTo>
                  <a:pt x="104" y="64"/>
                </a:lnTo>
                <a:lnTo>
                  <a:pt x="104" y="46"/>
                </a:lnTo>
                <a:lnTo>
                  <a:pt x="104" y="38"/>
                </a:lnTo>
                <a:lnTo>
                  <a:pt x="100" y="32"/>
                </a:lnTo>
                <a:lnTo>
                  <a:pt x="96" y="28"/>
                </a:lnTo>
                <a:lnTo>
                  <a:pt x="90" y="24"/>
                </a:lnTo>
                <a:lnTo>
                  <a:pt x="80" y="24"/>
                </a:lnTo>
                <a:lnTo>
                  <a:pt x="68" y="24"/>
                </a:lnTo>
                <a:lnTo>
                  <a:pt x="68" y="24"/>
                </a:lnTo>
                <a:lnTo>
                  <a:pt x="52" y="24"/>
                </a:lnTo>
                <a:lnTo>
                  <a:pt x="44" y="24"/>
                </a:lnTo>
                <a:lnTo>
                  <a:pt x="38" y="28"/>
                </a:lnTo>
                <a:lnTo>
                  <a:pt x="38" y="28"/>
                </a:lnTo>
                <a:lnTo>
                  <a:pt x="32" y="34"/>
                </a:lnTo>
                <a:lnTo>
                  <a:pt x="30" y="44"/>
                </a:lnTo>
                <a:lnTo>
                  <a:pt x="28" y="54"/>
                </a:lnTo>
                <a:lnTo>
                  <a:pt x="30" y="64"/>
                </a:lnTo>
                <a:lnTo>
                  <a:pt x="30" y="64"/>
                </a:lnTo>
                <a:lnTo>
                  <a:pt x="28" y="64"/>
                </a:lnTo>
                <a:lnTo>
                  <a:pt x="26" y="66"/>
                </a:lnTo>
                <a:lnTo>
                  <a:pt x="26" y="68"/>
                </a:lnTo>
                <a:lnTo>
                  <a:pt x="26" y="68"/>
                </a:lnTo>
                <a:lnTo>
                  <a:pt x="28" y="74"/>
                </a:lnTo>
                <a:lnTo>
                  <a:pt x="28" y="80"/>
                </a:lnTo>
                <a:lnTo>
                  <a:pt x="28" y="80"/>
                </a:lnTo>
                <a:lnTo>
                  <a:pt x="30" y="84"/>
                </a:lnTo>
                <a:lnTo>
                  <a:pt x="34" y="86"/>
                </a:lnTo>
                <a:lnTo>
                  <a:pt x="34" y="86"/>
                </a:lnTo>
                <a:lnTo>
                  <a:pt x="40" y="100"/>
                </a:lnTo>
                <a:lnTo>
                  <a:pt x="46" y="110"/>
                </a:lnTo>
                <a:lnTo>
                  <a:pt x="46" y="110"/>
                </a:lnTo>
                <a:lnTo>
                  <a:pt x="56" y="116"/>
                </a:lnTo>
                <a:lnTo>
                  <a:pt x="66" y="120"/>
                </a:lnTo>
                <a:lnTo>
                  <a:pt x="68" y="120"/>
                </a:lnTo>
                <a:lnTo>
                  <a:pt x="68" y="120"/>
                </a:lnTo>
                <a:lnTo>
                  <a:pt x="68" y="120"/>
                </a:lnTo>
                <a:lnTo>
                  <a:pt x="80" y="116"/>
                </a:lnTo>
                <a:lnTo>
                  <a:pt x="88" y="108"/>
                </a:lnTo>
                <a:lnTo>
                  <a:pt x="88" y="108"/>
                </a:lnTo>
                <a:lnTo>
                  <a:pt x="96" y="100"/>
                </a:lnTo>
                <a:lnTo>
                  <a:pt x="100" y="86"/>
                </a:lnTo>
                <a:lnTo>
                  <a:pt x="100" y="86"/>
                </a:lnTo>
                <a:lnTo>
                  <a:pt x="104" y="84"/>
                </a:lnTo>
                <a:lnTo>
                  <a:pt x="106" y="80"/>
                </a:lnTo>
                <a:lnTo>
                  <a:pt x="106" y="80"/>
                </a:lnTo>
                <a:lnTo>
                  <a:pt x="106" y="74"/>
                </a:lnTo>
                <a:lnTo>
                  <a:pt x="108" y="68"/>
                </a:lnTo>
                <a:lnTo>
                  <a:pt x="108" y="66"/>
                </a:lnTo>
                <a:lnTo>
                  <a:pt x="106" y="64"/>
                </a:lnTo>
                <a:lnTo>
                  <a:pt x="106" y="64"/>
                </a:lnTo>
                <a:lnTo>
                  <a:pt x="104" y="64"/>
                </a:lnTo>
                <a:lnTo>
                  <a:pt x="104" y="64"/>
                </a:lnTo>
                <a:close/>
                <a:moveTo>
                  <a:pt x="34" y="72"/>
                </a:moveTo>
                <a:lnTo>
                  <a:pt x="34" y="72"/>
                </a:lnTo>
                <a:lnTo>
                  <a:pt x="36" y="78"/>
                </a:lnTo>
                <a:lnTo>
                  <a:pt x="36" y="78"/>
                </a:lnTo>
                <a:lnTo>
                  <a:pt x="38" y="80"/>
                </a:lnTo>
                <a:lnTo>
                  <a:pt x="40" y="82"/>
                </a:lnTo>
                <a:lnTo>
                  <a:pt x="40" y="84"/>
                </a:lnTo>
                <a:lnTo>
                  <a:pt x="40" y="84"/>
                </a:lnTo>
                <a:lnTo>
                  <a:pt x="46" y="96"/>
                </a:lnTo>
                <a:lnTo>
                  <a:pt x="52" y="104"/>
                </a:lnTo>
                <a:lnTo>
                  <a:pt x="52" y="104"/>
                </a:lnTo>
                <a:lnTo>
                  <a:pt x="58" y="110"/>
                </a:lnTo>
                <a:lnTo>
                  <a:pt x="68" y="112"/>
                </a:lnTo>
                <a:lnTo>
                  <a:pt x="68" y="112"/>
                </a:lnTo>
                <a:lnTo>
                  <a:pt x="76" y="108"/>
                </a:lnTo>
                <a:lnTo>
                  <a:pt x="84" y="104"/>
                </a:lnTo>
                <a:lnTo>
                  <a:pt x="84" y="104"/>
                </a:lnTo>
                <a:lnTo>
                  <a:pt x="88" y="96"/>
                </a:lnTo>
                <a:lnTo>
                  <a:pt x="94" y="84"/>
                </a:lnTo>
                <a:lnTo>
                  <a:pt x="94" y="82"/>
                </a:lnTo>
                <a:lnTo>
                  <a:pt x="96" y="80"/>
                </a:lnTo>
                <a:lnTo>
                  <a:pt x="96" y="80"/>
                </a:lnTo>
                <a:lnTo>
                  <a:pt x="98" y="78"/>
                </a:lnTo>
                <a:lnTo>
                  <a:pt x="98" y="78"/>
                </a:lnTo>
                <a:lnTo>
                  <a:pt x="100" y="72"/>
                </a:lnTo>
                <a:lnTo>
                  <a:pt x="100" y="72"/>
                </a:lnTo>
                <a:lnTo>
                  <a:pt x="96" y="72"/>
                </a:lnTo>
                <a:lnTo>
                  <a:pt x="96" y="70"/>
                </a:lnTo>
                <a:lnTo>
                  <a:pt x="94" y="70"/>
                </a:lnTo>
                <a:lnTo>
                  <a:pt x="94" y="66"/>
                </a:lnTo>
                <a:lnTo>
                  <a:pt x="94" y="66"/>
                </a:lnTo>
                <a:lnTo>
                  <a:pt x="92" y="60"/>
                </a:lnTo>
                <a:lnTo>
                  <a:pt x="92" y="60"/>
                </a:lnTo>
                <a:lnTo>
                  <a:pt x="88" y="60"/>
                </a:lnTo>
                <a:lnTo>
                  <a:pt x="82" y="58"/>
                </a:lnTo>
                <a:lnTo>
                  <a:pt x="82" y="62"/>
                </a:lnTo>
                <a:lnTo>
                  <a:pt x="78" y="62"/>
                </a:lnTo>
                <a:lnTo>
                  <a:pt x="80" y="58"/>
                </a:lnTo>
                <a:lnTo>
                  <a:pt x="76" y="62"/>
                </a:lnTo>
                <a:lnTo>
                  <a:pt x="74" y="62"/>
                </a:lnTo>
                <a:lnTo>
                  <a:pt x="76" y="56"/>
                </a:lnTo>
                <a:lnTo>
                  <a:pt x="76" y="56"/>
                </a:lnTo>
                <a:lnTo>
                  <a:pt x="76" y="56"/>
                </a:lnTo>
                <a:lnTo>
                  <a:pt x="68" y="62"/>
                </a:lnTo>
                <a:lnTo>
                  <a:pt x="58" y="64"/>
                </a:lnTo>
                <a:lnTo>
                  <a:pt x="50" y="64"/>
                </a:lnTo>
                <a:lnTo>
                  <a:pt x="42" y="60"/>
                </a:lnTo>
                <a:lnTo>
                  <a:pt x="42" y="60"/>
                </a:lnTo>
                <a:lnTo>
                  <a:pt x="42" y="62"/>
                </a:lnTo>
                <a:lnTo>
                  <a:pt x="42" y="62"/>
                </a:lnTo>
                <a:lnTo>
                  <a:pt x="40" y="70"/>
                </a:lnTo>
                <a:lnTo>
                  <a:pt x="40" y="70"/>
                </a:lnTo>
                <a:lnTo>
                  <a:pt x="40" y="70"/>
                </a:lnTo>
                <a:lnTo>
                  <a:pt x="40" y="70"/>
                </a:lnTo>
                <a:lnTo>
                  <a:pt x="40" y="72"/>
                </a:lnTo>
                <a:lnTo>
                  <a:pt x="40" y="72"/>
                </a:lnTo>
                <a:lnTo>
                  <a:pt x="34" y="72"/>
                </a:lnTo>
                <a:lnTo>
                  <a:pt x="34" y="72"/>
                </a:lnTo>
                <a:close/>
                <a:moveTo>
                  <a:pt x="22" y="120"/>
                </a:moveTo>
                <a:lnTo>
                  <a:pt x="20" y="120"/>
                </a:lnTo>
                <a:lnTo>
                  <a:pt x="18" y="120"/>
                </a:lnTo>
                <a:lnTo>
                  <a:pt x="18" y="120"/>
                </a:lnTo>
                <a:lnTo>
                  <a:pt x="14" y="126"/>
                </a:lnTo>
                <a:lnTo>
                  <a:pt x="10" y="134"/>
                </a:lnTo>
                <a:lnTo>
                  <a:pt x="4" y="148"/>
                </a:lnTo>
                <a:lnTo>
                  <a:pt x="4" y="148"/>
                </a:lnTo>
                <a:lnTo>
                  <a:pt x="0" y="164"/>
                </a:lnTo>
                <a:lnTo>
                  <a:pt x="0" y="178"/>
                </a:lnTo>
                <a:lnTo>
                  <a:pt x="0" y="182"/>
                </a:lnTo>
                <a:lnTo>
                  <a:pt x="4" y="182"/>
                </a:lnTo>
                <a:lnTo>
                  <a:pt x="132" y="182"/>
                </a:lnTo>
                <a:lnTo>
                  <a:pt x="134" y="182"/>
                </a:lnTo>
                <a:lnTo>
                  <a:pt x="136" y="178"/>
                </a:lnTo>
                <a:lnTo>
                  <a:pt x="136" y="178"/>
                </a:lnTo>
                <a:lnTo>
                  <a:pt x="134" y="162"/>
                </a:lnTo>
                <a:lnTo>
                  <a:pt x="130" y="146"/>
                </a:lnTo>
                <a:lnTo>
                  <a:pt x="130" y="146"/>
                </a:lnTo>
                <a:lnTo>
                  <a:pt x="124" y="132"/>
                </a:lnTo>
                <a:lnTo>
                  <a:pt x="116" y="120"/>
                </a:lnTo>
                <a:lnTo>
                  <a:pt x="116" y="118"/>
                </a:lnTo>
                <a:lnTo>
                  <a:pt x="114" y="118"/>
                </a:lnTo>
                <a:lnTo>
                  <a:pt x="94" y="120"/>
                </a:lnTo>
                <a:lnTo>
                  <a:pt x="94" y="128"/>
                </a:lnTo>
                <a:lnTo>
                  <a:pt x="112" y="128"/>
                </a:lnTo>
                <a:lnTo>
                  <a:pt x="112" y="128"/>
                </a:lnTo>
                <a:lnTo>
                  <a:pt x="118" y="136"/>
                </a:lnTo>
                <a:lnTo>
                  <a:pt x="124" y="148"/>
                </a:lnTo>
                <a:lnTo>
                  <a:pt x="124" y="148"/>
                </a:lnTo>
                <a:lnTo>
                  <a:pt x="126" y="162"/>
                </a:lnTo>
                <a:lnTo>
                  <a:pt x="128" y="174"/>
                </a:lnTo>
                <a:lnTo>
                  <a:pt x="128" y="174"/>
                </a:lnTo>
                <a:lnTo>
                  <a:pt x="8" y="174"/>
                </a:lnTo>
                <a:lnTo>
                  <a:pt x="8" y="174"/>
                </a:lnTo>
                <a:lnTo>
                  <a:pt x="8" y="162"/>
                </a:lnTo>
                <a:lnTo>
                  <a:pt x="10" y="150"/>
                </a:lnTo>
                <a:lnTo>
                  <a:pt x="10" y="150"/>
                </a:lnTo>
                <a:lnTo>
                  <a:pt x="16" y="138"/>
                </a:lnTo>
                <a:lnTo>
                  <a:pt x="24" y="128"/>
                </a:lnTo>
                <a:lnTo>
                  <a:pt x="40" y="128"/>
                </a:lnTo>
                <a:lnTo>
                  <a:pt x="40" y="120"/>
                </a:lnTo>
                <a:lnTo>
                  <a:pt x="22" y="12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3" name="Freeform 255"/>
          <p:cNvSpPr>
            <a:spLocks noEditPoints="1"/>
          </p:cNvSpPr>
          <p:nvPr/>
        </p:nvSpPr>
        <p:spPr bwMode="auto">
          <a:xfrm>
            <a:off x="5392419" y="2486109"/>
            <a:ext cx="1166893" cy="583446"/>
          </a:xfrm>
          <a:custGeom>
            <a:avLst/>
            <a:gdLst>
              <a:gd name="T0" fmla="*/ 318 w 340"/>
              <a:gd name="T1" fmla="*/ 62 h 170"/>
              <a:gd name="T2" fmla="*/ 302 w 340"/>
              <a:gd name="T3" fmla="*/ 88 h 170"/>
              <a:gd name="T4" fmla="*/ 264 w 340"/>
              <a:gd name="T5" fmla="*/ 86 h 170"/>
              <a:gd name="T6" fmla="*/ 250 w 340"/>
              <a:gd name="T7" fmla="*/ 62 h 170"/>
              <a:gd name="T8" fmla="*/ 250 w 340"/>
              <a:gd name="T9" fmla="*/ 38 h 170"/>
              <a:gd name="T10" fmla="*/ 282 w 340"/>
              <a:gd name="T11" fmla="*/ 10 h 170"/>
              <a:gd name="T12" fmla="*/ 318 w 340"/>
              <a:gd name="T13" fmla="*/ 38 h 170"/>
              <a:gd name="T14" fmla="*/ 66 w 340"/>
              <a:gd name="T15" fmla="*/ 96 h 170"/>
              <a:gd name="T16" fmla="*/ 34 w 340"/>
              <a:gd name="T17" fmla="*/ 86 h 170"/>
              <a:gd name="T18" fmla="*/ 22 w 340"/>
              <a:gd name="T19" fmla="*/ 30 h 170"/>
              <a:gd name="T20" fmla="*/ 70 w 340"/>
              <a:gd name="T21" fmla="*/ 14 h 170"/>
              <a:gd name="T22" fmla="*/ 96 w 340"/>
              <a:gd name="T23" fmla="*/ 62 h 170"/>
              <a:gd name="T24" fmla="*/ 176 w 340"/>
              <a:gd name="T25" fmla="*/ 116 h 170"/>
              <a:gd name="T26" fmla="*/ 166 w 340"/>
              <a:gd name="T27" fmla="*/ 108 h 170"/>
              <a:gd name="T28" fmla="*/ 168 w 340"/>
              <a:gd name="T29" fmla="*/ 12 h 170"/>
              <a:gd name="T30" fmla="*/ 186 w 340"/>
              <a:gd name="T31" fmla="*/ 8 h 170"/>
              <a:gd name="T32" fmla="*/ 196 w 340"/>
              <a:gd name="T33" fmla="*/ 12 h 170"/>
              <a:gd name="T34" fmla="*/ 210 w 340"/>
              <a:gd name="T35" fmla="*/ 16 h 170"/>
              <a:gd name="T36" fmla="*/ 154 w 340"/>
              <a:gd name="T37" fmla="*/ 2 h 170"/>
              <a:gd name="T38" fmla="*/ 132 w 340"/>
              <a:gd name="T39" fmla="*/ 44 h 170"/>
              <a:gd name="T40" fmla="*/ 130 w 340"/>
              <a:gd name="T41" fmla="*/ 62 h 170"/>
              <a:gd name="T42" fmla="*/ 148 w 340"/>
              <a:gd name="T43" fmla="*/ 92 h 170"/>
              <a:gd name="T44" fmla="*/ 194 w 340"/>
              <a:gd name="T45" fmla="*/ 92 h 170"/>
              <a:gd name="T46" fmla="*/ 212 w 340"/>
              <a:gd name="T47" fmla="*/ 62 h 170"/>
              <a:gd name="T48" fmla="*/ 210 w 340"/>
              <a:gd name="T49" fmla="*/ 44 h 170"/>
              <a:gd name="T50" fmla="*/ 152 w 340"/>
              <a:gd name="T51" fmla="*/ 44 h 170"/>
              <a:gd name="T52" fmla="*/ 184 w 340"/>
              <a:gd name="T53" fmla="*/ 38 h 170"/>
              <a:gd name="T54" fmla="*/ 196 w 340"/>
              <a:gd name="T55" fmla="*/ 40 h 170"/>
              <a:gd name="T56" fmla="*/ 204 w 340"/>
              <a:gd name="T57" fmla="*/ 58 h 170"/>
              <a:gd name="T58" fmla="*/ 188 w 340"/>
              <a:gd name="T59" fmla="*/ 86 h 170"/>
              <a:gd name="T60" fmla="*/ 148 w 340"/>
              <a:gd name="T61" fmla="*/ 78 h 170"/>
              <a:gd name="T62" fmla="*/ 136 w 340"/>
              <a:gd name="T63" fmla="*/ 52 h 170"/>
              <a:gd name="T64" fmla="*/ 108 w 340"/>
              <a:gd name="T65" fmla="*/ 118 h 170"/>
              <a:gd name="T66" fmla="*/ 238 w 340"/>
              <a:gd name="T67" fmla="*/ 170 h 170"/>
              <a:gd name="T68" fmla="*/ 232 w 340"/>
              <a:gd name="T69" fmla="*/ 116 h 170"/>
              <a:gd name="T70" fmla="*/ 218 w 340"/>
              <a:gd name="T71" fmla="*/ 112 h 170"/>
              <a:gd name="T72" fmla="*/ 108 w 340"/>
              <a:gd name="T73" fmla="*/ 160 h 170"/>
              <a:gd name="T74" fmla="*/ 124 w 340"/>
              <a:gd name="T75" fmla="*/ 112 h 170"/>
              <a:gd name="T76" fmla="*/ 82 w 340"/>
              <a:gd name="T77" fmla="*/ 102 h 170"/>
              <a:gd name="T78" fmla="*/ 0 w 340"/>
              <a:gd name="T79" fmla="*/ 150 h 170"/>
              <a:gd name="T80" fmla="*/ 22 w 340"/>
              <a:gd name="T81" fmla="*/ 106 h 170"/>
              <a:gd name="T82" fmla="*/ 82 w 340"/>
              <a:gd name="T83" fmla="*/ 102 h 170"/>
              <a:gd name="T84" fmla="*/ 36 w 340"/>
              <a:gd name="T85" fmla="*/ 52 h 170"/>
              <a:gd name="T86" fmla="*/ 38 w 340"/>
              <a:gd name="T87" fmla="*/ 80 h 170"/>
              <a:gd name="T88" fmla="*/ 76 w 340"/>
              <a:gd name="T89" fmla="*/ 76 h 170"/>
              <a:gd name="T90" fmla="*/ 78 w 340"/>
              <a:gd name="T91" fmla="*/ 52 h 170"/>
              <a:gd name="T92" fmla="*/ 326 w 340"/>
              <a:gd name="T93" fmla="*/ 98 h 170"/>
              <a:gd name="T94" fmla="*/ 252 w 340"/>
              <a:gd name="T95" fmla="*/ 148 h 170"/>
              <a:gd name="T96" fmla="*/ 262 w 340"/>
              <a:gd name="T97" fmla="*/ 98 h 170"/>
              <a:gd name="T98" fmla="*/ 290 w 340"/>
              <a:gd name="T99" fmla="*/ 98 h 170"/>
              <a:gd name="T100" fmla="*/ 272 w 340"/>
              <a:gd name="T101" fmla="*/ 40 h 170"/>
              <a:gd name="T102" fmla="*/ 256 w 340"/>
              <a:gd name="T103" fmla="*/ 52 h 170"/>
              <a:gd name="T104" fmla="*/ 258 w 340"/>
              <a:gd name="T105" fmla="*/ 64 h 170"/>
              <a:gd name="T106" fmla="*/ 272 w 340"/>
              <a:gd name="T107" fmla="*/ 86 h 170"/>
              <a:gd name="T108" fmla="*/ 302 w 340"/>
              <a:gd name="T109" fmla="*/ 78 h 170"/>
              <a:gd name="T110" fmla="*/ 312 w 340"/>
              <a:gd name="T111" fmla="*/ 60 h 170"/>
              <a:gd name="T112" fmla="*/ 308 w 340"/>
              <a:gd name="T113" fmla="*/ 5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0" h="170">
                <a:moveTo>
                  <a:pt x="316" y="48"/>
                </a:moveTo>
                <a:lnTo>
                  <a:pt x="316" y="48"/>
                </a:lnTo>
                <a:lnTo>
                  <a:pt x="318" y="48"/>
                </a:lnTo>
                <a:lnTo>
                  <a:pt x="320" y="50"/>
                </a:lnTo>
                <a:lnTo>
                  <a:pt x="320" y="52"/>
                </a:lnTo>
                <a:lnTo>
                  <a:pt x="320" y="52"/>
                </a:lnTo>
                <a:lnTo>
                  <a:pt x="318" y="62"/>
                </a:lnTo>
                <a:lnTo>
                  <a:pt x="318" y="62"/>
                </a:lnTo>
                <a:lnTo>
                  <a:pt x="316" y="66"/>
                </a:lnTo>
                <a:lnTo>
                  <a:pt x="312" y="68"/>
                </a:lnTo>
                <a:lnTo>
                  <a:pt x="312" y="68"/>
                </a:lnTo>
                <a:lnTo>
                  <a:pt x="308" y="82"/>
                </a:lnTo>
                <a:lnTo>
                  <a:pt x="308" y="82"/>
                </a:lnTo>
                <a:lnTo>
                  <a:pt x="302" y="88"/>
                </a:lnTo>
                <a:lnTo>
                  <a:pt x="296" y="92"/>
                </a:lnTo>
                <a:lnTo>
                  <a:pt x="296" y="92"/>
                </a:lnTo>
                <a:lnTo>
                  <a:pt x="282" y="92"/>
                </a:lnTo>
                <a:lnTo>
                  <a:pt x="282" y="92"/>
                </a:lnTo>
                <a:lnTo>
                  <a:pt x="270" y="90"/>
                </a:lnTo>
                <a:lnTo>
                  <a:pt x="270" y="90"/>
                </a:lnTo>
                <a:lnTo>
                  <a:pt x="264" y="86"/>
                </a:lnTo>
                <a:lnTo>
                  <a:pt x="260" y="80"/>
                </a:lnTo>
                <a:lnTo>
                  <a:pt x="260" y="80"/>
                </a:lnTo>
                <a:lnTo>
                  <a:pt x="254" y="68"/>
                </a:lnTo>
                <a:lnTo>
                  <a:pt x="254" y="68"/>
                </a:lnTo>
                <a:lnTo>
                  <a:pt x="252" y="66"/>
                </a:lnTo>
                <a:lnTo>
                  <a:pt x="250" y="62"/>
                </a:lnTo>
                <a:lnTo>
                  <a:pt x="250" y="62"/>
                </a:lnTo>
                <a:lnTo>
                  <a:pt x="248" y="52"/>
                </a:lnTo>
                <a:lnTo>
                  <a:pt x="248" y="50"/>
                </a:lnTo>
                <a:lnTo>
                  <a:pt x="250" y="48"/>
                </a:lnTo>
                <a:lnTo>
                  <a:pt x="250" y="48"/>
                </a:lnTo>
                <a:lnTo>
                  <a:pt x="250" y="48"/>
                </a:lnTo>
                <a:lnTo>
                  <a:pt x="250" y="48"/>
                </a:lnTo>
                <a:lnTo>
                  <a:pt x="250" y="38"/>
                </a:lnTo>
                <a:lnTo>
                  <a:pt x="250" y="30"/>
                </a:lnTo>
                <a:lnTo>
                  <a:pt x="252" y="22"/>
                </a:lnTo>
                <a:lnTo>
                  <a:pt x="256" y="18"/>
                </a:lnTo>
                <a:lnTo>
                  <a:pt x="256" y="18"/>
                </a:lnTo>
                <a:lnTo>
                  <a:pt x="262" y="14"/>
                </a:lnTo>
                <a:lnTo>
                  <a:pt x="268" y="12"/>
                </a:lnTo>
                <a:lnTo>
                  <a:pt x="282" y="10"/>
                </a:lnTo>
                <a:lnTo>
                  <a:pt x="298" y="12"/>
                </a:lnTo>
                <a:lnTo>
                  <a:pt x="304" y="14"/>
                </a:lnTo>
                <a:lnTo>
                  <a:pt x="310" y="16"/>
                </a:lnTo>
                <a:lnTo>
                  <a:pt x="310" y="16"/>
                </a:lnTo>
                <a:lnTo>
                  <a:pt x="316" y="24"/>
                </a:lnTo>
                <a:lnTo>
                  <a:pt x="318" y="30"/>
                </a:lnTo>
                <a:lnTo>
                  <a:pt x="318" y="38"/>
                </a:lnTo>
                <a:lnTo>
                  <a:pt x="316" y="48"/>
                </a:lnTo>
                <a:lnTo>
                  <a:pt x="316" y="48"/>
                </a:lnTo>
                <a:close/>
                <a:moveTo>
                  <a:pt x="82" y="80"/>
                </a:moveTo>
                <a:lnTo>
                  <a:pt x="82" y="80"/>
                </a:lnTo>
                <a:lnTo>
                  <a:pt x="78" y="86"/>
                </a:lnTo>
                <a:lnTo>
                  <a:pt x="74" y="92"/>
                </a:lnTo>
                <a:lnTo>
                  <a:pt x="66" y="96"/>
                </a:lnTo>
                <a:lnTo>
                  <a:pt x="58" y="100"/>
                </a:lnTo>
                <a:lnTo>
                  <a:pt x="56" y="100"/>
                </a:lnTo>
                <a:lnTo>
                  <a:pt x="56" y="100"/>
                </a:lnTo>
                <a:lnTo>
                  <a:pt x="56" y="100"/>
                </a:lnTo>
                <a:lnTo>
                  <a:pt x="46" y="98"/>
                </a:lnTo>
                <a:lnTo>
                  <a:pt x="40" y="92"/>
                </a:lnTo>
                <a:lnTo>
                  <a:pt x="34" y="86"/>
                </a:lnTo>
                <a:lnTo>
                  <a:pt x="30" y="80"/>
                </a:lnTo>
                <a:lnTo>
                  <a:pt x="30" y="80"/>
                </a:lnTo>
                <a:lnTo>
                  <a:pt x="18" y="78"/>
                </a:lnTo>
                <a:lnTo>
                  <a:pt x="18" y="78"/>
                </a:lnTo>
                <a:lnTo>
                  <a:pt x="16" y="62"/>
                </a:lnTo>
                <a:lnTo>
                  <a:pt x="18" y="44"/>
                </a:lnTo>
                <a:lnTo>
                  <a:pt x="22" y="30"/>
                </a:lnTo>
                <a:lnTo>
                  <a:pt x="24" y="24"/>
                </a:lnTo>
                <a:lnTo>
                  <a:pt x="28" y="22"/>
                </a:lnTo>
                <a:lnTo>
                  <a:pt x="28" y="22"/>
                </a:lnTo>
                <a:lnTo>
                  <a:pt x="34" y="18"/>
                </a:lnTo>
                <a:lnTo>
                  <a:pt x="40" y="16"/>
                </a:lnTo>
                <a:lnTo>
                  <a:pt x="56" y="14"/>
                </a:lnTo>
                <a:lnTo>
                  <a:pt x="70" y="14"/>
                </a:lnTo>
                <a:lnTo>
                  <a:pt x="78" y="16"/>
                </a:lnTo>
                <a:lnTo>
                  <a:pt x="84" y="20"/>
                </a:lnTo>
                <a:lnTo>
                  <a:pt x="84" y="20"/>
                </a:lnTo>
                <a:lnTo>
                  <a:pt x="86" y="24"/>
                </a:lnTo>
                <a:lnTo>
                  <a:pt x="90" y="30"/>
                </a:lnTo>
                <a:lnTo>
                  <a:pt x="94" y="44"/>
                </a:lnTo>
                <a:lnTo>
                  <a:pt x="96" y="62"/>
                </a:lnTo>
                <a:lnTo>
                  <a:pt x="94" y="78"/>
                </a:lnTo>
                <a:lnTo>
                  <a:pt x="94" y="78"/>
                </a:lnTo>
                <a:lnTo>
                  <a:pt x="82" y="80"/>
                </a:lnTo>
                <a:lnTo>
                  <a:pt x="82" y="80"/>
                </a:lnTo>
                <a:close/>
                <a:moveTo>
                  <a:pt x="178" y="108"/>
                </a:moveTo>
                <a:lnTo>
                  <a:pt x="178" y="112"/>
                </a:lnTo>
                <a:lnTo>
                  <a:pt x="176" y="116"/>
                </a:lnTo>
                <a:lnTo>
                  <a:pt x="184" y="154"/>
                </a:lnTo>
                <a:lnTo>
                  <a:pt x="172" y="160"/>
                </a:lnTo>
                <a:lnTo>
                  <a:pt x="160" y="154"/>
                </a:lnTo>
                <a:lnTo>
                  <a:pt x="168" y="116"/>
                </a:lnTo>
                <a:lnTo>
                  <a:pt x="166" y="112"/>
                </a:lnTo>
                <a:lnTo>
                  <a:pt x="166" y="108"/>
                </a:lnTo>
                <a:lnTo>
                  <a:pt x="166" y="108"/>
                </a:lnTo>
                <a:lnTo>
                  <a:pt x="178" y="108"/>
                </a:lnTo>
                <a:lnTo>
                  <a:pt x="178" y="108"/>
                </a:lnTo>
                <a:close/>
                <a:moveTo>
                  <a:pt x="148" y="8"/>
                </a:moveTo>
                <a:lnTo>
                  <a:pt x="148" y="8"/>
                </a:lnTo>
                <a:lnTo>
                  <a:pt x="160" y="6"/>
                </a:lnTo>
                <a:lnTo>
                  <a:pt x="166" y="8"/>
                </a:lnTo>
                <a:lnTo>
                  <a:pt x="168" y="12"/>
                </a:lnTo>
                <a:lnTo>
                  <a:pt x="168" y="12"/>
                </a:lnTo>
                <a:lnTo>
                  <a:pt x="158" y="8"/>
                </a:lnTo>
                <a:lnTo>
                  <a:pt x="148" y="8"/>
                </a:lnTo>
                <a:lnTo>
                  <a:pt x="148" y="8"/>
                </a:lnTo>
                <a:close/>
                <a:moveTo>
                  <a:pt x="178" y="10"/>
                </a:moveTo>
                <a:lnTo>
                  <a:pt x="178" y="10"/>
                </a:lnTo>
                <a:lnTo>
                  <a:pt x="186" y="8"/>
                </a:lnTo>
                <a:lnTo>
                  <a:pt x="194" y="10"/>
                </a:lnTo>
                <a:lnTo>
                  <a:pt x="202" y="12"/>
                </a:lnTo>
                <a:lnTo>
                  <a:pt x="204" y="16"/>
                </a:lnTo>
                <a:lnTo>
                  <a:pt x="206" y="20"/>
                </a:lnTo>
                <a:lnTo>
                  <a:pt x="206" y="20"/>
                </a:lnTo>
                <a:lnTo>
                  <a:pt x="202" y="16"/>
                </a:lnTo>
                <a:lnTo>
                  <a:pt x="196" y="12"/>
                </a:lnTo>
                <a:lnTo>
                  <a:pt x="186" y="10"/>
                </a:lnTo>
                <a:lnTo>
                  <a:pt x="178" y="10"/>
                </a:lnTo>
                <a:lnTo>
                  <a:pt x="178" y="10"/>
                </a:lnTo>
                <a:close/>
                <a:moveTo>
                  <a:pt x="210" y="44"/>
                </a:moveTo>
                <a:lnTo>
                  <a:pt x="210" y="44"/>
                </a:lnTo>
                <a:lnTo>
                  <a:pt x="210" y="24"/>
                </a:lnTo>
                <a:lnTo>
                  <a:pt x="210" y="16"/>
                </a:lnTo>
                <a:lnTo>
                  <a:pt x="206" y="10"/>
                </a:lnTo>
                <a:lnTo>
                  <a:pt x="202" y="4"/>
                </a:lnTo>
                <a:lnTo>
                  <a:pt x="194" y="2"/>
                </a:lnTo>
                <a:lnTo>
                  <a:pt x="184" y="0"/>
                </a:lnTo>
                <a:lnTo>
                  <a:pt x="172" y="2"/>
                </a:lnTo>
                <a:lnTo>
                  <a:pt x="172" y="2"/>
                </a:lnTo>
                <a:lnTo>
                  <a:pt x="154" y="2"/>
                </a:lnTo>
                <a:lnTo>
                  <a:pt x="146" y="2"/>
                </a:lnTo>
                <a:lnTo>
                  <a:pt x="138" y="6"/>
                </a:lnTo>
                <a:lnTo>
                  <a:pt x="138" y="6"/>
                </a:lnTo>
                <a:lnTo>
                  <a:pt x="134" y="12"/>
                </a:lnTo>
                <a:lnTo>
                  <a:pt x="130" y="22"/>
                </a:lnTo>
                <a:lnTo>
                  <a:pt x="130" y="32"/>
                </a:lnTo>
                <a:lnTo>
                  <a:pt x="132" y="44"/>
                </a:lnTo>
                <a:lnTo>
                  <a:pt x="132" y="44"/>
                </a:lnTo>
                <a:lnTo>
                  <a:pt x="130" y="44"/>
                </a:lnTo>
                <a:lnTo>
                  <a:pt x="128" y="46"/>
                </a:lnTo>
                <a:lnTo>
                  <a:pt x="128" y="48"/>
                </a:lnTo>
                <a:lnTo>
                  <a:pt x="128" y="48"/>
                </a:lnTo>
                <a:lnTo>
                  <a:pt x="128" y="56"/>
                </a:lnTo>
                <a:lnTo>
                  <a:pt x="130" y="62"/>
                </a:lnTo>
                <a:lnTo>
                  <a:pt x="130" y="62"/>
                </a:lnTo>
                <a:lnTo>
                  <a:pt x="132" y="66"/>
                </a:lnTo>
                <a:lnTo>
                  <a:pt x="136" y="68"/>
                </a:lnTo>
                <a:lnTo>
                  <a:pt x="136" y="68"/>
                </a:lnTo>
                <a:lnTo>
                  <a:pt x="142" y="82"/>
                </a:lnTo>
                <a:lnTo>
                  <a:pt x="148" y="92"/>
                </a:lnTo>
                <a:lnTo>
                  <a:pt x="148" y="92"/>
                </a:lnTo>
                <a:lnTo>
                  <a:pt x="158" y="100"/>
                </a:lnTo>
                <a:lnTo>
                  <a:pt x="170" y="104"/>
                </a:lnTo>
                <a:lnTo>
                  <a:pt x="170" y="104"/>
                </a:lnTo>
                <a:lnTo>
                  <a:pt x="172" y="104"/>
                </a:lnTo>
                <a:lnTo>
                  <a:pt x="172" y="104"/>
                </a:lnTo>
                <a:lnTo>
                  <a:pt x="184" y="100"/>
                </a:lnTo>
                <a:lnTo>
                  <a:pt x="194" y="92"/>
                </a:lnTo>
                <a:lnTo>
                  <a:pt x="194" y="92"/>
                </a:lnTo>
                <a:lnTo>
                  <a:pt x="200" y="82"/>
                </a:lnTo>
                <a:lnTo>
                  <a:pt x="206" y="68"/>
                </a:lnTo>
                <a:lnTo>
                  <a:pt x="206" y="68"/>
                </a:lnTo>
                <a:lnTo>
                  <a:pt x="208" y="66"/>
                </a:lnTo>
                <a:lnTo>
                  <a:pt x="212" y="62"/>
                </a:lnTo>
                <a:lnTo>
                  <a:pt x="212" y="62"/>
                </a:lnTo>
                <a:lnTo>
                  <a:pt x="212" y="56"/>
                </a:lnTo>
                <a:lnTo>
                  <a:pt x="214" y="48"/>
                </a:lnTo>
                <a:lnTo>
                  <a:pt x="214" y="46"/>
                </a:lnTo>
                <a:lnTo>
                  <a:pt x="212" y="44"/>
                </a:lnTo>
                <a:lnTo>
                  <a:pt x="212" y="44"/>
                </a:lnTo>
                <a:lnTo>
                  <a:pt x="210" y="44"/>
                </a:lnTo>
                <a:lnTo>
                  <a:pt x="210" y="44"/>
                </a:lnTo>
                <a:close/>
                <a:moveTo>
                  <a:pt x="136" y="52"/>
                </a:moveTo>
                <a:lnTo>
                  <a:pt x="136" y="52"/>
                </a:lnTo>
                <a:lnTo>
                  <a:pt x="140" y="52"/>
                </a:lnTo>
                <a:lnTo>
                  <a:pt x="140" y="52"/>
                </a:lnTo>
                <a:lnTo>
                  <a:pt x="144" y="40"/>
                </a:lnTo>
                <a:lnTo>
                  <a:pt x="144" y="40"/>
                </a:lnTo>
                <a:lnTo>
                  <a:pt x="152" y="44"/>
                </a:lnTo>
                <a:lnTo>
                  <a:pt x="160" y="44"/>
                </a:lnTo>
                <a:lnTo>
                  <a:pt x="170" y="42"/>
                </a:lnTo>
                <a:lnTo>
                  <a:pt x="180" y="36"/>
                </a:lnTo>
                <a:lnTo>
                  <a:pt x="180" y="36"/>
                </a:lnTo>
                <a:lnTo>
                  <a:pt x="178" y="42"/>
                </a:lnTo>
                <a:lnTo>
                  <a:pt x="180" y="42"/>
                </a:lnTo>
                <a:lnTo>
                  <a:pt x="184" y="38"/>
                </a:lnTo>
                <a:lnTo>
                  <a:pt x="184" y="42"/>
                </a:lnTo>
                <a:lnTo>
                  <a:pt x="186" y="42"/>
                </a:lnTo>
                <a:lnTo>
                  <a:pt x="188" y="36"/>
                </a:lnTo>
                <a:lnTo>
                  <a:pt x="188" y="36"/>
                </a:lnTo>
                <a:lnTo>
                  <a:pt x="192" y="40"/>
                </a:lnTo>
                <a:lnTo>
                  <a:pt x="196" y="40"/>
                </a:lnTo>
                <a:lnTo>
                  <a:pt x="196" y="40"/>
                </a:lnTo>
                <a:lnTo>
                  <a:pt x="200" y="50"/>
                </a:lnTo>
                <a:lnTo>
                  <a:pt x="202" y="52"/>
                </a:lnTo>
                <a:lnTo>
                  <a:pt x="202" y="52"/>
                </a:lnTo>
                <a:lnTo>
                  <a:pt x="206" y="52"/>
                </a:lnTo>
                <a:lnTo>
                  <a:pt x="206" y="52"/>
                </a:lnTo>
                <a:lnTo>
                  <a:pt x="204" y="58"/>
                </a:lnTo>
                <a:lnTo>
                  <a:pt x="204" y="58"/>
                </a:lnTo>
                <a:lnTo>
                  <a:pt x="202" y="62"/>
                </a:lnTo>
                <a:lnTo>
                  <a:pt x="200" y="62"/>
                </a:lnTo>
                <a:lnTo>
                  <a:pt x="198" y="64"/>
                </a:lnTo>
                <a:lnTo>
                  <a:pt x="198" y="64"/>
                </a:lnTo>
                <a:lnTo>
                  <a:pt x="194" y="78"/>
                </a:lnTo>
                <a:lnTo>
                  <a:pt x="188" y="86"/>
                </a:lnTo>
                <a:lnTo>
                  <a:pt x="188" y="86"/>
                </a:lnTo>
                <a:lnTo>
                  <a:pt x="180" y="92"/>
                </a:lnTo>
                <a:lnTo>
                  <a:pt x="170" y="96"/>
                </a:lnTo>
                <a:lnTo>
                  <a:pt x="170" y="96"/>
                </a:lnTo>
                <a:lnTo>
                  <a:pt x="162" y="92"/>
                </a:lnTo>
                <a:lnTo>
                  <a:pt x="154" y="86"/>
                </a:lnTo>
                <a:lnTo>
                  <a:pt x="154" y="86"/>
                </a:lnTo>
                <a:lnTo>
                  <a:pt x="148" y="78"/>
                </a:lnTo>
                <a:lnTo>
                  <a:pt x="142" y="64"/>
                </a:lnTo>
                <a:lnTo>
                  <a:pt x="142" y="62"/>
                </a:lnTo>
                <a:lnTo>
                  <a:pt x="140" y="62"/>
                </a:lnTo>
                <a:lnTo>
                  <a:pt x="140" y="62"/>
                </a:lnTo>
                <a:lnTo>
                  <a:pt x="138" y="58"/>
                </a:lnTo>
                <a:lnTo>
                  <a:pt x="138" y="58"/>
                </a:lnTo>
                <a:lnTo>
                  <a:pt x="136" y="52"/>
                </a:lnTo>
                <a:lnTo>
                  <a:pt x="136" y="52"/>
                </a:lnTo>
                <a:close/>
                <a:moveTo>
                  <a:pt x="122" y="104"/>
                </a:moveTo>
                <a:lnTo>
                  <a:pt x="120" y="104"/>
                </a:lnTo>
                <a:lnTo>
                  <a:pt x="120" y="104"/>
                </a:lnTo>
                <a:lnTo>
                  <a:pt x="120" y="104"/>
                </a:lnTo>
                <a:lnTo>
                  <a:pt x="114" y="110"/>
                </a:lnTo>
                <a:lnTo>
                  <a:pt x="108" y="118"/>
                </a:lnTo>
                <a:lnTo>
                  <a:pt x="102" y="134"/>
                </a:lnTo>
                <a:lnTo>
                  <a:pt x="102" y="134"/>
                </a:lnTo>
                <a:lnTo>
                  <a:pt x="100" y="150"/>
                </a:lnTo>
                <a:lnTo>
                  <a:pt x="98" y="164"/>
                </a:lnTo>
                <a:lnTo>
                  <a:pt x="98" y="170"/>
                </a:lnTo>
                <a:lnTo>
                  <a:pt x="102" y="170"/>
                </a:lnTo>
                <a:lnTo>
                  <a:pt x="238" y="170"/>
                </a:lnTo>
                <a:lnTo>
                  <a:pt x="242" y="170"/>
                </a:lnTo>
                <a:lnTo>
                  <a:pt x="242" y="166"/>
                </a:lnTo>
                <a:lnTo>
                  <a:pt x="242" y="166"/>
                </a:lnTo>
                <a:lnTo>
                  <a:pt x="242" y="150"/>
                </a:lnTo>
                <a:lnTo>
                  <a:pt x="238" y="132"/>
                </a:lnTo>
                <a:lnTo>
                  <a:pt x="238" y="132"/>
                </a:lnTo>
                <a:lnTo>
                  <a:pt x="232" y="116"/>
                </a:lnTo>
                <a:lnTo>
                  <a:pt x="222" y="104"/>
                </a:lnTo>
                <a:lnTo>
                  <a:pt x="222" y="102"/>
                </a:lnTo>
                <a:lnTo>
                  <a:pt x="220" y="102"/>
                </a:lnTo>
                <a:lnTo>
                  <a:pt x="198" y="104"/>
                </a:lnTo>
                <a:lnTo>
                  <a:pt x="198" y="112"/>
                </a:lnTo>
                <a:lnTo>
                  <a:pt x="218" y="112"/>
                </a:lnTo>
                <a:lnTo>
                  <a:pt x="218" y="112"/>
                </a:lnTo>
                <a:lnTo>
                  <a:pt x="226" y="122"/>
                </a:lnTo>
                <a:lnTo>
                  <a:pt x="230" y="134"/>
                </a:lnTo>
                <a:lnTo>
                  <a:pt x="230" y="134"/>
                </a:lnTo>
                <a:lnTo>
                  <a:pt x="234" y="148"/>
                </a:lnTo>
                <a:lnTo>
                  <a:pt x="234" y="160"/>
                </a:lnTo>
                <a:lnTo>
                  <a:pt x="234" y="160"/>
                </a:lnTo>
                <a:lnTo>
                  <a:pt x="108" y="160"/>
                </a:lnTo>
                <a:lnTo>
                  <a:pt x="108" y="160"/>
                </a:lnTo>
                <a:lnTo>
                  <a:pt x="108" y="150"/>
                </a:lnTo>
                <a:lnTo>
                  <a:pt x="110" y="136"/>
                </a:lnTo>
                <a:lnTo>
                  <a:pt x="110" y="136"/>
                </a:lnTo>
                <a:lnTo>
                  <a:pt x="116" y="124"/>
                </a:lnTo>
                <a:lnTo>
                  <a:pt x="120" y="118"/>
                </a:lnTo>
                <a:lnTo>
                  <a:pt x="124" y="112"/>
                </a:lnTo>
                <a:lnTo>
                  <a:pt x="142" y="112"/>
                </a:lnTo>
                <a:lnTo>
                  <a:pt x="142" y="104"/>
                </a:lnTo>
                <a:lnTo>
                  <a:pt x="122" y="104"/>
                </a:lnTo>
                <a:lnTo>
                  <a:pt x="122" y="104"/>
                </a:lnTo>
                <a:close/>
                <a:moveTo>
                  <a:pt x="80" y="102"/>
                </a:moveTo>
                <a:lnTo>
                  <a:pt x="80" y="102"/>
                </a:lnTo>
                <a:lnTo>
                  <a:pt x="82" y="102"/>
                </a:lnTo>
                <a:lnTo>
                  <a:pt x="82" y="102"/>
                </a:lnTo>
                <a:lnTo>
                  <a:pt x="94" y="108"/>
                </a:lnTo>
                <a:lnTo>
                  <a:pt x="102" y="116"/>
                </a:lnTo>
                <a:lnTo>
                  <a:pt x="102" y="116"/>
                </a:lnTo>
                <a:lnTo>
                  <a:pt x="94" y="132"/>
                </a:lnTo>
                <a:lnTo>
                  <a:pt x="92" y="150"/>
                </a:lnTo>
                <a:lnTo>
                  <a:pt x="0" y="150"/>
                </a:lnTo>
                <a:lnTo>
                  <a:pt x="0" y="150"/>
                </a:lnTo>
                <a:lnTo>
                  <a:pt x="0" y="138"/>
                </a:lnTo>
                <a:lnTo>
                  <a:pt x="2" y="132"/>
                </a:lnTo>
                <a:lnTo>
                  <a:pt x="4" y="124"/>
                </a:lnTo>
                <a:lnTo>
                  <a:pt x="8" y="118"/>
                </a:lnTo>
                <a:lnTo>
                  <a:pt x="14" y="112"/>
                </a:lnTo>
                <a:lnTo>
                  <a:pt x="22" y="106"/>
                </a:lnTo>
                <a:lnTo>
                  <a:pt x="32" y="102"/>
                </a:lnTo>
                <a:lnTo>
                  <a:pt x="40" y="134"/>
                </a:lnTo>
                <a:lnTo>
                  <a:pt x="40" y="134"/>
                </a:lnTo>
                <a:lnTo>
                  <a:pt x="56" y="136"/>
                </a:lnTo>
                <a:lnTo>
                  <a:pt x="72" y="134"/>
                </a:lnTo>
                <a:lnTo>
                  <a:pt x="72" y="134"/>
                </a:lnTo>
                <a:lnTo>
                  <a:pt x="82" y="102"/>
                </a:lnTo>
                <a:lnTo>
                  <a:pt x="80" y="102"/>
                </a:lnTo>
                <a:lnTo>
                  <a:pt x="80" y="102"/>
                </a:lnTo>
                <a:close/>
                <a:moveTo>
                  <a:pt x="78" y="52"/>
                </a:moveTo>
                <a:lnTo>
                  <a:pt x="78" y="52"/>
                </a:lnTo>
                <a:lnTo>
                  <a:pt x="58" y="54"/>
                </a:lnTo>
                <a:lnTo>
                  <a:pt x="48" y="52"/>
                </a:lnTo>
                <a:lnTo>
                  <a:pt x="36" y="52"/>
                </a:lnTo>
                <a:lnTo>
                  <a:pt x="36" y="52"/>
                </a:lnTo>
                <a:lnTo>
                  <a:pt x="34" y="60"/>
                </a:lnTo>
                <a:lnTo>
                  <a:pt x="34" y="60"/>
                </a:lnTo>
                <a:lnTo>
                  <a:pt x="34" y="66"/>
                </a:lnTo>
                <a:lnTo>
                  <a:pt x="36" y="74"/>
                </a:lnTo>
                <a:lnTo>
                  <a:pt x="36" y="74"/>
                </a:lnTo>
                <a:lnTo>
                  <a:pt x="38" y="80"/>
                </a:lnTo>
                <a:lnTo>
                  <a:pt x="42" y="86"/>
                </a:lnTo>
                <a:lnTo>
                  <a:pt x="48" y="90"/>
                </a:lnTo>
                <a:lnTo>
                  <a:pt x="56" y="94"/>
                </a:lnTo>
                <a:lnTo>
                  <a:pt x="56" y="94"/>
                </a:lnTo>
                <a:lnTo>
                  <a:pt x="66" y="88"/>
                </a:lnTo>
                <a:lnTo>
                  <a:pt x="72" y="84"/>
                </a:lnTo>
                <a:lnTo>
                  <a:pt x="76" y="76"/>
                </a:lnTo>
                <a:lnTo>
                  <a:pt x="78" y="70"/>
                </a:lnTo>
                <a:lnTo>
                  <a:pt x="78" y="68"/>
                </a:lnTo>
                <a:lnTo>
                  <a:pt x="78" y="68"/>
                </a:lnTo>
                <a:lnTo>
                  <a:pt x="80" y="62"/>
                </a:lnTo>
                <a:lnTo>
                  <a:pt x="80" y="56"/>
                </a:lnTo>
                <a:lnTo>
                  <a:pt x="80" y="56"/>
                </a:lnTo>
                <a:lnTo>
                  <a:pt x="78" y="52"/>
                </a:lnTo>
                <a:lnTo>
                  <a:pt x="78" y="52"/>
                </a:lnTo>
                <a:close/>
                <a:moveTo>
                  <a:pt x="290" y="98"/>
                </a:moveTo>
                <a:lnTo>
                  <a:pt x="290" y="102"/>
                </a:lnTo>
                <a:lnTo>
                  <a:pt x="288" y="106"/>
                </a:lnTo>
                <a:lnTo>
                  <a:pt x="292" y="128"/>
                </a:lnTo>
                <a:lnTo>
                  <a:pt x="304" y="98"/>
                </a:lnTo>
                <a:lnTo>
                  <a:pt x="326" y="98"/>
                </a:lnTo>
                <a:lnTo>
                  <a:pt x="326" y="98"/>
                </a:lnTo>
                <a:lnTo>
                  <a:pt x="332" y="108"/>
                </a:lnTo>
                <a:lnTo>
                  <a:pt x="338" y="120"/>
                </a:lnTo>
                <a:lnTo>
                  <a:pt x="340" y="134"/>
                </a:lnTo>
                <a:lnTo>
                  <a:pt x="340" y="148"/>
                </a:lnTo>
                <a:lnTo>
                  <a:pt x="252" y="148"/>
                </a:lnTo>
                <a:lnTo>
                  <a:pt x="252" y="148"/>
                </a:lnTo>
                <a:lnTo>
                  <a:pt x="250" y="136"/>
                </a:lnTo>
                <a:lnTo>
                  <a:pt x="246" y="126"/>
                </a:lnTo>
                <a:lnTo>
                  <a:pt x="242" y="116"/>
                </a:lnTo>
                <a:lnTo>
                  <a:pt x="236" y="108"/>
                </a:lnTo>
                <a:lnTo>
                  <a:pt x="236" y="108"/>
                </a:lnTo>
                <a:lnTo>
                  <a:pt x="244" y="98"/>
                </a:lnTo>
                <a:lnTo>
                  <a:pt x="262" y="98"/>
                </a:lnTo>
                <a:lnTo>
                  <a:pt x="278" y="128"/>
                </a:lnTo>
                <a:lnTo>
                  <a:pt x="282" y="106"/>
                </a:lnTo>
                <a:lnTo>
                  <a:pt x="280" y="102"/>
                </a:lnTo>
                <a:lnTo>
                  <a:pt x="280" y="98"/>
                </a:lnTo>
                <a:lnTo>
                  <a:pt x="280" y="98"/>
                </a:lnTo>
                <a:lnTo>
                  <a:pt x="290" y="98"/>
                </a:lnTo>
                <a:lnTo>
                  <a:pt x="290" y="98"/>
                </a:lnTo>
                <a:close/>
                <a:moveTo>
                  <a:pt x="306" y="42"/>
                </a:moveTo>
                <a:lnTo>
                  <a:pt x="306" y="42"/>
                </a:lnTo>
                <a:lnTo>
                  <a:pt x="292" y="44"/>
                </a:lnTo>
                <a:lnTo>
                  <a:pt x="284" y="42"/>
                </a:lnTo>
                <a:lnTo>
                  <a:pt x="276" y="40"/>
                </a:lnTo>
                <a:lnTo>
                  <a:pt x="276" y="40"/>
                </a:lnTo>
                <a:lnTo>
                  <a:pt x="272" y="40"/>
                </a:lnTo>
                <a:lnTo>
                  <a:pt x="270" y="40"/>
                </a:lnTo>
                <a:lnTo>
                  <a:pt x="262" y="42"/>
                </a:lnTo>
                <a:lnTo>
                  <a:pt x="262" y="42"/>
                </a:lnTo>
                <a:lnTo>
                  <a:pt x="260" y="50"/>
                </a:lnTo>
                <a:lnTo>
                  <a:pt x="258" y="52"/>
                </a:lnTo>
                <a:lnTo>
                  <a:pt x="256" y="52"/>
                </a:lnTo>
                <a:lnTo>
                  <a:pt x="256" y="52"/>
                </a:lnTo>
                <a:lnTo>
                  <a:pt x="254" y="52"/>
                </a:lnTo>
                <a:lnTo>
                  <a:pt x="254" y="52"/>
                </a:lnTo>
                <a:lnTo>
                  <a:pt x="254" y="52"/>
                </a:lnTo>
                <a:lnTo>
                  <a:pt x="254" y="52"/>
                </a:lnTo>
                <a:lnTo>
                  <a:pt x="256" y="60"/>
                </a:lnTo>
                <a:lnTo>
                  <a:pt x="256" y="60"/>
                </a:lnTo>
                <a:lnTo>
                  <a:pt x="258" y="64"/>
                </a:lnTo>
                <a:lnTo>
                  <a:pt x="260" y="64"/>
                </a:lnTo>
                <a:lnTo>
                  <a:pt x="260" y="66"/>
                </a:lnTo>
                <a:lnTo>
                  <a:pt x="260" y="66"/>
                </a:lnTo>
                <a:lnTo>
                  <a:pt x="264" y="78"/>
                </a:lnTo>
                <a:lnTo>
                  <a:pt x="264" y="78"/>
                </a:lnTo>
                <a:lnTo>
                  <a:pt x="268" y="82"/>
                </a:lnTo>
                <a:lnTo>
                  <a:pt x="272" y="86"/>
                </a:lnTo>
                <a:lnTo>
                  <a:pt x="272" y="86"/>
                </a:lnTo>
                <a:lnTo>
                  <a:pt x="282" y="86"/>
                </a:lnTo>
                <a:lnTo>
                  <a:pt x="282" y="86"/>
                </a:lnTo>
                <a:lnTo>
                  <a:pt x="294" y="86"/>
                </a:lnTo>
                <a:lnTo>
                  <a:pt x="294" y="86"/>
                </a:lnTo>
                <a:lnTo>
                  <a:pt x="298" y="82"/>
                </a:lnTo>
                <a:lnTo>
                  <a:pt x="302" y="78"/>
                </a:lnTo>
                <a:lnTo>
                  <a:pt x="302" y="78"/>
                </a:lnTo>
                <a:lnTo>
                  <a:pt x="308" y="64"/>
                </a:lnTo>
                <a:lnTo>
                  <a:pt x="308" y="64"/>
                </a:lnTo>
                <a:lnTo>
                  <a:pt x="310" y="62"/>
                </a:lnTo>
                <a:lnTo>
                  <a:pt x="310" y="62"/>
                </a:lnTo>
                <a:lnTo>
                  <a:pt x="312" y="60"/>
                </a:lnTo>
                <a:lnTo>
                  <a:pt x="312" y="60"/>
                </a:lnTo>
                <a:lnTo>
                  <a:pt x="314" y="52"/>
                </a:lnTo>
                <a:lnTo>
                  <a:pt x="314" y="52"/>
                </a:lnTo>
                <a:lnTo>
                  <a:pt x="312" y="52"/>
                </a:lnTo>
                <a:lnTo>
                  <a:pt x="312" y="52"/>
                </a:lnTo>
                <a:lnTo>
                  <a:pt x="312" y="52"/>
                </a:lnTo>
                <a:lnTo>
                  <a:pt x="308" y="52"/>
                </a:lnTo>
                <a:lnTo>
                  <a:pt x="308" y="50"/>
                </a:lnTo>
                <a:lnTo>
                  <a:pt x="308" y="50"/>
                </a:lnTo>
                <a:lnTo>
                  <a:pt x="306" y="42"/>
                </a:lnTo>
                <a:lnTo>
                  <a:pt x="306" y="4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4" name="Freeform 256"/>
          <p:cNvSpPr>
            <a:spLocks noEditPoints="1"/>
          </p:cNvSpPr>
          <p:nvPr/>
        </p:nvSpPr>
        <p:spPr bwMode="auto">
          <a:xfrm>
            <a:off x="5303922" y="1729863"/>
            <a:ext cx="535398" cy="473621"/>
          </a:xfrm>
          <a:custGeom>
            <a:avLst/>
            <a:gdLst>
              <a:gd name="T0" fmla="*/ 134 w 156"/>
              <a:gd name="T1" fmla="*/ 0 h 138"/>
              <a:gd name="T2" fmla="*/ 150 w 156"/>
              <a:gd name="T3" fmla="*/ 6 h 138"/>
              <a:gd name="T4" fmla="*/ 156 w 156"/>
              <a:gd name="T5" fmla="*/ 84 h 138"/>
              <a:gd name="T6" fmla="*/ 150 w 156"/>
              <a:gd name="T7" fmla="*/ 98 h 138"/>
              <a:gd name="T8" fmla="*/ 134 w 156"/>
              <a:gd name="T9" fmla="*/ 106 h 138"/>
              <a:gd name="T10" fmla="*/ 134 w 156"/>
              <a:gd name="T11" fmla="*/ 94 h 138"/>
              <a:gd name="T12" fmla="*/ 142 w 156"/>
              <a:gd name="T13" fmla="*/ 92 h 138"/>
              <a:gd name="T14" fmla="*/ 144 w 156"/>
              <a:gd name="T15" fmla="*/ 84 h 138"/>
              <a:gd name="T16" fmla="*/ 144 w 156"/>
              <a:gd name="T17" fmla="*/ 18 h 138"/>
              <a:gd name="T18" fmla="*/ 138 w 156"/>
              <a:gd name="T19" fmla="*/ 12 h 138"/>
              <a:gd name="T20" fmla="*/ 44 w 156"/>
              <a:gd name="T21" fmla="*/ 12 h 138"/>
              <a:gd name="T22" fmla="*/ 38 w 156"/>
              <a:gd name="T23" fmla="*/ 14 h 138"/>
              <a:gd name="T24" fmla="*/ 34 w 156"/>
              <a:gd name="T25" fmla="*/ 84 h 138"/>
              <a:gd name="T26" fmla="*/ 38 w 156"/>
              <a:gd name="T27" fmla="*/ 92 h 138"/>
              <a:gd name="T28" fmla="*/ 44 w 156"/>
              <a:gd name="T29" fmla="*/ 94 h 138"/>
              <a:gd name="T30" fmla="*/ 94 w 156"/>
              <a:gd name="T31" fmla="*/ 94 h 138"/>
              <a:gd name="T32" fmla="*/ 114 w 156"/>
              <a:gd name="T33" fmla="*/ 116 h 138"/>
              <a:gd name="T34" fmla="*/ 126 w 156"/>
              <a:gd name="T35" fmla="*/ 134 h 138"/>
              <a:gd name="T36" fmla="*/ 82 w 156"/>
              <a:gd name="T37" fmla="*/ 106 h 138"/>
              <a:gd name="T38" fmla="*/ 36 w 156"/>
              <a:gd name="T39" fmla="*/ 104 h 138"/>
              <a:gd name="T40" fmla="*/ 26 w 156"/>
              <a:gd name="T41" fmla="*/ 92 h 138"/>
              <a:gd name="T42" fmla="*/ 24 w 156"/>
              <a:gd name="T43" fmla="*/ 22 h 138"/>
              <a:gd name="T44" fmla="*/ 30 w 156"/>
              <a:gd name="T45" fmla="*/ 6 h 138"/>
              <a:gd name="T46" fmla="*/ 44 w 156"/>
              <a:gd name="T47" fmla="*/ 0 h 138"/>
              <a:gd name="T48" fmla="*/ 126 w 156"/>
              <a:gd name="T49" fmla="*/ 74 h 138"/>
              <a:gd name="T50" fmla="*/ 92 w 156"/>
              <a:gd name="T51" fmla="*/ 68 h 138"/>
              <a:gd name="T52" fmla="*/ 86 w 156"/>
              <a:gd name="T53" fmla="*/ 74 h 138"/>
              <a:gd name="T54" fmla="*/ 56 w 156"/>
              <a:gd name="T55" fmla="*/ 68 h 138"/>
              <a:gd name="T56" fmla="*/ 126 w 156"/>
              <a:gd name="T57" fmla="*/ 52 h 138"/>
              <a:gd name="T58" fmla="*/ 110 w 156"/>
              <a:gd name="T59" fmla="*/ 46 h 138"/>
              <a:gd name="T60" fmla="*/ 102 w 156"/>
              <a:gd name="T61" fmla="*/ 52 h 138"/>
              <a:gd name="T62" fmla="*/ 96 w 156"/>
              <a:gd name="T63" fmla="*/ 46 h 138"/>
              <a:gd name="T64" fmla="*/ 90 w 156"/>
              <a:gd name="T65" fmla="*/ 52 h 138"/>
              <a:gd name="T66" fmla="*/ 76 w 156"/>
              <a:gd name="T67" fmla="*/ 46 h 138"/>
              <a:gd name="T68" fmla="*/ 70 w 156"/>
              <a:gd name="T69" fmla="*/ 52 h 138"/>
              <a:gd name="T70" fmla="*/ 56 w 156"/>
              <a:gd name="T71" fmla="*/ 46 h 138"/>
              <a:gd name="T72" fmla="*/ 126 w 156"/>
              <a:gd name="T73" fmla="*/ 34 h 138"/>
              <a:gd name="T74" fmla="*/ 56 w 156"/>
              <a:gd name="T75" fmla="*/ 28 h 138"/>
              <a:gd name="T76" fmla="*/ 28 w 156"/>
              <a:gd name="T77" fmla="*/ 138 h 138"/>
              <a:gd name="T78" fmla="*/ 98 w 156"/>
              <a:gd name="T79" fmla="*/ 124 h 138"/>
              <a:gd name="T80" fmla="*/ 20 w 156"/>
              <a:gd name="T81" fmla="*/ 114 h 138"/>
              <a:gd name="T82" fmla="*/ 12 w 156"/>
              <a:gd name="T83" fmla="*/ 112 h 138"/>
              <a:gd name="T84" fmla="*/ 10 w 156"/>
              <a:gd name="T85" fmla="*/ 104 h 138"/>
              <a:gd name="T86" fmla="*/ 10 w 156"/>
              <a:gd name="T87" fmla="*/ 40 h 138"/>
              <a:gd name="T88" fmla="*/ 18 w 156"/>
              <a:gd name="T89" fmla="*/ 34 h 138"/>
              <a:gd name="T90" fmla="*/ 18 w 156"/>
              <a:gd name="T91" fmla="*/ 24 h 138"/>
              <a:gd name="T92" fmla="*/ 6 w 156"/>
              <a:gd name="T93" fmla="*/ 30 h 138"/>
              <a:gd name="T94" fmla="*/ 0 w 156"/>
              <a:gd name="T95" fmla="*/ 44 h 138"/>
              <a:gd name="T96" fmla="*/ 2 w 156"/>
              <a:gd name="T97" fmla="*/ 112 h 138"/>
              <a:gd name="T98" fmla="*/ 12 w 156"/>
              <a:gd name="T99" fmla="*/ 12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138">
                <a:moveTo>
                  <a:pt x="44" y="0"/>
                </a:moveTo>
                <a:lnTo>
                  <a:pt x="134" y="0"/>
                </a:lnTo>
                <a:lnTo>
                  <a:pt x="134" y="0"/>
                </a:lnTo>
                <a:lnTo>
                  <a:pt x="142" y="2"/>
                </a:lnTo>
                <a:lnTo>
                  <a:pt x="150" y="6"/>
                </a:lnTo>
                <a:lnTo>
                  <a:pt x="150" y="6"/>
                </a:lnTo>
                <a:lnTo>
                  <a:pt x="154" y="14"/>
                </a:lnTo>
                <a:lnTo>
                  <a:pt x="156" y="22"/>
                </a:lnTo>
                <a:lnTo>
                  <a:pt x="156" y="84"/>
                </a:lnTo>
                <a:lnTo>
                  <a:pt x="156" y="84"/>
                </a:lnTo>
                <a:lnTo>
                  <a:pt x="154" y="92"/>
                </a:lnTo>
                <a:lnTo>
                  <a:pt x="150" y="98"/>
                </a:lnTo>
                <a:lnTo>
                  <a:pt x="150" y="98"/>
                </a:lnTo>
                <a:lnTo>
                  <a:pt x="142" y="104"/>
                </a:lnTo>
                <a:lnTo>
                  <a:pt x="134" y="106"/>
                </a:lnTo>
                <a:lnTo>
                  <a:pt x="124" y="106"/>
                </a:lnTo>
                <a:lnTo>
                  <a:pt x="124" y="94"/>
                </a:lnTo>
                <a:lnTo>
                  <a:pt x="134" y="94"/>
                </a:lnTo>
                <a:lnTo>
                  <a:pt x="134" y="94"/>
                </a:lnTo>
                <a:lnTo>
                  <a:pt x="138" y="94"/>
                </a:lnTo>
                <a:lnTo>
                  <a:pt x="142" y="92"/>
                </a:lnTo>
                <a:lnTo>
                  <a:pt x="142" y="92"/>
                </a:lnTo>
                <a:lnTo>
                  <a:pt x="144" y="88"/>
                </a:lnTo>
                <a:lnTo>
                  <a:pt x="144" y="84"/>
                </a:lnTo>
                <a:lnTo>
                  <a:pt x="144" y="22"/>
                </a:lnTo>
                <a:lnTo>
                  <a:pt x="144" y="22"/>
                </a:lnTo>
                <a:lnTo>
                  <a:pt x="144" y="18"/>
                </a:lnTo>
                <a:lnTo>
                  <a:pt x="142" y="14"/>
                </a:lnTo>
                <a:lnTo>
                  <a:pt x="142" y="14"/>
                </a:lnTo>
                <a:lnTo>
                  <a:pt x="138" y="12"/>
                </a:lnTo>
                <a:lnTo>
                  <a:pt x="134" y="12"/>
                </a:lnTo>
                <a:lnTo>
                  <a:pt x="44" y="12"/>
                </a:lnTo>
                <a:lnTo>
                  <a:pt x="44" y="12"/>
                </a:lnTo>
                <a:lnTo>
                  <a:pt x="40" y="12"/>
                </a:lnTo>
                <a:lnTo>
                  <a:pt x="38" y="14"/>
                </a:lnTo>
                <a:lnTo>
                  <a:pt x="38" y="14"/>
                </a:lnTo>
                <a:lnTo>
                  <a:pt x="36" y="18"/>
                </a:lnTo>
                <a:lnTo>
                  <a:pt x="34" y="22"/>
                </a:lnTo>
                <a:lnTo>
                  <a:pt x="34" y="84"/>
                </a:lnTo>
                <a:lnTo>
                  <a:pt x="34" y="84"/>
                </a:lnTo>
                <a:lnTo>
                  <a:pt x="36" y="88"/>
                </a:lnTo>
                <a:lnTo>
                  <a:pt x="38" y="92"/>
                </a:lnTo>
                <a:lnTo>
                  <a:pt x="38" y="92"/>
                </a:lnTo>
                <a:lnTo>
                  <a:pt x="40" y="94"/>
                </a:lnTo>
                <a:lnTo>
                  <a:pt x="44" y="94"/>
                </a:lnTo>
                <a:lnTo>
                  <a:pt x="82" y="94"/>
                </a:lnTo>
                <a:lnTo>
                  <a:pt x="94" y="94"/>
                </a:lnTo>
                <a:lnTo>
                  <a:pt x="94" y="94"/>
                </a:lnTo>
                <a:lnTo>
                  <a:pt x="98" y="94"/>
                </a:lnTo>
                <a:lnTo>
                  <a:pt x="100" y="96"/>
                </a:lnTo>
                <a:lnTo>
                  <a:pt x="114" y="116"/>
                </a:lnTo>
                <a:lnTo>
                  <a:pt x="114" y="110"/>
                </a:lnTo>
                <a:lnTo>
                  <a:pt x="124" y="108"/>
                </a:lnTo>
                <a:lnTo>
                  <a:pt x="126" y="134"/>
                </a:lnTo>
                <a:lnTo>
                  <a:pt x="116" y="138"/>
                </a:lnTo>
                <a:lnTo>
                  <a:pt x="92" y="106"/>
                </a:lnTo>
                <a:lnTo>
                  <a:pt x="82" y="106"/>
                </a:lnTo>
                <a:lnTo>
                  <a:pt x="44" y="106"/>
                </a:lnTo>
                <a:lnTo>
                  <a:pt x="44" y="106"/>
                </a:lnTo>
                <a:lnTo>
                  <a:pt x="36" y="104"/>
                </a:lnTo>
                <a:lnTo>
                  <a:pt x="30" y="98"/>
                </a:lnTo>
                <a:lnTo>
                  <a:pt x="30" y="98"/>
                </a:lnTo>
                <a:lnTo>
                  <a:pt x="26" y="92"/>
                </a:lnTo>
                <a:lnTo>
                  <a:pt x="24" y="84"/>
                </a:lnTo>
                <a:lnTo>
                  <a:pt x="24" y="22"/>
                </a:lnTo>
                <a:lnTo>
                  <a:pt x="24" y="22"/>
                </a:lnTo>
                <a:lnTo>
                  <a:pt x="26" y="14"/>
                </a:lnTo>
                <a:lnTo>
                  <a:pt x="30" y="6"/>
                </a:lnTo>
                <a:lnTo>
                  <a:pt x="30" y="6"/>
                </a:lnTo>
                <a:lnTo>
                  <a:pt x="36" y="2"/>
                </a:lnTo>
                <a:lnTo>
                  <a:pt x="44" y="0"/>
                </a:lnTo>
                <a:lnTo>
                  <a:pt x="44" y="0"/>
                </a:lnTo>
                <a:close/>
                <a:moveTo>
                  <a:pt x="92" y="68"/>
                </a:moveTo>
                <a:lnTo>
                  <a:pt x="92" y="74"/>
                </a:lnTo>
                <a:lnTo>
                  <a:pt x="126" y="74"/>
                </a:lnTo>
                <a:lnTo>
                  <a:pt x="126" y="68"/>
                </a:lnTo>
                <a:lnTo>
                  <a:pt x="92" y="68"/>
                </a:lnTo>
                <a:lnTo>
                  <a:pt x="92" y="68"/>
                </a:lnTo>
                <a:close/>
                <a:moveTo>
                  <a:pt x="56" y="68"/>
                </a:moveTo>
                <a:lnTo>
                  <a:pt x="56" y="74"/>
                </a:lnTo>
                <a:lnTo>
                  <a:pt x="86" y="74"/>
                </a:lnTo>
                <a:lnTo>
                  <a:pt x="86" y="68"/>
                </a:lnTo>
                <a:lnTo>
                  <a:pt x="56" y="68"/>
                </a:lnTo>
                <a:lnTo>
                  <a:pt x="56" y="68"/>
                </a:lnTo>
                <a:close/>
                <a:moveTo>
                  <a:pt x="110" y="46"/>
                </a:moveTo>
                <a:lnTo>
                  <a:pt x="110" y="52"/>
                </a:lnTo>
                <a:lnTo>
                  <a:pt x="126" y="52"/>
                </a:lnTo>
                <a:lnTo>
                  <a:pt x="126" y="46"/>
                </a:lnTo>
                <a:lnTo>
                  <a:pt x="110" y="46"/>
                </a:lnTo>
                <a:lnTo>
                  <a:pt x="110" y="46"/>
                </a:lnTo>
                <a:close/>
                <a:moveTo>
                  <a:pt x="96" y="46"/>
                </a:moveTo>
                <a:lnTo>
                  <a:pt x="96" y="52"/>
                </a:lnTo>
                <a:lnTo>
                  <a:pt x="102" y="52"/>
                </a:lnTo>
                <a:lnTo>
                  <a:pt x="102" y="46"/>
                </a:lnTo>
                <a:lnTo>
                  <a:pt x="96" y="46"/>
                </a:lnTo>
                <a:lnTo>
                  <a:pt x="96" y="46"/>
                </a:lnTo>
                <a:close/>
                <a:moveTo>
                  <a:pt x="76" y="46"/>
                </a:moveTo>
                <a:lnTo>
                  <a:pt x="76" y="52"/>
                </a:lnTo>
                <a:lnTo>
                  <a:pt x="90" y="52"/>
                </a:lnTo>
                <a:lnTo>
                  <a:pt x="90" y="46"/>
                </a:lnTo>
                <a:lnTo>
                  <a:pt x="76" y="46"/>
                </a:lnTo>
                <a:lnTo>
                  <a:pt x="76" y="46"/>
                </a:lnTo>
                <a:close/>
                <a:moveTo>
                  <a:pt x="56" y="46"/>
                </a:moveTo>
                <a:lnTo>
                  <a:pt x="56" y="52"/>
                </a:lnTo>
                <a:lnTo>
                  <a:pt x="70" y="52"/>
                </a:lnTo>
                <a:lnTo>
                  <a:pt x="70" y="46"/>
                </a:lnTo>
                <a:lnTo>
                  <a:pt x="56" y="46"/>
                </a:lnTo>
                <a:lnTo>
                  <a:pt x="56" y="46"/>
                </a:lnTo>
                <a:close/>
                <a:moveTo>
                  <a:pt x="56" y="28"/>
                </a:moveTo>
                <a:lnTo>
                  <a:pt x="56" y="34"/>
                </a:lnTo>
                <a:lnTo>
                  <a:pt x="126" y="34"/>
                </a:lnTo>
                <a:lnTo>
                  <a:pt x="126" y="28"/>
                </a:lnTo>
                <a:lnTo>
                  <a:pt x="56" y="28"/>
                </a:lnTo>
                <a:lnTo>
                  <a:pt x="56" y="28"/>
                </a:lnTo>
                <a:close/>
                <a:moveTo>
                  <a:pt x="20" y="124"/>
                </a:moveTo>
                <a:lnTo>
                  <a:pt x="28" y="124"/>
                </a:lnTo>
                <a:lnTo>
                  <a:pt x="28" y="138"/>
                </a:lnTo>
                <a:lnTo>
                  <a:pt x="34" y="138"/>
                </a:lnTo>
                <a:lnTo>
                  <a:pt x="48" y="124"/>
                </a:lnTo>
                <a:lnTo>
                  <a:pt x="98" y="124"/>
                </a:lnTo>
                <a:lnTo>
                  <a:pt x="98" y="124"/>
                </a:lnTo>
                <a:lnTo>
                  <a:pt x="90" y="114"/>
                </a:lnTo>
                <a:lnTo>
                  <a:pt x="20" y="114"/>
                </a:lnTo>
                <a:lnTo>
                  <a:pt x="20" y="114"/>
                </a:lnTo>
                <a:lnTo>
                  <a:pt x="16" y="114"/>
                </a:lnTo>
                <a:lnTo>
                  <a:pt x="12" y="112"/>
                </a:lnTo>
                <a:lnTo>
                  <a:pt x="12" y="112"/>
                </a:lnTo>
                <a:lnTo>
                  <a:pt x="10" y="108"/>
                </a:lnTo>
                <a:lnTo>
                  <a:pt x="10" y="104"/>
                </a:lnTo>
                <a:lnTo>
                  <a:pt x="10" y="44"/>
                </a:lnTo>
                <a:lnTo>
                  <a:pt x="10" y="44"/>
                </a:lnTo>
                <a:lnTo>
                  <a:pt x="10" y="40"/>
                </a:lnTo>
                <a:lnTo>
                  <a:pt x="12" y="36"/>
                </a:lnTo>
                <a:lnTo>
                  <a:pt x="12" y="36"/>
                </a:lnTo>
                <a:lnTo>
                  <a:pt x="18" y="34"/>
                </a:lnTo>
                <a:lnTo>
                  <a:pt x="18" y="26"/>
                </a:lnTo>
                <a:lnTo>
                  <a:pt x="18" y="26"/>
                </a:lnTo>
                <a:lnTo>
                  <a:pt x="18" y="24"/>
                </a:lnTo>
                <a:lnTo>
                  <a:pt x="18" y="24"/>
                </a:lnTo>
                <a:lnTo>
                  <a:pt x="12" y="26"/>
                </a:lnTo>
                <a:lnTo>
                  <a:pt x="6" y="30"/>
                </a:lnTo>
                <a:lnTo>
                  <a:pt x="6" y="30"/>
                </a:lnTo>
                <a:lnTo>
                  <a:pt x="2" y="36"/>
                </a:lnTo>
                <a:lnTo>
                  <a:pt x="0" y="44"/>
                </a:lnTo>
                <a:lnTo>
                  <a:pt x="0" y="104"/>
                </a:lnTo>
                <a:lnTo>
                  <a:pt x="0" y="104"/>
                </a:lnTo>
                <a:lnTo>
                  <a:pt x="2" y="112"/>
                </a:lnTo>
                <a:lnTo>
                  <a:pt x="6" y="118"/>
                </a:lnTo>
                <a:lnTo>
                  <a:pt x="6" y="118"/>
                </a:lnTo>
                <a:lnTo>
                  <a:pt x="12" y="122"/>
                </a:lnTo>
                <a:lnTo>
                  <a:pt x="20" y="124"/>
                </a:lnTo>
                <a:lnTo>
                  <a:pt x="20" y="12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5" name="Freeform 257"/>
          <p:cNvSpPr>
            <a:spLocks noEditPoints="1"/>
          </p:cNvSpPr>
          <p:nvPr/>
        </p:nvSpPr>
        <p:spPr bwMode="auto">
          <a:xfrm>
            <a:off x="7234944" y="3324725"/>
            <a:ext cx="638359" cy="473621"/>
          </a:xfrm>
          <a:custGeom>
            <a:avLst/>
            <a:gdLst>
              <a:gd name="T0" fmla="*/ 170 w 186"/>
              <a:gd name="T1" fmla="*/ 50 h 138"/>
              <a:gd name="T2" fmla="*/ 168 w 186"/>
              <a:gd name="T3" fmla="*/ 58 h 138"/>
              <a:gd name="T4" fmla="*/ 160 w 186"/>
              <a:gd name="T5" fmla="*/ 72 h 138"/>
              <a:gd name="T6" fmla="*/ 142 w 186"/>
              <a:gd name="T7" fmla="*/ 80 h 138"/>
              <a:gd name="T8" fmla="*/ 130 w 186"/>
              <a:gd name="T9" fmla="*/ 76 h 138"/>
              <a:gd name="T10" fmla="*/ 122 w 186"/>
              <a:gd name="T11" fmla="*/ 62 h 138"/>
              <a:gd name="T12" fmla="*/ 118 w 186"/>
              <a:gd name="T13" fmla="*/ 50 h 138"/>
              <a:gd name="T14" fmla="*/ 120 w 186"/>
              <a:gd name="T15" fmla="*/ 48 h 138"/>
              <a:gd name="T16" fmla="*/ 124 w 186"/>
              <a:gd name="T17" fmla="*/ 26 h 138"/>
              <a:gd name="T18" fmla="*/ 162 w 186"/>
              <a:gd name="T19" fmla="*/ 26 h 138"/>
              <a:gd name="T20" fmla="*/ 168 w 186"/>
              <a:gd name="T21" fmla="*/ 42 h 138"/>
              <a:gd name="T22" fmla="*/ 84 w 186"/>
              <a:gd name="T23" fmla="*/ 66 h 138"/>
              <a:gd name="T24" fmla="*/ 60 w 186"/>
              <a:gd name="T25" fmla="*/ 88 h 138"/>
              <a:gd name="T26" fmla="*/ 48 w 186"/>
              <a:gd name="T27" fmla="*/ 84 h 138"/>
              <a:gd name="T28" fmla="*/ 30 w 186"/>
              <a:gd name="T29" fmla="*/ 66 h 138"/>
              <a:gd name="T30" fmla="*/ 20 w 186"/>
              <a:gd name="T31" fmla="*/ 32 h 138"/>
              <a:gd name="T32" fmla="*/ 28 w 186"/>
              <a:gd name="T33" fmla="*/ 8 h 138"/>
              <a:gd name="T34" fmla="*/ 72 w 186"/>
              <a:gd name="T35" fmla="*/ 0 h 138"/>
              <a:gd name="T36" fmla="*/ 88 w 186"/>
              <a:gd name="T37" fmla="*/ 10 h 138"/>
              <a:gd name="T38" fmla="*/ 96 w 186"/>
              <a:gd name="T39" fmla="*/ 66 h 138"/>
              <a:gd name="T40" fmla="*/ 82 w 186"/>
              <a:gd name="T41" fmla="*/ 90 h 138"/>
              <a:gd name="T42" fmla="*/ 92 w 186"/>
              <a:gd name="T43" fmla="*/ 94 h 138"/>
              <a:gd name="T44" fmla="*/ 112 w 186"/>
              <a:gd name="T45" fmla="*/ 118 h 138"/>
              <a:gd name="T46" fmla="*/ 2 w 186"/>
              <a:gd name="T47" fmla="*/ 138 h 138"/>
              <a:gd name="T48" fmla="*/ 4 w 186"/>
              <a:gd name="T49" fmla="*/ 112 h 138"/>
              <a:gd name="T50" fmla="*/ 32 w 186"/>
              <a:gd name="T51" fmla="*/ 90 h 138"/>
              <a:gd name="T52" fmla="*/ 74 w 186"/>
              <a:gd name="T53" fmla="*/ 122 h 138"/>
              <a:gd name="T54" fmla="*/ 82 w 186"/>
              <a:gd name="T55" fmla="*/ 90 h 138"/>
              <a:gd name="T56" fmla="*/ 48 w 186"/>
              <a:gd name="T57" fmla="*/ 40 h 138"/>
              <a:gd name="T58" fmla="*/ 36 w 186"/>
              <a:gd name="T59" fmla="*/ 46 h 138"/>
              <a:gd name="T60" fmla="*/ 40 w 186"/>
              <a:gd name="T61" fmla="*/ 66 h 138"/>
              <a:gd name="T62" fmla="*/ 58 w 186"/>
              <a:gd name="T63" fmla="*/ 80 h 138"/>
              <a:gd name="T64" fmla="*/ 80 w 186"/>
              <a:gd name="T65" fmla="*/ 56 h 138"/>
              <a:gd name="T66" fmla="*/ 80 w 186"/>
              <a:gd name="T67" fmla="*/ 42 h 138"/>
              <a:gd name="T68" fmla="*/ 148 w 186"/>
              <a:gd name="T69" fmla="*/ 84 h 138"/>
              <a:gd name="T70" fmla="*/ 142 w 186"/>
              <a:gd name="T71" fmla="*/ 90 h 138"/>
              <a:gd name="T72" fmla="*/ 114 w 186"/>
              <a:gd name="T73" fmla="*/ 86 h 138"/>
              <a:gd name="T74" fmla="*/ 112 w 186"/>
              <a:gd name="T75" fmla="*/ 102 h 138"/>
              <a:gd name="T76" fmla="*/ 186 w 186"/>
              <a:gd name="T77" fmla="*/ 120 h 138"/>
              <a:gd name="T78" fmla="*/ 174 w 186"/>
              <a:gd name="T79" fmla="*/ 84 h 138"/>
              <a:gd name="T80" fmla="*/ 148 w 186"/>
              <a:gd name="T81" fmla="*/ 88 h 138"/>
              <a:gd name="T82" fmla="*/ 160 w 186"/>
              <a:gd name="T83" fmla="*/ 44 h 138"/>
              <a:gd name="T84" fmla="*/ 138 w 186"/>
              <a:gd name="T85" fmla="*/ 42 h 138"/>
              <a:gd name="T86" fmla="*/ 128 w 186"/>
              <a:gd name="T87" fmla="*/ 44 h 138"/>
              <a:gd name="T88" fmla="*/ 124 w 186"/>
              <a:gd name="T89" fmla="*/ 52 h 138"/>
              <a:gd name="T90" fmla="*/ 122 w 186"/>
              <a:gd name="T91" fmla="*/ 52 h 138"/>
              <a:gd name="T92" fmla="*/ 126 w 186"/>
              <a:gd name="T93" fmla="*/ 60 h 138"/>
              <a:gd name="T94" fmla="*/ 130 w 186"/>
              <a:gd name="T95" fmla="*/ 70 h 138"/>
              <a:gd name="T96" fmla="*/ 142 w 186"/>
              <a:gd name="T97" fmla="*/ 76 h 138"/>
              <a:gd name="T98" fmla="*/ 154 w 186"/>
              <a:gd name="T99" fmla="*/ 74 h 138"/>
              <a:gd name="T100" fmla="*/ 162 w 186"/>
              <a:gd name="T101" fmla="*/ 60 h 138"/>
              <a:gd name="T102" fmla="*/ 164 w 186"/>
              <a:gd name="T103" fmla="*/ 58 h 138"/>
              <a:gd name="T104" fmla="*/ 164 w 186"/>
              <a:gd name="T105" fmla="*/ 52 h 138"/>
              <a:gd name="T106" fmla="*/ 162 w 186"/>
              <a:gd name="T107" fmla="*/ 5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6" h="138">
                <a:moveTo>
                  <a:pt x="168" y="48"/>
                </a:moveTo>
                <a:lnTo>
                  <a:pt x="168" y="48"/>
                </a:lnTo>
                <a:lnTo>
                  <a:pt x="168" y="50"/>
                </a:lnTo>
                <a:lnTo>
                  <a:pt x="170" y="50"/>
                </a:lnTo>
                <a:lnTo>
                  <a:pt x="170" y="50"/>
                </a:lnTo>
                <a:lnTo>
                  <a:pt x="170" y="50"/>
                </a:lnTo>
                <a:lnTo>
                  <a:pt x="168" y="58"/>
                </a:lnTo>
                <a:lnTo>
                  <a:pt x="168" y="58"/>
                </a:lnTo>
                <a:lnTo>
                  <a:pt x="164" y="62"/>
                </a:lnTo>
                <a:lnTo>
                  <a:pt x="164" y="62"/>
                </a:lnTo>
                <a:lnTo>
                  <a:pt x="160" y="72"/>
                </a:lnTo>
                <a:lnTo>
                  <a:pt x="160" y="72"/>
                </a:lnTo>
                <a:lnTo>
                  <a:pt x="158" y="76"/>
                </a:lnTo>
                <a:lnTo>
                  <a:pt x="152" y="80"/>
                </a:lnTo>
                <a:lnTo>
                  <a:pt x="152" y="80"/>
                </a:lnTo>
                <a:lnTo>
                  <a:pt x="142" y="80"/>
                </a:lnTo>
                <a:lnTo>
                  <a:pt x="142" y="80"/>
                </a:lnTo>
                <a:lnTo>
                  <a:pt x="134" y="80"/>
                </a:lnTo>
                <a:lnTo>
                  <a:pt x="134" y="80"/>
                </a:lnTo>
                <a:lnTo>
                  <a:pt x="130" y="76"/>
                </a:lnTo>
                <a:lnTo>
                  <a:pt x="126" y="72"/>
                </a:lnTo>
                <a:lnTo>
                  <a:pt x="126" y="72"/>
                </a:lnTo>
                <a:lnTo>
                  <a:pt x="122" y="62"/>
                </a:lnTo>
                <a:lnTo>
                  <a:pt x="122" y="62"/>
                </a:lnTo>
                <a:lnTo>
                  <a:pt x="120" y="58"/>
                </a:lnTo>
                <a:lnTo>
                  <a:pt x="120" y="58"/>
                </a:lnTo>
                <a:lnTo>
                  <a:pt x="118" y="50"/>
                </a:lnTo>
                <a:lnTo>
                  <a:pt x="118" y="50"/>
                </a:lnTo>
                <a:lnTo>
                  <a:pt x="118" y="50"/>
                </a:lnTo>
                <a:lnTo>
                  <a:pt x="118" y="50"/>
                </a:lnTo>
                <a:lnTo>
                  <a:pt x="120" y="48"/>
                </a:lnTo>
                <a:lnTo>
                  <a:pt x="120" y="48"/>
                </a:lnTo>
                <a:lnTo>
                  <a:pt x="120" y="34"/>
                </a:lnTo>
                <a:lnTo>
                  <a:pt x="120" y="30"/>
                </a:lnTo>
                <a:lnTo>
                  <a:pt x="124" y="26"/>
                </a:lnTo>
                <a:lnTo>
                  <a:pt x="124" y="26"/>
                </a:lnTo>
                <a:lnTo>
                  <a:pt x="132" y="22"/>
                </a:lnTo>
                <a:lnTo>
                  <a:pt x="144" y="20"/>
                </a:lnTo>
                <a:lnTo>
                  <a:pt x="154" y="22"/>
                </a:lnTo>
                <a:lnTo>
                  <a:pt x="162" y="26"/>
                </a:lnTo>
                <a:lnTo>
                  <a:pt x="162" y="26"/>
                </a:lnTo>
                <a:lnTo>
                  <a:pt x="166" y="30"/>
                </a:lnTo>
                <a:lnTo>
                  <a:pt x="168" y="36"/>
                </a:lnTo>
                <a:lnTo>
                  <a:pt x="168" y="42"/>
                </a:lnTo>
                <a:lnTo>
                  <a:pt x="168" y="48"/>
                </a:lnTo>
                <a:lnTo>
                  <a:pt x="168" y="48"/>
                </a:lnTo>
                <a:close/>
                <a:moveTo>
                  <a:pt x="84" y="66"/>
                </a:moveTo>
                <a:lnTo>
                  <a:pt x="84" y="66"/>
                </a:lnTo>
                <a:lnTo>
                  <a:pt x="80" y="74"/>
                </a:lnTo>
                <a:lnTo>
                  <a:pt x="76" y="80"/>
                </a:lnTo>
                <a:lnTo>
                  <a:pt x="68" y="84"/>
                </a:lnTo>
                <a:lnTo>
                  <a:pt x="60" y="88"/>
                </a:lnTo>
                <a:lnTo>
                  <a:pt x="58" y="88"/>
                </a:lnTo>
                <a:lnTo>
                  <a:pt x="58" y="88"/>
                </a:lnTo>
                <a:lnTo>
                  <a:pt x="58" y="88"/>
                </a:lnTo>
                <a:lnTo>
                  <a:pt x="48" y="84"/>
                </a:lnTo>
                <a:lnTo>
                  <a:pt x="40" y="80"/>
                </a:lnTo>
                <a:lnTo>
                  <a:pt x="34" y="74"/>
                </a:lnTo>
                <a:lnTo>
                  <a:pt x="30" y="66"/>
                </a:lnTo>
                <a:lnTo>
                  <a:pt x="30" y="66"/>
                </a:lnTo>
                <a:lnTo>
                  <a:pt x="18" y="66"/>
                </a:lnTo>
                <a:lnTo>
                  <a:pt x="18" y="66"/>
                </a:lnTo>
                <a:lnTo>
                  <a:pt x="18" y="50"/>
                </a:lnTo>
                <a:lnTo>
                  <a:pt x="20" y="32"/>
                </a:lnTo>
                <a:lnTo>
                  <a:pt x="24" y="16"/>
                </a:lnTo>
                <a:lnTo>
                  <a:pt x="26" y="12"/>
                </a:lnTo>
                <a:lnTo>
                  <a:pt x="28" y="8"/>
                </a:lnTo>
                <a:lnTo>
                  <a:pt x="28" y="8"/>
                </a:lnTo>
                <a:lnTo>
                  <a:pt x="34" y="4"/>
                </a:lnTo>
                <a:lnTo>
                  <a:pt x="42" y="2"/>
                </a:lnTo>
                <a:lnTo>
                  <a:pt x="56" y="0"/>
                </a:lnTo>
                <a:lnTo>
                  <a:pt x="72" y="0"/>
                </a:lnTo>
                <a:lnTo>
                  <a:pt x="80" y="4"/>
                </a:lnTo>
                <a:lnTo>
                  <a:pt x="84" y="6"/>
                </a:lnTo>
                <a:lnTo>
                  <a:pt x="84" y="6"/>
                </a:lnTo>
                <a:lnTo>
                  <a:pt x="88" y="10"/>
                </a:lnTo>
                <a:lnTo>
                  <a:pt x="92" y="16"/>
                </a:lnTo>
                <a:lnTo>
                  <a:pt x="96" y="32"/>
                </a:lnTo>
                <a:lnTo>
                  <a:pt x="98" y="48"/>
                </a:lnTo>
                <a:lnTo>
                  <a:pt x="96" y="66"/>
                </a:lnTo>
                <a:lnTo>
                  <a:pt x="96" y="66"/>
                </a:lnTo>
                <a:lnTo>
                  <a:pt x="84" y="66"/>
                </a:lnTo>
                <a:lnTo>
                  <a:pt x="84" y="66"/>
                </a:lnTo>
                <a:close/>
                <a:moveTo>
                  <a:pt x="82" y="90"/>
                </a:moveTo>
                <a:lnTo>
                  <a:pt x="82" y="90"/>
                </a:lnTo>
                <a:lnTo>
                  <a:pt x="84" y="90"/>
                </a:lnTo>
                <a:lnTo>
                  <a:pt x="84" y="90"/>
                </a:lnTo>
                <a:lnTo>
                  <a:pt x="92" y="94"/>
                </a:lnTo>
                <a:lnTo>
                  <a:pt x="100" y="100"/>
                </a:lnTo>
                <a:lnTo>
                  <a:pt x="104" y="106"/>
                </a:lnTo>
                <a:lnTo>
                  <a:pt x="110" y="112"/>
                </a:lnTo>
                <a:lnTo>
                  <a:pt x="112" y="118"/>
                </a:lnTo>
                <a:lnTo>
                  <a:pt x="114" y="126"/>
                </a:lnTo>
                <a:lnTo>
                  <a:pt x="114" y="138"/>
                </a:lnTo>
                <a:lnTo>
                  <a:pt x="114" y="138"/>
                </a:lnTo>
                <a:lnTo>
                  <a:pt x="2" y="138"/>
                </a:lnTo>
                <a:lnTo>
                  <a:pt x="2" y="138"/>
                </a:lnTo>
                <a:lnTo>
                  <a:pt x="0" y="126"/>
                </a:lnTo>
                <a:lnTo>
                  <a:pt x="2" y="120"/>
                </a:lnTo>
                <a:lnTo>
                  <a:pt x="4" y="112"/>
                </a:lnTo>
                <a:lnTo>
                  <a:pt x="8" y="106"/>
                </a:lnTo>
                <a:lnTo>
                  <a:pt x="14" y="100"/>
                </a:lnTo>
                <a:lnTo>
                  <a:pt x="22" y="94"/>
                </a:lnTo>
                <a:lnTo>
                  <a:pt x="32" y="90"/>
                </a:lnTo>
                <a:lnTo>
                  <a:pt x="42" y="122"/>
                </a:lnTo>
                <a:lnTo>
                  <a:pt x="42" y="122"/>
                </a:lnTo>
                <a:lnTo>
                  <a:pt x="58" y="124"/>
                </a:lnTo>
                <a:lnTo>
                  <a:pt x="74" y="122"/>
                </a:lnTo>
                <a:lnTo>
                  <a:pt x="74" y="122"/>
                </a:lnTo>
                <a:lnTo>
                  <a:pt x="84" y="90"/>
                </a:lnTo>
                <a:lnTo>
                  <a:pt x="82" y="90"/>
                </a:lnTo>
                <a:lnTo>
                  <a:pt x="82" y="90"/>
                </a:lnTo>
                <a:close/>
                <a:moveTo>
                  <a:pt x="80" y="38"/>
                </a:moveTo>
                <a:lnTo>
                  <a:pt x="80" y="38"/>
                </a:lnTo>
                <a:lnTo>
                  <a:pt x="60" y="40"/>
                </a:lnTo>
                <a:lnTo>
                  <a:pt x="48" y="40"/>
                </a:lnTo>
                <a:lnTo>
                  <a:pt x="38" y="38"/>
                </a:lnTo>
                <a:lnTo>
                  <a:pt x="38" y="38"/>
                </a:lnTo>
                <a:lnTo>
                  <a:pt x="36" y="46"/>
                </a:lnTo>
                <a:lnTo>
                  <a:pt x="36" y="46"/>
                </a:lnTo>
                <a:lnTo>
                  <a:pt x="36" y="54"/>
                </a:lnTo>
                <a:lnTo>
                  <a:pt x="36" y="60"/>
                </a:lnTo>
                <a:lnTo>
                  <a:pt x="36" y="60"/>
                </a:lnTo>
                <a:lnTo>
                  <a:pt x="40" y="66"/>
                </a:lnTo>
                <a:lnTo>
                  <a:pt x="44" y="72"/>
                </a:lnTo>
                <a:lnTo>
                  <a:pt x="50" y="78"/>
                </a:lnTo>
                <a:lnTo>
                  <a:pt x="58" y="80"/>
                </a:lnTo>
                <a:lnTo>
                  <a:pt x="58" y="80"/>
                </a:lnTo>
                <a:lnTo>
                  <a:pt x="66" y="76"/>
                </a:lnTo>
                <a:lnTo>
                  <a:pt x="74" y="70"/>
                </a:lnTo>
                <a:lnTo>
                  <a:pt x="78" y="64"/>
                </a:lnTo>
                <a:lnTo>
                  <a:pt x="80" y="56"/>
                </a:lnTo>
                <a:lnTo>
                  <a:pt x="80" y="56"/>
                </a:lnTo>
                <a:lnTo>
                  <a:pt x="80" y="56"/>
                </a:lnTo>
                <a:lnTo>
                  <a:pt x="82" y="50"/>
                </a:lnTo>
                <a:lnTo>
                  <a:pt x="80" y="42"/>
                </a:lnTo>
                <a:lnTo>
                  <a:pt x="80" y="42"/>
                </a:lnTo>
                <a:lnTo>
                  <a:pt x="80" y="38"/>
                </a:lnTo>
                <a:lnTo>
                  <a:pt x="80" y="38"/>
                </a:lnTo>
                <a:close/>
                <a:moveTo>
                  <a:pt x="148" y="84"/>
                </a:moveTo>
                <a:lnTo>
                  <a:pt x="148" y="84"/>
                </a:lnTo>
                <a:lnTo>
                  <a:pt x="142" y="84"/>
                </a:lnTo>
                <a:lnTo>
                  <a:pt x="140" y="88"/>
                </a:lnTo>
                <a:lnTo>
                  <a:pt x="142" y="90"/>
                </a:lnTo>
                <a:lnTo>
                  <a:pt x="140" y="106"/>
                </a:lnTo>
                <a:lnTo>
                  <a:pt x="128" y="86"/>
                </a:lnTo>
                <a:lnTo>
                  <a:pt x="114" y="86"/>
                </a:lnTo>
                <a:lnTo>
                  <a:pt x="114" y="86"/>
                </a:lnTo>
                <a:lnTo>
                  <a:pt x="110" y="90"/>
                </a:lnTo>
                <a:lnTo>
                  <a:pt x="106" y="96"/>
                </a:lnTo>
                <a:lnTo>
                  <a:pt x="106" y="96"/>
                </a:lnTo>
                <a:lnTo>
                  <a:pt x="112" y="102"/>
                </a:lnTo>
                <a:lnTo>
                  <a:pt x="116" y="108"/>
                </a:lnTo>
                <a:lnTo>
                  <a:pt x="122" y="120"/>
                </a:lnTo>
                <a:lnTo>
                  <a:pt x="186" y="120"/>
                </a:lnTo>
                <a:lnTo>
                  <a:pt x="186" y="120"/>
                </a:lnTo>
                <a:lnTo>
                  <a:pt x="184" y="110"/>
                </a:lnTo>
                <a:lnTo>
                  <a:pt x="182" y="100"/>
                </a:lnTo>
                <a:lnTo>
                  <a:pt x="178" y="92"/>
                </a:lnTo>
                <a:lnTo>
                  <a:pt x="174" y="84"/>
                </a:lnTo>
                <a:lnTo>
                  <a:pt x="158" y="86"/>
                </a:lnTo>
                <a:lnTo>
                  <a:pt x="150" y="106"/>
                </a:lnTo>
                <a:lnTo>
                  <a:pt x="146" y="90"/>
                </a:lnTo>
                <a:lnTo>
                  <a:pt x="148" y="88"/>
                </a:lnTo>
                <a:lnTo>
                  <a:pt x="148" y="84"/>
                </a:lnTo>
                <a:lnTo>
                  <a:pt x="148" y="84"/>
                </a:lnTo>
                <a:close/>
                <a:moveTo>
                  <a:pt x="160" y="44"/>
                </a:moveTo>
                <a:lnTo>
                  <a:pt x="160" y="44"/>
                </a:lnTo>
                <a:lnTo>
                  <a:pt x="150" y="46"/>
                </a:lnTo>
                <a:lnTo>
                  <a:pt x="144" y="44"/>
                </a:lnTo>
                <a:lnTo>
                  <a:pt x="138" y="42"/>
                </a:lnTo>
                <a:lnTo>
                  <a:pt x="138" y="42"/>
                </a:lnTo>
                <a:lnTo>
                  <a:pt x="136" y="42"/>
                </a:lnTo>
                <a:lnTo>
                  <a:pt x="134" y="42"/>
                </a:lnTo>
                <a:lnTo>
                  <a:pt x="128" y="44"/>
                </a:lnTo>
                <a:lnTo>
                  <a:pt x="128" y="44"/>
                </a:lnTo>
                <a:lnTo>
                  <a:pt x="126" y="50"/>
                </a:lnTo>
                <a:lnTo>
                  <a:pt x="126" y="52"/>
                </a:lnTo>
                <a:lnTo>
                  <a:pt x="124" y="52"/>
                </a:lnTo>
                <a:lnTo>
                  <a:pt x="124" y="52"/>
                </a:lnTo>
                <a:lnTo>
                  <a:pt x="122" y="52"/>
                </a:lnTo>
                <a:lnTo>
                  <a:pt x="122" y="52"/>
                </a:lnTo>
                <a:lnTo>
                  <a:pt x="122" y="52"/>
                </a:lnTo>
                <a:lnTo>
                  <a:pt x="122" y="52"/>
                </a:lnTo>
                <a:lnTo>
                  <a:pt x="124" y="58"/>
                </a:lnTo>
                <a:lnTo>
                  <a:pt x="124" y="58"/>
                </a:lnTo>
                <a:lnTo>
                  <a:pt x="126" y="60"/>
                </a:lnTo>
                <a:lnTo>
                  <a:pt x="126" y="60"/>
                </a:lnTo>
                <a:lnTo>
                  <a:pt x="126" y="60"/>
                </a:lnTo>
                <a:lnTo>
                  <a:pt x="126" y="60"/>
                </a:lnTo>
                <a:lnTo>
                  <a:pt x="130" y="70"/>
                </a:lnTo>
                <a:lnTo>
                  <a:pt x="130" y="70"/>
                </a:lnTo>
                <a:lnTo>
                  <a:pt x="132" y="74"/>
                </a:lnTo>
                <a:lnTo>
                  <a:pt x="136" y="76"/>
                </a:lnTo>
                <a:lnTo>
                  <a:pt x="136" y="76"/>
                </a:lnTo>
                <a:lnTo>
                  <a:pt x="142" y="76"/>
                </a:lnTo>
                <a:lnTo>
                  <a:pt x="142" y="76"/>
                </a:lnTo>
                <a:lnTo>
                  <a:pt x="152" y="76"/>
                </a:lnTo>
                <a:lnTo>
                  <a:pt x="152" y="76"/>
                </a:lnTo>
                <a:lnTo>
                  <a:pt x="154" y="74"/>
                </a:lnTo>
                <a:lnTo>
                  <a:pt x="158" y="70"/>
                </a:lnTo>
                <a:lnTo>
                  <a:pt x="158" y="70"/>
                </a:lnTo>
                <a:lnTo>
                  <a:pt x="160" y="60"/>
                </a:lnTo>
                <a:lnTo>
                  <a:pt x="162" y="60"/>
                </a:lnTo>
                <a:lnTo>
                  <a:pt x="162" y="60"/>
                </a:lnTo>
                <a:lnTo>
                  <a:pt x="162" y="60"/>
                </a:lnTo>
                <a:lnTo>
                  <a:pt x="164" y="58"/>
                </a:lnTo>
                <a:lnTo>
                  <a:pt x="164" y="58"/>
                </a:lnTo>
                <a:lnTo>
                  <a:pt x="166" y="52"/>
                </a:lnTo>
                <a:lnTo>
                  <a:pt x="166" y="52"/>
                </a:lnTo>
                <a:lnTo>
                  <a:pt x="164" y="52"/>
                </a:lnTo>
                <a:lnTo>
                  <a:pt x="164" y="52"/>
                </a:lnTo>
                <a:lnTo>
                  <a:pt x="164" y="52"/>
                </a:lnTo>
                <a:lnTo>
                  <a:pt x="162" y="52"/>
                </a:lnTo>
                <a:lnTo>
                  <a:pt x="162" y="50"/>
                </a:lnTo>
                <a:lnTo>
                  <a:pt x="162" y="50"/>
                </a:lnTo>
                <a:lnTo>
                  <a:pt x="160" y="44"/>
                </a:lnTo>
                <a:lnTo>
                  <a:pt x="160" y="4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6" name="Freeform 258"/>
          <p:cNvSpPr>
            <a:spLocks noEditPoints="1"/>
          </p:cNvSpPr>
          <p:nvPr/>
        </p:nvSpPr>
        <p:spPr bwMode="auto">
          <a:xfrm>
            <a:off x="5338243" y="3304134"/>
            <a:ext cx="439301" cy="569718"/>
          </a:xfrm>
          <a:custGeom>
            <a:avLst/>
            <a:gdLst>
              <a:gd name="T0" fmla="*/ 96 w 128"/>
              <a:gd name="T1" fmla="*/ 80 h 166"/>
              <a:gd name="T2" fmla="*/ 84 w 128"/>
              <a:gd name="T3" fmla="*/ 96 h 166"/>
              <a:gd name="T4" fmla="*/ 66 w 128"/>
              <a:gd name="T5" fmla="*/ 106 h 166"/>
              <a:gd name="T6" fmla="*/ 64 w 128"/>
              <a:gd name="T7" fmla="*/ 106 h 166"/>
              <a:gd name="T8" fmla="*/ 52 w 128"/>
              <a:gd name="T9" fmla="*/ 102 h 166"/>
              <a:gd name="T10" fmla="*/ 36 w 128"/>
              <a:gd name="T11" fmla="*/ 90 h 166"/>
              <a:gd name="T12" fmla="*/ 32 w 128"/>
              <a:gd name="T13" fmla="*/ 80 h 166"/>
              <a:gd name="T14" fmla="*/ 18 w 128"/>
              <a:gd name="T15" fmla="*/ 80 h 166"/>
              <a:gd name="T16" fmla="*/ 18 w 128"/>
              <a:gd name="T17" fmla="*/ 40 h 166"/>
              <a:gd name="T18" fmla="*/ 26 w 128"/>
              <a:gd name="T19" fmla="*/ 14 h 166"/>
              <a:gd name="T20" fmla="*/ 28 w 128"/>
              <a:gd name="T21" fmla="*/ 10 h 166"/>
              <a:gd name="T22" fmla="*/ 44 w 128"/>
              <a:gd name="T23" fmla="*/ 4 h 166"/>
              <a:gd name="T24" fmla="*/ 82 w 128"/>
              <a:gd name="T25" fmla="*/ 2 h 166"/>
              <a:gd name="T26" fmla="*/ 96 w 128"/>
              <a:gd name="T27" fmla="*/ 8 h 166"/>
              <a:gd name="T28" fmla="*/ 100 w 128"/>
              <a:gd name="T29" fmla="*/ 14 h 166"/>
              <a:gd name="T30" fmla="*/ 108 w 128"/>
              <a:gd name="T31" fmla="*/ 38 h 166"/>
              <a:gd name="T32" fmla="*/ 110 w 128"/>
              <a:gd name="T33" fmla="*/ 80 h 166"/>
              <a:gd name="T34" fmla="*/ 104 w 128"/>
              <a:gd name="T35" fmla="*/ 80 h 166"/>
              <a:gd name="T36" fmla="*/ 96 w 128"/>
              <a:gd name="T37" fmla="*/ 80 h 166"/>
              <a:gd name="T38" fmla="*/ 56 w 128"/>
              <a:gd name="T39" fmla="*/ 136 h 166"/>
              <a:gd name="T40" fmla="*/ 58 w 128"/>
              <a:gd name="T41" fmla="*/ 136 h 166"/>
              <a:gd name="T42" fmla="*/ 64 w 128"/>
              <a:gd name="T43" fmla="*/ 146 h 166"/>
              <a:gd name="T44" fmla="*/ 70 w 128"/>
              <a:gd name="T45" fmla="*/ 136 h 166"/>
              <a:gd name="T46" fmla="*/ 72 w 128"/>
              <a:gd name="T47" fmla="*/ 136 h 166"/>
              <a:gd name="T48" fmla="*/ 68 w 128"/>
              <a:gd name="T49" fmla="*/ 148 h 166"/>
              <a:gd name="T50" fmla="*/ 70 w 128"/>
              <a:gd name="T51" fmla="*/ 150 h 166"/>
              <a:gd name="T52" fmla="*/ 94 w 128"/>
              <a:gd name="T53" fmla="*/ 110 h 166"/>
              <a:gd name="T54" fmla="*/ 128 w 128"/>
              <a:gd name="T55" fmla="*/ 166 h 166"/>
              <a:gd name="T56" fmla="*/ 0 w 128"/>
              <a:gd name="T57" fmla="*/ 166 h 166"/>
              <a:gd name="T58" fmla="*/ 34 w 128"/>
              <a:gd name="T59" fmla="*/ 110 h 166"/>
              <a:gd name="T60" fmla="*/ 44 w 128"/>
              <a:gd name="T61" fmla="*/ 148 h 166"/>
              <a:gd name="T62" fmla="*/ 58 w 128"/>
              <a:gd name="T63" fmla="*/ 150 h 166"/>
              <a:gd name="T64" fmla="*/ 60 w 128"/>
              <a:gd name="T65" fmla="*/ 144 h 166"/>
              <a:gd name="T66" fmla="*/ 56 w 128"/>
              <a:gd name="T67" fmla="*/ 13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66">
                <a:moveTo>
                  <a:pt x="96" y="80"/>
                </a:moveTo>
                <a:lnTo>
                  <a:pt x="96" y="80"/>
                </a:lnTo>
                <a:lnTo>
                  <a:pt x="90" y="90"/>
                </a:lnTo>
                <a:lnTo>
                  <a:pt x="84" y="96"/>
                </a:lnTo>
                <a:lnTo>
                  <a:pt x="76" y="102"/>
                </a:lnTo>
                <a:lnTo>
                  <a:pt x="66" y="106"/>
                </a:lnTo>
                <a:lnTo>
                  <a:pt x="64" y="106"/>
                </a:lnTo>
                <a:lnTo>
                  <a:pt x="64" y="106"/>
                </a:lnTo>
                <a:lnTo>
                  <a:pt x="64" y="106"/>
                </a:lnTo>
                <a:lnTo>
                  <a:pt x="52" y="102"/>
                </a:lnTo>
                <a:lnTo>
                  <a:pt x="42" y="98"/>
                </a:lnTo>
                <a:lnTo>
                  <a:pt x="36" y="90"/>
                </a:lnTo>
                <a:lnTo>
                  <a:pt x="32" y="80"/>
                </a:lnTo>
                <a:lnTo>
                  <a:pt x="32" y="80"/>
                </a:lnTo>
                <a:lnTo>
                  <a:pt x="18" y="80"/>
                </a:lnTo>
                <a:lnTo>
                  <a:pt x="18" y="80"/>
                </a:lnTo>
                <a:lnTo>
                  <a:pt x="16" y="60"/>
                </a:lnTo>
                <a:lnTo>
                  <a:pt x="18" y="40"/>
                </a:lnTo>
                <a:lnTo>
                  <a:pt x="22" y="22"/>
                </a:lnTo>
                <a:lnTo>
                  <a:pt x="26" y="14"/>
                </a:lnTo>
                <a:lnTo>
                  <a:pt x="28" y="10"/>
                </a:lnTo>
                <a:lnTo>
                  <a:pt x="28" y="10"/>
                </a:lnTo>
                <a:lnTo>
                  <a:pt x="36" y="6"/>
                </a:lnTo>
                <a:lnTo>
                  <a:pt x="44" y="4"/>
                </a:lnTo>
                <a:lnTo>
                  <a:pt x="62" y="0"/>
                </a:lnTo>
                <a:lnTo>
                  <a:pt x="82" y="2"/>
                </a:lnTo>
                <a:lnTo>
                  <a:pt x="90" y="6"/>
                </a:lnTo>
                <a:lnTo>
                  <a:pt x="96" y="8"/>
                </a:lnTo>
                <a:lnTo>
                  <a:pt x="96" y="8"/>
                </a:lnTo>
                <a:lnTo>
                  <a:pt x="100" y="14"/>
                </a:lnTo>
                <a:lnTo>
                  <a:pt x="104" y="20"/>
                </a:lnTo>
                <a:lnTo>
                  <a:pt x="108" y="38"/>
                </a:lnTo>
                <a:lnTo>
                  <a:pt x="112" y="60"/>
                </a:lnTo>
                <a:lnTo>
                  <a:pt x="110" y="80"/>
                </a:lnTo>
                <a:lnTo>
                  <a:pt x="110" y="80"/>
                </a:lnTo>
                <a:lnTo>
                  <a:pt x="104" y="80"/>
                </a:lnTo>
                <a:lnTo>
                  <a:pt x="96" y="80"/>
                </a:lnTo>
                <a:lnTo>
                  <a:pt x="96" y="80"/>
                </a:lnTo>
                <a:close/>
                <a:moveTo>
                  <a:pt x="56" y="136"/>
                </a:moveTo>
                <a:lnTo>
                  <a:pt x="56" y="136"/>
                </a:lnTo>
                <a:lnTo>
                  <a:pt x="58" y="136"/>
                </a:lnTo>
                <a:lnTo>
                  <a:pt x="58" y="136"/>
                </a:lnTo>
                <a:lnTo>
                  <a:pt x="64" y="146"/>
                </a:lnTo>
                <a:lnTo>
                  <a:pt x="64" y="146"/>
                </a:lnTo>
                <a:lnTo>
                  <a:pt x="70" y="136"/>
                </a:lnTo>
                <a:lnTo>
                  <a:pt x="70" y="136"/>
                </a:lnTo>
                <a:lnTo>
                  <a:pt x="72" y="136"/>
                </a:lnTo>
                <a:lnTo>
                  <a:pt x="72" y="136"/>
                </a:lnTo>
                <a:lnTo>
                  <a:pt x="68" y="144"/>
                </a:lnTo>
                <a:lnTo>
                  <a:pt x="68" y="148"/>
                </a:lnTo>
                <a:lnTo>
                  <a:pt x="70" y="150"/>
                </a:lnTo>
                <a:lnTo>
                  <a:pt x="70" y="150"/>
                </a:lnTo>
                <a:lnTo>
                  <a:pt x="82" y="148"/>
                </a:lnTo>
                <a:lnTo>
                  <a:pt x="94" y="110"/>
                </a:lnTo>
                <a:lnTo>
                  <a:pt x="124" y="116"/>
                </a:lnTo>
                <a:lnTo>
                  <a:pt x="128" y="166"/>
                </a:lnTo>
                <a:lnTo>
                  <a:pt x="128" y="166"/>
                </a:lnTo>
                <a:lnTo>
                  <a:pt x="0" y="166"/>
                </a:lnTo>
                <a:lnTo>
                  <a:pt x="2" y="116"/>
                </a:lnTo>
                <a:lnTo>
                  <a:pt x="34" y="110"/>
                </a:lnTo>
                <a:lnTo>
                  <a:pt x="44" y="148"/>
                </a:lnTo>
                <a:lnTo>
                  <a:pt x="44" y="148"/>
                </a:lnTo>
                <a:lnTo>
                  <a:pt x="58" y="150"/>
                </a:lnTo>
                <a:lnTo>
                  <a:pt x="58" y="150"/>
                </a:lnTo>
                <a:lnTo>
                  <a:pt x="58" y="148"/>
                </a:lnTo>
                <a:lnTo>
                  <a:pt x="60" y="144"/>
                </a:lnTo>
                <a:lnTo>
                  <a:pt x="56" y="136"/>
                </a:lnTo>
                <a:lnTo>
                  <a:pt x="56" y="13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7" name="Freeform 261"/>
          <p:cNvSpPr>
            <a:spLocks noEditPoints="1"/>
          </p:cNvSpPr>
          <p:nvPr/>
        </p:nvSpPr>
        <p:spPr bwMode="auto">
          <a:xfrm>
            <a:off x="8329272" y="3269813"/>
            <a:ext cx="514805" cy="604038"/>
          </a:xfrm>
          <a:custGeom>
            <a:avLst/>
            <a:gdLst>
              <a:gd name="T0" fmla="*/ 58 w 150"/>
              <a:gd name="T1" fmla="*/ 26 h 176"/>
              <a:gd name="T2" fmla="*/ 106 w 150"/>
              <a:gd name="T3" fmla="*/ 54 h 176"/>
              <a:gd name="T4" fmla="*/ 114 w 150"/>
              <a:gd name="T5" fmla="*/ 54 h 176"/>
              <a:gd name="T6" fmla="*/ 112 w 150"/>
              <a:gd name="T7" fmla="*/ 62 h 176"/>
              <a:gd name="T8" fmla="*/ 106 w 150"/>
              <a:gd name="T9" fmla="*/ 70 h 176"/>
              <a:gd name="T10" fmla="*/ 100 w 150"/>
              <a:gd name="T11" fmla="*/ 86 h 176"/>
              <a:gd name="T12" fmla="*/ 88 w 150"/>
              <a:gd name="T13" fmla="*/ 96 h 176"/>
              <a:gd name="T14" fmla="*/ 74 w 150"/>
              <a:gd name="T15" fmla="*/ 98 h 176"/>
              <a:gd name="T16" fmla="*/ 54 w 150"/>
              <a:gd name="T17" fmla="*/ 92 h 176"/>
              <a:gd name="T18" fmla="*/ 46 w 150"/>
              <a:gd name="T19" fmla="*/ 78 h 176"/>
              <a:gd name="T20" fmla="*/ 42 w 150"/>
              <a:gd name="T21" fmla="*/ 66 h 176"/>
              <a:gd name="T22" fmla="*/ 38 w 150"/>
              <a:gd name="T23" fmla="*/ 64 h 176"/>
              <a:gd name="T24" fmla="*/ 40 w 150"/>
              <a:gd name="T25" fmla="*/ 54 h 176"/>
              <a:gd name="T26" fmla="*/ 46 w 150"/>
              <a:gd name="T27" fmla="*/ 40 h 176"/>
              <a:gd name="T28" fmla="*/ 22 w 150"/>
              <a:gd name="T29" fmla="*/ 114 h 176"/>
              <a:gd name="T30" fmla="*/ 28 w 150"/>
              <a:gd name="T31" fmla="*/ 122 h 176"/>
              <a:gd name="T32" fmla="*/ 34 w 150"/>
              <a:gd name="T33" fmla="*/ 136 h 176"/>
              <a:gd name="T34" fmla="*/ 38 w 150"/>
              <a:gd name="T35" fmla="*/ 140 h 176"/>
              <a:gd name="T36" fmla="*/ 68 w 150"/>
              <a:gd name="T37" fmla="*/ 168 h 176"/>
              <a:gd name="T38" fmla="*/ 48 w 150"/>
              <a:gd name="T39" fmla="*/ 132 h 176"/>
              <a:gd name="T40" fmla="*/ 32 w 150"/>
              <a:gd name="T41" fmla="*/ 122 h 176"/>
              <a:gd name="T42" fmla="*/ 78 w 150"/>
              <a:gd name="T43" fmla="*/ 166 h 176"/>
              <a:gd name="T44" fmla="*/ 118 w 150"/>
              <a:gd name="T45" fmla="*/ 122 h 176"/>
              <a:gd name="T46" fmla="*/ 102 w 150"/>
              <a:gd name="T47" fmla="*/ 132 h 176"/>
              <a:gd name="T48" fmla="*/ 88 w 150"/>
              <a:gd name="T49" fmla="*/ 168 h 176"/>
              <a:gd name="T50" fmla="*/ 112 w 150"/>
              <a:gd name="T51" fmla="*/ 140 h 176"/>
              <a:gd name="T52" fmla="*/ 114 w 150"/>
              <a:gd name="T53" fmla="*/ 136 h 176"/>
              <a:gd name="T54" fmla="*/ 122 w 150"/>
              <a:gd name="T55" fmla="*/ 122 h 176"/>
              <a:gd name="T56" fmla="*/ 128 w 150"/>
              <a:gd name="T57" fmla="*/ 112 h 176"/>
              <a:gd name="T58" fmla="*/ 138 w 150"/>
              <a:gd name="T59" fmla="*/ 126 h 176"/>
              <a:gd name="T60" fmla="*/ 150 w 150"/>
              <a:gd name="T61" fmla="*/ 176 h 176"/>
              <a:gd name="T62" fmla="*/ 0 w 150"/>
              <a:gd name="T63" fmla="*/ 176 h 176"/>
              <a:gd name="T64" fmla="*/ 12 w 150"/>
              <a:gd name="T65" fmla="*/ 128 h 176"/>
              <a:gd name="T66" fmla="*/ 22 w 150"/>
              <a:gd name="T67" fmla="*/ 114 h 176"/>
              <a:gd name="T68" fmla="*/ 118 w 150"/>
              <a:gd name="T69" fmla="*/ 48 h 176"/>
              <a:gd name="T70" fmla="*/ 114 w 150"/>
              <a:gd name="T71" fmla="*/ 12 h 176"/>
              <a:gd name="T72" fmla="*/ 84 w 150"/>
              <a:gd name="T73" fmla="*/ 0 h 176"/>
              <a:gd name="T74" fmla="*/ 60 w 150"/>
              <a:gd name="T75" fmla="*/ 2 h 176"/>
              <a:gd name="T76" fmla="*/ 38 w 150"/>
              <a:gd name="T77" fmla="*/ 8 h 176"/>
              <a:gd name="T78" fmla="*/ 32 w 150"/>
              <a:gd name="T79" fmla="*/ 48 h 176"/>
              <a:gd name="T80" fmla="*/ 28 w 150"/>
              <a:gd name="T81" fmla="*/ 50 h 176"/>
              <a:gd name="T82" fmla="*/ 30 w 150"/>
              <a:gd name="T83" fmla="*/ 60 h 176"/>
              <a:gd name="T84" fmla="*/ 34 w 150"/>
              <a:gd name="T85" fmla="*/ 70 h 176"/>
              <a:gd name="T86" fmla="*/ 44 w 150"/>
              <a:gd name="T87" fmla="*/ 90 h 176"/>
              <a:gd name="T88" fmla="*/ 56 w 150"/>
              <a:gd name="T89" fmla="*/ 102 h 176"/>
              <a:gd name="T90" fmla="*/ 74 w 150"/>
              <a:gd name="T91" fmla="*/ 104 h 176"/>
              <a:gd name="T92" fmla="*/ 90 w 150"/>
              <a:gd name="T93" fmla="*/ 104 h 176"/>
              <a:gd name="T94" fmla="*/ 106 w 150"/>
              <a:gd name="T95" fmla="*/ 90 h 176"/>
              <a:gd name="T96" fmla="*/ 112 w 150"/>
              <a:gd name="T97" fmla="*/ 74 h 176"/>
              <a:gd name="T98" fmla="*/ 118 w 150"/>
              <a:gd name="T99" fmla="*/ 66 h 176"/>
              <a:gd name="T100" fmla="*/ 120 w 150"/>
              <a:gd name="T101" fmla="*/ 52 h 176"/>
              <a:gd name="T102" fmla="*/ 120 w 150"/>
              <a:gd name="T103"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0" h="176">
                <a:moveTo>
                  <a:pt x="50" y="26"/>
                </a:moveTo>
                <a:lnTo>
                  <a:pt x="50" y="26"/>
                </a:lnTo>
                <a:lnTo>
                  <a:pt x="58" y="26"/>
                </a:lnTo>
                <a:lnTo>
                  <a:pt x="74" y="26"/>
                </a:lnTo>
                <a:lnTo>
                  <a:pt x="100" y="26"/>
                </a:lnTo>
                <a:lnTo>
                  <a:pt x="106" y="54"/>
                </a:lnTo>
                <a:lnTo>
                  <a:pt x="106" y="54"/>
                </a:lnTo>
                <a:lnTo>
                  <a:pt x="110" y="54"/>
                </a:lnTo>
                <a:lnTo>
                  <a:pt x="114" y="54"/>
                </a:lnTo>
                <a:lnTo>
                  <a:pt x="114" y="54"/>
                </a:lnTo>
                <a:lnTo>
                  <a:pt x="112" y="62"/>
                </a:lnTo>
                <a:lnTo>
                  <a:pt x="112" y="62"/>
                </a:lnTo>
                <a:lnTo>
                  <a:pt x="108" y="66"/>
                </a:lnTo>
                <a:lnTo>
                  <a:pt x="106" y="68"/>
                </a:lnTo>
                <a:lnTo>
                  <a:pt x="106" y="70"/>
                </a:lnTo>
                <a:lnTo>
                  <a:pt x="106" y="70"/>
                </a:lnTo>
                <a:lnTo>
                  <a:pt x="102" y="78"/>
                </a:lnTo>
                <a:lnTo>
                  <a:pt x="100" y="86"/>
                </a:lnTo>
                <a:lnTo>
                  <a:pt x="100" y="86"/>
                </a:lnTo>
                <a:lnTo>
                  <a:pt x="94" y="92"/>
                </a:lnTo>
                <a:lnTo>
                  <a:pt x="88" y="96"/>
                </a:lnTo>
                <a:lnTo>
                  <a:pt x="88" y="96"/>
                </a:lnTo>
                <a:lnTo>
                  <a:pt x="74" y="98"/>
                </a:lnTo>
                <a:lnTo>
                  <a:pt x="74" y="98"/>
                </a:lnTo>
                <a:lnTo>
                  <a:pt x="60" y="96"/>
                </a:lnTo>
                <a:lnTo>
                  <a:pt x="60" y="96"/>
                </a:lnTo>
                <a:lnTo>
                  <a:pt x="54" y="92"/>
                </a:lnTo>
                <a:lnTo>
                  <a:pt x="50" y="86"/>
                </a:lnTo>
                <a:lnTo>
                  <a:pt x="50" y="86"/>
                </a:lnTo>
                <a:lnTo>
                  <a:pt x="46" y="78"/>
                </a:lnTo>
                <a:lnTo>
                  <a:pt x="44" y="70"/>
                </a:lnTo>
                <a:lnTo>
                  <a:pt x="44" y="68"/>
                </a:lnTo>
                <a:lnTo>
                  <a:pt x="42" y="66"/>
                </a:lnTo>
                <a:lnTo>
                  <a:pt x="42" y="66"/>
                </a:lnTo>
                <a:lnTo>
                  <a:pt x="38" y="64"/>
                </a:lnTo>
                <a:lnTo>
                  <a:pt x="38" y="64"/>
                </a:lnTo>
                <a:lnTo>
                  <a:pt x="36" y="54"/>
                </a:lnTo>
                <a:lnTo>
                  <a:pt x="36" y="54"/>
                </a:lnTo>
                <a:lnTo>
                  <a:pt x="40" y="54"/>
                </a:lnTo>
                <a:lnTo>
                  <a:pt x="44" y="54"/>
                </a:lnTo>
                <a:lnTo>
                  <a:pt x="44" y="54"/>
                </a:lnTo>
                <a:lnTo>
                  <a:pt x="46" y="40"/>
                </a:lnTo>
                <a:lnTo>
                  <a:pt x="50" y="26"/>
                </a:lnTo>
                <a:lnTo>
                  <a:pt x="50" y="26"/>
                </a:lnTo>
                <a:close/>
                <a:moveTo>
                  <a:pt x="22" y="114"/>
                </a:moveTo>
                <a:lnTo>
                  <a:pt x="34" y="114"/>
                </a:lnTo>
                <a:lnTo>
                  <a:pt x="28" y="122"/>
                </a:lnTo>
                <a:lnTo>
                  <a:pt x="28" y="122"/>
                </a:lnTo>
                <a:lnTo>
                  <a:pt x="28" y="122"/>
                </a:lnTo>
                <a:lnTo>
                  <a:pt x="34" y="136"/>
                </a:lnTo>
                <a:lnTo>
                  <a:pt x="34" y="136"/>
                </a:lnTo>
                <a:lnTo>
                  <a:pt x="36" y="136"/>
                </a:lnTo>
                <a:lnTo>
                  <a:pt x="42" y="136"/>
                </a:lnTo>
                <a:lnTo>
                  <a:pt x="38" y="140"/>
                </a:lnTo>
                <a:lnTo>
                  <a:pt x="36" y="140"/>
                </a:lnTo>
                <a:lnTo>
                  <a:pt x="38" y="142"/>
                </a:lnTo>
                <a:lnTo>
                  <a:pt x="68" y="168"/>
                </a:lnTo>
                <a:lnTo>
                  <a:pt x="42" y="140"/>
                </a:lnTo>
                <a:lnTo>
                  <a:pt x="46" y="134"/>
                </a:lnTo>
                <a:lnTo>
                  <a:pt x="48" y="132"/>
                </a:lnTo>
                <a:lnTo>
                  <a:pt x="44" y="132"/>
                </a:lnTo>
                <a:lnTo>
                  <a:pt x="36" y="134"/>
                </a:lnTo>
                <a:lnTo>
                  <a:pt x="32" y="122"/>
                </a:lnTo>
                <a:lnTo>
                  <a:pt x="38" y="114"/>
                </a:lnTo>
                <a:lnTo>
                  <a:pt x="46" y="114"/>
                </a:lnTo>
                <a:lnTo>
                  <a:pt x="78" y="166"/>
                </a:lnTo>
                <a:lnTo>
                  <a:pt x="102" y="114"/>
                </a:lnTo>
                <a:lnTo>
                  <a:pt x="112" y="114"/>
                </a:lnTo>
                <a:lnTo>
                  <a:pt x="118" y="122"/>
                </a:lnTo>
                <a:lnTo>
                  <a:pt x="112" y="134"/>
                </a:lnTo>
                <a:lnTo>
                  <a:pt x="104" y="132"/>
                </a:lnTo>
                <a:lnTo>
                  <a:pt x="102" y="132"/>
                </a:lnTo>
                <a:lnTo>
                  <a:pt x="104" y="134"/>
                </a:lnTo>
                <a:lnTo>
                  <a:pt x="108" y="140"/>
                </a:lnTo>
                <a:lnTo>
                  <a:pt x="88" y="168"/>
                </a:lnTo>
                <a:lnTo>
                  <a:pt x="112" y="142"/>
                </a:lnTo>
                <a:lnTo>
                  <a:pt x="112" y="140"/>
                </a:lnTo>
                <a:lnTo>
                  <a:pt x="112" y="140"/>
                </a:lnTo>
                <a:lnTo>
                  <a:pt x="108" y="136"/>
                </a:lnTo>
                <a:lnTo>
                  <a:pt x="114" y="136"/>
                </a:lnTo>
                <a:lnTo>
                  <a:pt x="114" y="136"/>
                </a:lnTo>
                <a:lnTo>
                  <a:pt x="114" y="136"/>
                </a:lnTo>
                <a:lnTo>
                  <a:pt x="122" y="122"/>
                </a:lnTo>
                <a:lnTo>
                  <a:pt x="122" y="122"/>
                </a:lnTo>
                <a:lnTo>
                  <a:pt x="120" y="122"/>
                </a:lnTo>
                <a:lnTo>
                  <a:pt x="116" y="112"/>
                </a:lnTo>
                <a:lnTo>
                  <a:pt x="128" y="112"/>
                </a:lnTo>
                <a:lnTo>
                  <a:pt x="128" y="112"/>
                </a:lnTo>
                <a:lnTo>
                  <a:pt x="134" y="118"/>
                </a:lnTo>
                <a:lnTo>
                  <a:pt x="138" y="126"/>
                </a:lnTo>
                <a:lnTo>
                  <a:pt x="144" y="142"/>
                </a:lnTo>
                <a:lnTo>
                  <a:pt x="148" y="160"/>
                </a:lnTo>
                <a:lnTo>
                  <a:pt x="150" y="176"/>
                </a:lnTo>
                <a:lnTo>
                  <a:pt x="150" y="176"/>
                </a:lnTo>
                <a:lnTo>
                  <a:pt x="0" y="176"/>
                </a:lnTo>
                <a:lnTo>
                  <a:pt x="0" y="176"/>
                </a:lnTo>
                <a:lnTo>
                  <a:pt x="2" y="160"/>
                </a:lnTo>
                <a:lnTo>
                  <a:pt x="6" y="144"/>
                </a:lnTo>
                <a:lnTo>
                  <a:pt x="12" y="128"/>
                </a:lnTo>
                <a:lnTo>
                  <a:pt x="16" y="120"/>
                </a:lnTo>
                <a:lnTo>
                  <a:pt x="22" y="114"/>
                </a:lnTo>
                <a:lnTo>
                  <a:pt x="22" y="114"/>
                </a:lnTo>
                <a:close/>
                <a:moveTo>
                  <a:pt x="118" y="48"/>
                </a:moveTo>
                <a:lnTo>
                  <a:pt x="118" y="48"/>
                </a:lnTo>
                <a:lnTo>
                  <a:pt x="118" y="48"/>
                </a:lnTo>
                <a:lnTo>
                  <a:pt x="116" y="32"/>
                </a:lnTo>
                <a:lnTo>
                  <a:pt x="114" y="12"/>
                </a:lnTo>
                <a:lnTo>
                  <a:pt x="114" y="12"/>
                </a:lnTo>
                <a:lnTo>
                  <a:pt x="110" y="10"/>
                </a:lnTo>
                <a:lnTo>
                  <a:pt x="102" y="6"/>
                </a:lnTo>
                <a:lnTo>
                  <a:pt x="84" y="0"/>
                </a:lnTo>
                <a:lnTo>
                  <a:pt x="84" y="0"/>
                </a:lnTo>
                <a:lnTo>
                  <a:pt x="74" y="0"/>
                </a:lnTo>
                <a:lnTo>
                  <a:pt x="60" y="2"/>
                </a:lnTo>
                <a:lnTo>
                  <a:pt x="48" y="4"/>
                </a:lnTo>
                <a:lnTo>
                  <a:pt x="38" y="8"/>
                </a:lnTo>
                <a:lnTo>
                  <a:pt x="38" y="8"/>
                </a:lnTo>
                <a:lnTo>
                  <a:pt x="34" y="16"/>
                </a:lnTo>
                <a:lnTo>
                  <a:pt x="32" y="26"/>
                </a:lnTo>
                <a:lnTo>
                  <a:pt x="32" y="48"/>
                </a:lnTo>
                <a:lnTo>
                  <a:pt x="32" y="48"/>
                </a:lnTo>
                <a:lnTo>
                  <a:pt x="30" y="48"/>
                </a:lnTo>
                <a:lnTo>
                  <a:pt x="28" y="50"/>
                </a:lnTo>
                <a:lnTo>
                  <a:pt x="28" y="52"/>
                </a:lnTo>
                <a:lnTo>
                  <a:pt x="28" y="52"/>
                </a:lnTo>
                <a:lnTo>
                  <a:pt x="30" y="60"/>
                </a:lnTo>
                <a:lnTo>
                  <a:pt x="30" y="66"/>
                </a:lnTo>
                <a:lnTo>
                  <a:pt x="30" y="66"/>
                </a:lnTo>
                <a:lnTo>
                  <a:pt x="34" y="70"/>
                </a:lnTo>
                <a:lnTo>
                  <a:pt x="38" y="74"/>
                </a:lnTo>
                <a:lnTo>
                  <a:pt x="38" y="74"/>
                </a:lnTo>
                <a:lnTo>
                  <a:pt x="44" y="90"/>
                </a:lnTo>
                <a:lnTo>
                  <a:pt x="44" y="90"/>
                </a:lnTo>
                <a:lnTo>
                  <a:pt x="50" y="98"/>
                </a:lnTo>
                <a:lnTo>
                  <a:pt x="56" y="102"/>
                </a:lnTo>
                <a:lnTo>
                  <a:pt x="56" y="102"/>
                </a:lnTo>
                <a:lnTo>
                  <a:pt x="64" y="104"/>
                </a:lnTo>
                <a:lnTo>
                  <a:pt x="74" y="104"/>
                </a:lnTo>
                <a:lnTo>
                  <a:pt x="74" y="104"/>
                </a:lnTo>
                <a:lnTo>
                  <a:pt x="84" y="104"/>
                </a:lnTo>
                <a:lnTo>
                  <a:pt x="90" y="104"/>
                </a:lnTo>
                <a:lnTo>
                  <a:pt x="90" y="104"/>
                </a:lnTo>
                <a:lnTo>
                  <a:pt x="100" y="98"/>
                </a:lnTo>
                <a:lnTo>
                  <a:pt x="106" y="90"/>
                </a:lnTo>
                <a:lnTo>
                  <a:pt x="106" y="90"/>
                </a:lnTo>
                <a:lnTo>
                  <a:pt x="110" y="82"/>
                </a:lnTo>
                <a:lnTo>
                  <a:pt x="112" y="74"/>
                </a:lnTo>
                <a:lnTo>
                  <a:pt x="112" y="74"/>
                </a:lnTo>
                <a:lnTo>
                  <a:pt x="116" y="70"/>
                </a:lnTo>
                <a:lnTo>
                  <a:pt x="118" y="66"/>
                </a:lnTo>
                <a:lnTo>
                  <a:pt x="118" y="66"/>
                </a:lnTo>
                <a:lnTo>
                  <a:pt x="120" y="60"/>
                </a:lnTo>
                <a:lnTo>
                  <a:pt x="120" y="52"/>
                </a:lnTo>
                <a:lnTo>
                  <a:pt x="120" y="50"/>
                </a:lnTo>
                <a:lnTo>
                  <a:pt x="120" y="48"/>
                </a:lnTo>
                <a:lnTo>
                  <a:pt x="120" y="48"/>
                </a:lnTo>
                <a:lnTo>
                  <a:pt x="118" y="48"/>
                </a:lnTo>
                <a:lnTo>
                  <a:pt x="118" y="4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8" name="Freeform 135"/>
          <p:cNvSpPr>
            <a:spLocks noEditPoints="1"/>
          </p:cNvSpPr>
          <p:nvPr/>
        </p:nvSpPr>
        <p:spPr bwMode="auto">
          <a:xfrm>
            <a:off x="8402076" y="5081927"/>
            <a:ext cx="638359" cy="356932"/>
          </a:xfrm>
          <a:custGeom>
            <a:avLst/>
            <a:gdLst>
              <a:gd name="T0" fmla="*/ 186 w 186"/>
              <a:gd name="T1" fmla="*/ 22 h 104"/>
              <a:gd name="T2" fmla="*/ 186 w 186"/>
              <a:gd name="T3" fmla="*/ 104 h 104"/>
              <a:gd name="T4" fmla="*/ 18 w 186"/>
              <a:gd name="T5" fmla="*/ 104 h 104"/>
              <a:gd name="T6" fmla="*/ 42 w 186"/>
              <a:gd name="T7" fmla="*/ 90 h 104"/>
              <a:gd name="T8" fmla="*/ 160 w 186"/>
              <a:gd name="T9" fmla="*/ 96 h 104"/>
              <a:gd name="T10" fmla="*/ 174 w 186"/>
              <a:gd name="T11" fmla="*/ 90 h 104"/>
              <a:gd name="T12" fmla="*/ 178 w 186"/>
              <a:gd name="T13" fmla="*/ 78 h 104"/>
              <a:gd name="T14" fmla="*/ 174 w 186"/>
              <a:gd name="T15" fmla="*/ 48 h 104"/>
              <a:gd name="T16" fmla="*/ 4 w 186"/>
              <a:gd name="T17" fmla="*/ 0 h 104"/>
              <a:gd name="T18" fmla="*/ 0 w 186"/>
              <a:gd name="T19" fmla="*/ 80 h 104"/>
              <a:gd name="T20" fmla="*/ 164 w 186"/>
              <a:gd name="T21" fmla="*/ 84 h 104"/>
              <a:gd name="T22" fmla="*/ 168 w 186"/>
              <a:gd name="T23" fmla="*/ 4 h 104"/>
              <a:gd name="T24" fmla="*/ 4 w 186"/>
              <a:gd name="T25" fmla="*/ 0 h 104"/>
              <a:gd name="T26" fmla="*/ 160 w 186"/>
              <a:gd name="T27" fmla="*/ 28 h 104"/>
              <a:gd name="T28" fmla="*/ 144 w 186"/>
              <a:gd name="T29" fmla="*/ 14 h 104"/>
              <a:gd name="T30" fmla="*/ 26 w 186"/>
              <a:gd name="T31" fmla="*/ 8 h 104"/>
              <a:gd name="T32" fmla="*/ 14 w 186"/>
              <a:gd name="T33" fmla="*/ 26 h 104"/>
              <a:gd name="T34" fmla="*/ 8 w 186"/>
              <a:gd name="T35" fmla="*/ 56 h 104"/>
              <a:gd name="T36" fmla="*/ 24 w 186"/>
              <a:gd name="T37" fmla="*/ 68 h 104"/>
              <a:gd name="T38" fmla="*/ 142 w 186"/>
              <a:gd name="T39" fmla="*/ 74 h 104"/>
              <a:gd name="T40" fmla="*/ 154 w 186"/>
              <a:gd name="T41" fmla="*/ 58 h 104"/>
              <a:gd name="T42" fmla="*/ 160 w 186"/>
              <a:gd name="T43" fmla="*/ 28 h 104"/>
              <a:gd name="T44" fmla="*/ 90 w 186"/>
              <a:gd name="T45" fmla="*/ 18 h 104"/>
              <a:gd name="T46" fmla="*/ 98 w 186"/>
              <a:gd name="T47" fmla="*/ 20 h 104"/>
              <a:gd name="T48" fmla="*/ 100 w 186"/>
              <a:gd name="T49" fmla="*/ 30 h 104"/>
              <a:gd name="T50" fmla="*/ 88 w 186"/>
              <a:gd name="T51" fmla="*/ 32 h 104"/>
              <a:gd name="T52" fmla="*/ 88 w 186"/>
              <a:gd name="T53" fmla="*/ 26 h 104"/>
              <a:gd name="T54" fmla="*/ 86 w 186"/>
              <a:gd name="T55" fmla="*/ 24 h 104"/>
              <a:gd name="T56" fmla="*/ 84 w 186"/>
              <a:gd name="T57" fmla="*/ 28 h 104"/>
              <a:gd name="T58" fmla="*/ 84 w 186"/>
              <a:gd name="T59" fmla="*/ 32 h 104"/>
              <a:gd name="T60" fmla="*/ 98 w 186"/>
              <a:gd name="T61" fmla="*/ 40 h 104"/>
              <a:gd name="T62" fmla="*/ 100 w 186"/>
              <a:gd name="T63" fmla="*/ 46 h 104"/>
              <a:gd name="T64" fmla="*/ 102 w 186"/>
              <a:gd name="T65" fmla="*/ 58 h 104"/>
              <a:gd name="T66" fmla="*/ 94 w 186"/>
              <a:gd name="T67" fmla="*/ 66 h 104"/>
              <a:gd name="T68" fmla="*/ 110 w 186"/>
              <a:gd name="T69" fmla="*/ 70 h 104"/>
              <a:gd name="T70" fmla="*/ 118 w 186"/>
              <a:gd name="T71" fmla="*/ 48 h 104"/>
              <a:gd name="T72" fmla="*/ 116 w 186"/>
              <a:gd name="T73" fmla="*/ 26 h 104"/>
              <a:gd name="T74" fmla="*/ 84 w 186"/>
              <a:gd name="T75" fmla="*/ 70 h 104"/>
              <a:gd name="T76" fmla="*/ 80 w 186"/>
              <a:gd name="T77" fmla="*/ 66 h 104"/>
              <a:gd name="T78" fmla="*/ 72 w 186"/>
              <a:gd name="T79" fmla="*/ 58 h 104"/>
              <a:gd name="T80" fmla="*/ 84 w 186"/>
              <a:gd name="T81" fmla="*/ 50 h 104"/>
              <a:gd name="T82" fmla="*/ 84 w 186"/>
              <a:gd name="T83" fmla="*/ 58 h 104"/>
              <a:gd name="T84" fmla="*/ 86 w 186"/>
              <a:gd name="T85" fmla="*/ 60 h 104"/>
              <a:gd name="T86" fmla="*/ 88 w 186"/>
              <a:gd name="T87" fmla="*/ 56 h 104"/>
              <a:gd name="T88" fmla="*/ 88 w 186"/>
              <a:gd name="T89" fmla="*/ 50 h 104"/>
              <a:gd name="T90" fmla="*/ 76 w 186"/>
              <a:gd name="T91" fmla="*/ 42 h 104"/>
              <a:gd name="T92" fmla="*/ 72 w 186"/>
              <a:gd name="T93" fmla="*/ 36 h 104"/>
              <a:gd name="T94" fmla="*/ 72 w 186"/>
              <a:gd name="T95" fmla="*/ 24 h 104"/>
              <a:gd name="T96" fmla="*/ 78 w 186"/>
              <a:gd name="T97" fmla="*/ 18 h 104"/>
              <a:gd name="T98" fmla="*/ 60 w 186"/>
              <a:gd name="T99" fmla="*/ 14 h 104"/>
              <a:gd name="T100" fmla="*/ 54 w 186"/>
              <a:gd name="T101" fmla="*/ 40 h 104"/>
              <a:gd name="T102" fmla="*/ 56 w 186"/>
              <a:gd name="T103" fmla="*/ 56 h 104"/>
              <a:gd name="T104" fmla="*/ 84 w 186"/>
              <a:gd name="T105" fmla="*/ 70 h 104"/>
              <a:gd name="T106" fmla="*/ 108 w 186"/>
              <a:gd name="T107" fmla="*/ 92 h 104"/>
              <a:gd name="T108" fmla="*/ 130 w 186"/>
              <a:gd name="T109" fmla="*/ 90 h 104"/>
              <a:gd name="T110" fmla="*/ 102 w 186"/>
              <a:gd name="T111" fmla="*/ 90 h 104"/>
              <a:gd name="T112" fmla="*/ 82 w 186"/>
              <a:gd name="T113" fmla="*/ 9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04">
                <a:moveTo>
                  <a:pt x="174" y="22"/>
                </a:moveTo>
                <a:lnTo>
                  <a:pt x="182" y="22"/>
                </a:lnTo>
                <a:lnTo>
                  <a:pt x="186" y="22"/>
                </a:lnTo>
                <a:lnTo>
                  <a:pt x="186" y="26"/>
                </a:lnTo>
                <a:lnTo>
                  <a:pt x="186" y="100"/>
                </a:lnTo>
                <a:lnTo>
                  <a:pt x="186" y="104"/>
                </a:lnTo>
                <a:lnTo>
                  <a:pt x="182" y="104"/>
                </a:lnTo>
                <a:lnTo>
                  <a:pt x="22" y="104"/>
                </a:lnTo>
                <a:lnTo>
                  <a:pt x="18" y="104"/>
                </a:lnTo>
                <a:lnTo>
                  <a:pt x="18" y="100"/>
                </a:lnTo>
                <a:lnTo>
                  <a:pt x="18" y="90"/>
                </a:lnTo>
                <a:lnTo>
                  <a:pt x="42" y="90"/>
                </a:lnTo>
                <a:lnTo>
                  <a:pt x="42" y="90"/>
                </a:lnTo>
                <a:lnTo>
                  <a:pt x="44" y="96"/>
                </a:lnTo>
                <a:lnTo>
                  <a:pt x="160" y="96"/>
                </a:lnTo>
                <a:lnTo>
                  <a:pt x="160" y="96"/>
                </a:lnTo>
                <a:lnTo>
                  <a:pt x="162" y="90"/>
                </a:lnTo>
                <a:lnTo>
                  <a:pt x="174" y="90"/>
                </a:lnTo>
                <a:lnTo>
                  <a:pt x="174" y="78"/>
                </a:lnTo>
                <a:lnTo>
                  <a:pt x="174" y="78"/>
                </a:lnTo>
                <a:lnTo>
                  <a:pt x="178" y="78"/>
                </a:lnTo>
                <a:lnTo>
                  <a:pt x="178" y="48"/>
                </a:lnTo>
                <a:lnTo>
                  <a:pt x="178" y="48"/>
                </a:lnTo>
                <a:lnTo>
                  <a:pt x="174" y="48"/>
                </a:lnTo>
                <a:lnTo>
                  <a:pt x="174" y="22"/>
                </a:lnTo>
                <a:lnTo>
                  <a:pt x="174" y="22"/>
                </a:lnTo>
                <a:close/>
                <a:moveTo>
                  <a:pt x="4" y="0"/>
                </a:moveTo>
                <a:lnTo>
                  <a:pt x="0" y="0"/>
                </a:lnTo>
                <a:lnTo>
                  <a:pt x="0" y="4"/>
                </a:lnTo>
                <a:lnTo>
                  <a:pt x="0" y="80"/>
                </a:lnTo>
                <a:lnTo>
                  <a:pt x="0" y="84"/>
                </a:lnTo>
                <a:lnTo>
                  <a:pt x="4" y="84"/>
                </a:lnTo>
                <a:lnTo>
                  <a:pt x="164" y="84"/>
                </a:lnTo>
                <a:lnTo>
                  <a:pt x="168" y="84"/>
                </a:lnTo>
                <a:lnTo>
                  <a:pt x="168" y="80"/>
                </a:lnTo>
                <a:lnTo>
                  <a:pt x="168" y="4"/>
                </a:lnTo>
                <a:lnTo>
                  <a:pt x="168" y="0"/>
                </a:lnTo>
                <a:lnTo>
                  <a:pt x="164" y="0"/>
                </a:lnTo>
                <a:lnTo>
                  <a:pt x="4" y="0"/>
                </a:lnTo>
                <a:lnTo>
                  <a:pt x="4" y="0"/>
                </a:lnTo>
                <a:close/>
                <a:moveTo>
                  <a:pt x="160" y="28"/>
                </a:moveTo>
                <a:lnTo>
                  <a:pt x="160" y="28"/>
                </a:lnTo>
                <a:lnTo>
                  <a:pt x="154" y="26"/>
                </a:lnTo>
                <a:lnTo>
                  <a:pt x="148" y="20"/>
                </a:lnTo>
                <a:lnTo>
                  <a:pt x="144" y="14"/>
                </a:lnTo>
                <a:lnTo>
                  <a:pt x="142" y="8"/>
                </a:lnTo>
                <a:lnTo>
                  <a:pt x="26" y="8"/>
                </a:lnTo>
                <a:lnTo>
                  <a:pt x="26" y="8"/>
                </a:lnTo>
                <a:lnTo>
                  <a:pt x="24" y="14"/>
                </a:lnTo>
                <a:lnTo>
                  <a:pt x="20" y="20"/>
                </a:lnTo>
                <a:lnTo>
                  <a:pt x="14" y="26"/>
                </a:lnTo>
                <a:lnTo>
                  <a:pt x="8" y="28"/>
                </a:lnTo>
                <a:lnTo>
                  <a:pt x="8" y="56"/>
                </a:lnTo>
                <a:lnTo>
                  <a:pt x="8" y="56"/>
                </a:lnTo>
                <a:lnTo>
                  <a:pt x="14" y="58"/>
                </a:lnTo>
                <a:lnTo>
                  <a:pt x="20" y="62"/>
                </a:lnTo>
                <a:lnTo>
                  <a:pt x="24" y="68"/>
                </a:lnTo>
                <a:lnTo>
                  <a:pt x="26" y="74"/>
                </a:lnTo>
                <a:lnTo>
                  <a:pt x="142" y="74"/>
                </a:lnTo>
                <a:lnTo>
                  <a:pt x="142" y="74"/>
                </a:lnTo>
                <a:lnTo>
                  <a:pt x="144" y="68"/>
                </a:lnTo>
                <a:lnTo>
                  <a:pt x="148" y="62"/>
                </a:lnTo>
                <a:lnTo>
                  <a:pt x="154" y="58"/>
                </a:lnTo>
                <a:lnTo>
                  <a:pt x="160" y="56"/>
                </a:lnTo>
                <a:lnTo>
                  <a:pt x="160" y="28"/>
                </a:lnTo>
                <a:lnTo>
                  <a:pt x="160" y="28"/>
                </a:lnTo>
                <a:close/>
                <a:moveTo>
                  <a:pt x="112" y="14"/>
                </a:moveTo>
                <a:lnTo>
                  <a:pt x="90" y="14"/>
                </a:lnTo>
                <a:lnTo>
                  <a:pt x="90" y="18"/>
                </a:lnTo>
                <a:lnTo>
                  <a:pt x="90" y="18"/>
                </a:lnTo>
                <a:lnTo>
                  <a:pt x="94" y="18"/>
                </a:lnTo>
                <a:lnTo>
                  <a:pt x="98" y="20"/>
                </a:lnTo>
                <a:lnTo>
                  <a:pt x="98" y="20"/>
                </a:lnTo>
                <a:lnTo>
                  <a:pt x="100" y="24"/>
                </a:lnTo>
                <a:lnTo>
                  <a:pt x="100" y="30"/>
                </a:lnTo>
                <a:lnTo>
                  <a:pt x="100" y="30"/>
                </a:lnTo>
                <a:lnTo>
                  <a:pt x="100" y="32"/>
                </a:lnTo>
                <a:lnTo>
                  <a:pt x="88" y="32"/>
                </a:lnTo>
                <a:lnTo>
                  <a:pt x="88" y="30"/>
                </a:lnTo>
                <a:lnTo>
                  <a:pt x="88" y="30"/>
                </a:lnTo>
                <a:lnTo>
                  <a:pt x="88" y="26"/>
                </a:lnTo>
                <a:lnTo>
                  <a:pt x="88" y="26"/>
                </a:lnTo>
                <a:lnTo>
                  <a:pt x="86" y="24"/>
                </a:lnTo>
                <a:lnTo>
                  <a:pt x="86" y="24"/>
                </a:lnTo>
                <a:lnTo>
                  <a:pt x="84" y="26"/>
                </a:lnTo>
                <a:lnTo>
                  <a:pt x="84" y="26"/>
                </a:lnTo>
                <a:lnTo>
                  <a:pt x="84" y="28"/>
                </a:lnTo>
                <a:lnTo>
                  <a:pt x="84" y="28"/>
                </a:lnTo>
                <a:lnTo>
                  <a:pt x="84" y="32"/>
                </a:lnTo>
                <a:lnTo>
                  <a:pt x="84" y="32"/>
                </a:lnTo>
                <a:lnTo>
                  <a:pt x="92" y="36"/>
                </a:lnTo>
                <a:lnTo>
                  <a:pt x="92" y="36"/>
                </a:lnTo>
                <a:lnTo>
                  <a:pt x="98" y="40"/>
                </a:lnTo>
                <a:lnTo>
                  <a:pt x="98" y="40"/>
                </a:lnTo>
                <a:lnTo>
                  <a:pt x="100" y="46"/>
                </a:lnTo>
                <a:lnTo>
                  <a:pt x="100" y="46"/>
                </a:lnTo>
                <a:lnTo>
                  <a:pt x="102" y="52"/>
                </a:lnTo>
                <a:lnTo>
                  <a:pt x="102" y="52"/>
                </a:lnTo>
                <a:lnTo>
                  <a:pt x="102" y="58"/>
                </a:lnTo>
                <a:lnTo>
                  <a:pt x="98" y="62"/>
                </a:lnTo>
                <a:lnTo>
                  <a:pt x="98" y="62"/>
                </a:lnTo>
                <a:lnTo>
                  <a:pt x="94" y="66"/>
                </a:lnTo>
                <a:lnTo>
                  <a:pt x="90" y="66"/>
                </a:lnTo>
                <a:lnTo>
                  <a:pt x="90" y="70"/>
                </a:lnTo>
                <a:lnTo>
                  <a:pt x="110" y="70"/>
                </a:lnTo>
                <a:lnTo>
                  <a:pt x="110" y="70"/>
                </a:lnTo>
                <a:lnTo>
                  <a:pt x="116" y="56"/>
                </a:lnTo>
                <a:lnTo>
                  <a:pt x="118" y="48"/>
                </a:lnTo>
                <a:lnTo>
                  <a:pt x="118" y="40"/>
                </a:lnTo>
                <a:lnTo>
                  <a:pt x="118" y="40"/>
                </a:lnTo>
                <a:lnTo>
                  <a:pt x="116" y="26"/>
                </a:lnTo>
                <a:lnTo>
                  <a:pt x="112" y="14"/>
                </a:lnTo>
                <a:lnTo>
                  <a:pt x="112" y="14"/>
                </a:lnTo>
                <a:close/>
                <a:moveTo>
                  <a:pt x="84" y="70"/>
                </a:moveTo>
                <a:lnTo>
                  <a:pt x="84" y="66"/>
                </a:lnTo>
                <a:lnTo>
                  <a:pt x="84" y="66"/>
                </a:lnTo>
                <a:lnTo>
                  <a:pt x="80" y="66"/>
                </a:lnTo>
                <a:lnTo>
                  <a:pt x="76" y="62"/>
                </a:lnTo>
                <a:lnTo>
                  <a:pt x="76" y="62"/>
                </a:lnTo>
                <a:lnTo>
                  <a:pt x="72" y="58"/>
                </a:lnTo>
                <a:lnTo>
                  <a:pt x="72" y="52"/>
                </a:lnTo>
                <a:lnTo>
                  <a:pt x="72" y="50"/>
                </a:lnTo>
                <a:lnTo>
                  <a:pt x="84" y="50"/>
                </a:lnTo>
                <a:lnTo>
                  <a:pt x="84" y="52"/>
                </a:lnTo>
                <a:lnTo>
                  <a:pt x="84" y="52"/>
                </a:lnTo>
                <a:lnTo>
                  <a:pt x="84" y="58"/>
                </a:lnTo>
                <a:lnTo>
                  <a:pt x="84" y="58"/>
                </a:lnTo>
                <a:lnTo>
                  <a:pt x="86" y="60"/>
                </a:lnTo>
                <a:lnTo>
                  <a:pt x="86" y="60"/>
                </a:lnTo>
                <a:lnTo>
                  <a:pt x="88" y="58"/>
                </a:lnTo>
                <a:lnTo>
                  <a:pt x="88" y="58"/>
                </a:lnTo>
                <a:lnTo>
                  <a:pt x="88" y="56"/>
                </a:lnTo>
                <a:lnTo>
                  <a:pt x="88" y="56"/>
                </a:lnTo>
                <a:lnTo>
                  <a:pt x="88" y="50"/>
                </a:lnTo>
                <a:lnTo>
                  <a:pt x="88" y="50"/>
                </a:lnTo>
                <a:lnTo>
                  <a:pt x="84" y="46"/>
                </a:lnTo>
                <a:lnTo>
                  <a:pt x="84" y="46"/>
                </a:lnTo>
                <a:lnTo>
                  <a:pt x="76" y="42"/>
                </a:lnTo>
                <a:lnTo>
                  <a:pt x="76" y="42"/>
                </a:lnTo>
                <a:lnTo>
                  <a:pt x="72" y="36"/>
                </a:lnTo>
                <a:lnTo>
                  <a:pt x="72" y="36"/>
                </a:lnTo>
                <a:lnTo>
                  <a:pt x="72" y="30"/>
                </a:lnTo>
                <a:lnTo>
                  <a:pt x="72" y="30"/>
                </a:lnTo>
                <a:lnTo>
                  <a:pt x="72" y="24"/>
                </a:lnTo>
                <a:lnTo>
                  <a:pt x="74" y="20"/>
                </a:lnTo>
                <a:lnTo>
                  <a:pt x="74" y="20"/>
                </a:lnTo>
                <a:lnTo>
                  <a:pt x="78" y="18"/>
                </a:lnTo>
                <a:lnTo>
                  <a:pt x="84" y="18"/>
                </a:lnTo>
                <a:lnTo>
                  <a:pt x="84" y="14"/>
                </a:lnTo>
                <a:lnTo>
                  <a:pt x="60" y="14"/>
                </a:lnTo>
                <a:lnTo>
                  <a:pt x="60" y="14"/>
                </a:lnTo>
                <a:lnTo>
                  <a:pt x="56" y="26"/>
                </a:lnTo>
                <a:lnTo>
                  <a:pt x="54" y="40"/>
                </a:lnTo>
                <a:lnTo>
                  <a:pt x="54" y="40"/>
                </a:lnTo>
                <a:lnTo>
                  <a:pt x="54" y="48"/>
                </a:lnTo>
                <a:lnTo>
                  <a:pt x="56" y="56"/>
                </a:lnTo>
                <a:lnTo>
                  <a:pt x="62" y="70"/>
                </a:lnTo>
                <a:lnTo>
                  <a:pt x="84" y="70"/>
                </a:lnTo>
                <a:lnTo>
                  <a:pt x="84" y="70"/>
                </a:lnTo>
                <a:close/>
                <a:moveTo>
                  <a:pt x="130" y="90"/>
                </a:moveTo>
                <a:lnTo>
                  <a:pt x="108" y="90"/>
                </a:lnTo>
                <a:lnTo>
                  <a:pt x="108" y="92"/>
                </a:lnTo>
                <a:lnTo>
                  <a:pt x="128" y="92"/>
                </a:lnTo>
                <a:lnTo>
                  <a:pt x="128" y="92"/>
                </a:lnTo>
                <a:lnTo>
                  <a:pt x="130" y="90"/>
                </a:lnTo>
                <a:lnTo>
                  <a:pt x="130" y="90"/>
                </a:lnTo>
                <a:close/>
                <a:moveTo>
                  <a:pt x="102" y="92"/>
                </a:moveTo>
                <a:lnTo>
                  <a:pt x="102" y="90"/>
                </a:lnTo>
                <a:lnTo>
                  <a:pt x="80" y="90"/>
                </a:lnTo>
                <a:lnTo>
                  <a:pt x="80" y="90"/>
                </a:lnTo>
                <a:lnTo>
                  <a:pt x="82" y="92"/>
                </a:lnTo>
                <a:lnTo>
                  <a:pt x="102" y="9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49" name="Freeform 139"/>
          <p:cNvSpPr>
            <a:spLocks noEditPoints="1"/>
          </p:cNvSpPr>
          <p:nvPr/>
        </p:nvSpPr>
        <p:spPr bwMode="auto">
          <a:xfrm>
            <a:off x="6263666" y="4972102"/>
            <a:ext cx="645223" cy="576583"/>
          </a:xfrm>
          <a:custGeom>
            <a:avLst/>
            <a:gdLst>
              <a:gd name="T0" fmla="*/ 126 w 188"/>
              <a:gd name="T1" fmla="*/ 32 h 168"/>
              <a:gd name="T2" fmla="*/ 126 w 188"/>
              <a:gd name="T3" fmla="*/ 0 h 168"/>
              <a:gd name="T4" fmla="*/ 170 w 188"/>
              <a:gd name="T5" fmla="*/ 78 h 168"/>
              <a:gd name="T6" fmla="*/ 166 w 188"/>
              <a:gd name="T7" fmla="*/ 124 h 168"/>
              <a:gd name="T8" fmla="*/ 170 w 188"/>
              <a:gd name="T9" fmla="*/ 130 h 168"/>
              <a:gd name="T10" fmla="*/ 180 w 188"/>
              <a:gd name="T11" fmla="*/ 148 h 168"/>
              <a:gd name="T12" fmla="*/ 188 w 188"/>
              <a:gd name="T13" fmla="*/ 168 h 168"/>
              <a:gd name="T14" fmla="*/ 0 w 188"/>
              <a:gd name="T15" fmla="*/ 148 h 168"/>
              <a:gd name="T16" fmla="*/ 2 w 188"/>
              <a:gd name="T17" fmla="*/ 130 h 168"/>
              <a:gd name="T18" fmla="*/ 16 w 188"/>
              <a:gd name="T19" fmla="*/ 104 h 168"/>
              <a:gd name="T20" fmla="*/ 12 w 188"/>
              <a:gd name="T21" fmla="*/ 102 h 168"/>
              <a:gd name="T22" fmla="*/ 8 w 188"/>
              <a:gd name="T23" fmla="*/ 90 h 168"/>
              <a:gd name="T24" fmla="*/ 12 w 188"/>
              <a:gd name="T25" fmla="*/ 80 h 168"/>
              <a:gd name="T26" fmla="*/ 14 w 188"/>
              <a:gd name="T27" fmla="*/ 78 h 168"/>
              <a:gd name="T28" fmla="*/ 36 w 188"/>
              <a:gd name="T29" fmla="*/ 130 h 168"/>
              <a:gd name="T30" fmla="*/ 66 w 188"/>
              <a:gd name="T31" fmla="*/ 148 h 168"/>
              <a:gd name="T32" fmla="*/ 74 w 188"/>
              <a:gd name="T33" fmla="*/ 84 h 168"/>
              <a:gd name="T34" fmla="*/ 24 w 188"/>
              <a:gd name="T35" fmla="*/ 104 h 168"/>
              <a:gd name="T36" fmla="*/ 24 w 188"/>
              <a:gd name="T37" fmla="*/ 130 h 168"/>
              <a:gd name="T38" fmla="*/ 160 w 188"/>
              <a:gd name="T39" fmla="*/ 84 h 168"/>
              <a:gd name="T40" fmla="*/ 138 w 188"/>
              <a:gd name="T41" fmla="*/ 58 h 168"/>
              <a:gd name="T42" fmla="*/ 110 w 188"/>
              <a:gd name="T43" fmla="*/ 72 h 168"/>
              <a:gd name="T44" fmla="*/ 114 w 188"/>
              <a:gd name="T45" fmla="*/ 78 h 168"/>
              <a:gd name="T46" fmla="*/ 124 w 188"/>
              <a:gd name="T47" fmla="*/ 148 h 168"/>
              <a:gd name="T48" fmla="*/ 146 w 188"/>
              <a:gd name="T49" fmla="*/ 130 h 168"/>
              <a:gd name="T50" fmla="*/ 154 w 188"/>
              <a:gd name="T51" fmla="*/ 124 h 168"/>
              <a:gd name="T52" fmla="*/ 160 w 188"/>
              <a:gd name="T53" fmla="*/ 84 h 168"/>
              <a:gd name="T54" fmla="*/ 106 w 188"/>
              <a:gd name="T55" fmla="*/ 86 h 168"/>
              <a:gd name="T56" fmla="*/ 106 w 188"/>
              <a:gd name="T57" fmla="*/ 98 h 168"/>
              <a:gd name="T58" fmla="*/ 106 w 188"/>
              <a:gd name="T59" fmla="*/ 86 h 168"/>
              <a:gd name="T60" fmla="*/ 90 w 188"/>
              <a:gd name="T61" fmla="*/ 124 h 168"/>
              <a:gd name="T62" fmla="*/ 108 w 188"/>
              <a:gd name="T63" fmla="*/ 110 h 168"/>
              <a:gd name="T64" fmla="*/ 112 w 188"/>
              <a:gd name="T65" fmla="*/ 134 h 168"/>
              <a:gd name="T66" fmla="*/ 76 w 188"/>
              <a:gd name="T67" fmla="*/ 144 h 168"/>
              <a:gd name="T68" fmla="*/ 112 w 188"/>
              <a:gd name="T69" fmla="*/ 134 h 168"/>
              <a:gd name="T70" fmla="*/ 80 w 188"/>
              <a:gd name="T71" fmla="*/ 120 h 168"/>
              <a:gd name="T72" fmla="*/ 80 w 188"/>
              <a:gd name="T73" fmla="*/ 108 h 168"/>
              <a:gd name="T74" fmla="*/ 80 w 188"/>
              <a:gd name="T75" fmla="*/ 120 h 168"/>
              <a:gd name="T76" fmla="*/ 96 w 188"/>
              <a:gd name="T77" fmla="*/ 82 h 168"/>
              <a:gd name="T78" fmla="*/ 82 w 188"/>
              <a:gd name="T79" fmla="*/ 94 h 168"/>
              <a:gd name="T80" fmla="*/ 92 w 188"/>
              <a:gd name="T81" fmla="*/ 58 h 168"/>
              <a:gd name="T82" fmla="*/ 88 w 188"/>
              <a:gd name="T83" fmla="*/ 60 h 168"/>
              <a:gd name="T84" fmla="*/ 86 w 188"/>
              <a:gd name="T85" fmla="*/ 64 h 168"/>
              <a:gd name="T86" fmla="*/ 92 w 188"/>
              <a:gd name="T87" fmla="*/ 70 h 168"/>
              <a:gd name="T88" fmla="*/ 94 w 188"/>
              <a:gd name="T89" fmla="*/ 68 h 168"/>
              <a:gd name="T90" fmla="*/ 96 w 188"/>
              <a:gd name="T91" fmla="*/ 64 h 168"/>
              <a:gd name="T92" fmla="*/ 92 w 188"/>
              <a:gd name="T93" fmla="*/ 5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8" h="168">
                <a:moveTo>
                  <a:pt x="14" y="78"/>
                </a:moveTo>
                <a:lnTo>
                  <a:pt x="126" y="32"/>
                </a:lnTo>
                <a:lnTo>
                  <a:pt x="116" y="16"/>
                </a:lnTo>
                <a:lnTo>
                  <a:pt x="126" y="0"/>
                </a:lnTo>
                <a:lnTo>
                  <a:pt x="158" y="10"/>
                </a:lnTo>
                <a:lnTo>
                  <a:pt x="170" y="78"/>
                </a:lnTo>
                <a:lnTo>
                  <a:pt x="166" y="80"/>
                </a:lnTo>
                <a:lnTo>
                  <a:pt x="166" y="124"/>
                </a:lnTo>
                <a:lnTo>
                  <a:pt x="170" y="124"/>
                </a:lnTo>
                <a:lnTo>
                  <a:pt x="170" y="130"/>
                </a:lnTo>
                <a:lnTo>
                  <a:pt x="180" y="130"/>
                </a:lnTo>
                <a:lnTo>
                  <a:pt x="180" y="148"/>
                </a:lnTo>
                <a:lnTo>
                  <a:pt x="188" y="148"/>
                </a:lnTo>
                <a:lnTo>
                  <a:pt x="188" y="168"/>
                </a:lnTo>
                <a:lnTo>
                  <a:pt x="0" y="168"/>
                </a:lnTo>
                <a:lnTo>
                  <a:pt x="0" y="148"/>
                </a:lnTo>
                <a:lnTo>
                  <a:pt x="2" y="148"/>
                </a:lnTo>
                <a:lnTo>
                  <a:pt x="2" y="130"/>
                </a:lnTo>
                <a:lnTo>
                  <a:pt x="16" y="130"/>
                </a:lnTo>
                <a:lnTo>
                  <a:pt x="16" y="104"/>
                </a:lnTo>
                <a:lnTo>
                  <a:pt x="16" y="104"/>
                </a:lnTo>
                <a:lnTo>
                  <a:pt x="12" y="102"/>
                </a:lnTo>
                <a:lnTo>
                  <a:pt x="10" y="98"/>
                </a:lnTo>
                <a:lnTo>
                  <a:pt x="8" y="90"/>
                </a:lnTo>
                <a:lnTo>
                  <a:pt x="10" y="82"/>
                </a:lnTo>
                <a:lnTo>
                  <a:pt x="12" y="80"/>
                </a:lnTo>
                <a:lnTo>
                  <a:pt x="14" y="78"/>
                </a:lnTo>
                <a:lnTo>
                  <a:pt x="14" y="78"/>
                </a:lnTo>
                <a:close/>
                <a:moveTo>
                  <a:pt x="24" y="130"/>
                </a:moveTo>
                <a:lnTo>
                  <a:pt x="36" y="130"/>
                </a:lnTo>
                <a:lnTo>
                  <a:pt x="36" y="148"/>
                </a:lnTo>
                <a:lnTo>
                  <a:pt x="66" y="148"/>
                </a:lnTo>
                <a:lnTo>
                  <a:pt x="66" y="148"/>
                </a:lnTo>
                <a:lnTo>
                  <a:pt x="74" y="84"/>
                </a:lnTo>
                <a:lnTo>
                  <a:pt x="24" y="104"/>
                </a:lnTo>
                <a:lnTo>
                  <a:pt x="24" y="104"/>
                </a:lnTo>
                <a:lnTo>
                  <a:pt x="24" y="104"/>
                </a:lnTo>
                <a:lnTo>
                  <a:pt x="24" y="130"/>
                </a:lnTo>
                <a:lnTo>
                  <a:pt x="24" y="130"/>
                </a:lnTo>
                <a:close/>
                <a:moveTo>
                  <a:pt x="160" y="84"/>
                </a:moveTo>
                <a:lnTo>
                  <a:pt x="154" y="86"/>
                </a:lnTo>
                <a:lnTo>
                  <a:pt x="138" y="58"/>
                </a:lnTo>
                <a:lnTo>
                  <a:pt x="100" y="72"/>
                </a:lnTo>
                <a:lnTo>
                  <a:pt x="110" y="72"/>
                </a:lnTo>
                <a:lnTo>
                  <a:pt x="114" y="72"/>
                </a:lnTo>
                <a:lnTo>
                  <a:pt x="114" y="78"/>
                </a:lnTo>
                <a:lnTo>
                  <a:pt x="124" y="148"/>
                </a:lnTo>
                <a:lnTo>
                  <a:pt x="124" y="148"/>
                </a:lnTo>
                <a:lnTo>
                  <a:pt x="146" y="148"/>
                </a:lnTo>
                <a:lnTo>
                  <a:pt x="146" y="130"/>
                </a:lnTo>
                <a:lnTo>
                  <a:pt x="154" y="130"/>
                </a:lnTo>
                <a:lnTo>
                  <a:pt x="154" y="124"/>
                </a:lnTo>
                <a:lnTo>
                  <a:pt x="160" y="124"/>
                </a:lnTo>
                <a:lnTo>
                  <a:pt x="160" y="84"/>
                </a:lnTo>
                <a:lnTo>
                  <a:pt x="160" y="84"/>
                </a:lnTo>
                <a:close/>
                <a:moveTo>
                  <a:pt x="106" y="86"/>
                </a:moveTo>
                <a:lnTo>
                  <a:pt x="94" y="98"/>
                </a:lnTo>
                <a:lnTo>
                  <a:pt x="106" y="98"/>
                </a:lnTo>
                <a:lnTo>
                  <a:pt x="106" y="86"/>
                </a:lnTo>
                <a:lnTo>
                  <a:pt x="106" y="86"/>
                </a:lnTo>
                <a:close/>
                <a:moveTo>
                  <a:pt x="108" y="110"/>
                </a:moveTo>
                <a:lnTo>
                  <a:pt x="90" y="124"/>
                </a:lnTo>
                <a:lnTo>
                  <a:pt x="110" y="124"/>
                </a:lnTo>
                <a:lnTo>
                  <a:pt x="108" y="110"/>
                </a:lnTo>
                <a:lnTo>
                  <a:pt x="108" y="110"/>
                </a:lnTo>
                <a:close/>
                <a:moveTo>
                  <a:pt x="112" y="134"/>
                </a:moveTo>
                <a:lnTo>
                  <a:pt x="78" y="134"/>
                </a:lnTo>
                <a:lnTo>
                  <a:pt x="76" y="144"/>
                </a:lnTo>
                <a:lnTo>
                  <a:pt x="114" y="144"/>
                </a:lnTo>
                <a:lnTo>
                  <a:pt x="112" y="134"/>
                </a:lnTo>
                <a:lnTo>
                  <a:pt x="112" y="134"/>
                </a:lnTo>
                <a:close/>
                <a:moveTo>
                  <a:pt x="80" y="120"/>
                </a:moveTo>
                <a:lnTo>
                  <a:pt x="96" y="108"/>
                </a:lnTo>
                <a:lnTo>
                  <a:pt x="80" y="108"/>
                </a:lnTo>
                <a:lnTo>
                  <a:pt x="80" y="120"/>
                </a:lnTo>
                <a:lnTo>
                  <a:pt x="80" y="120"/>
                </a:lnTo>
                <a:close/>
                <a:moveTo>
                  <a:pt x="82" y="94"/>
                </a:moveTo>
                <a:lnTo>
                  <a:pt x="96" y="82"/>
                </a:lnTo>
                <a:lnTo>
                  <a:pt x="84" y="82"/>
                </a:lnTo>
                <a:lnTo>
                  <a:pt x="82" y="94"/>
                </a:lnTo>
                <a:lnTo>
                  <a:pt x="82" y="94"/>
                </a:lnTo>
                <a:close/>
                <a:moveTo>
                  <a:pt x="92" y="58"/>
                </a:moveTo>
                <a:lnTo>
                  <a:pt x="92" y="58"/>
                </a:lnTo>
                <a:lnTo>
                  <a:pt x="88" y="60"/>
                </a:lnTo>
                <a:lnTo>
                  <a:pt x="86" y="64"/>
                </a:lnTo>
                <a:lnTo>
                  <a:pt x="86" y="64"/>
                </a:lnTo>
                <a:lnTo>
                  <a:pt x="88" y="68"/>
                </a:lnTo>
                <a:lnTo>
                  <a:pt x="92" y="70"/>
                </a:lnTo>
                <a:lnTo>
                  <a:pt x="92" y="70"/>
                </a:lnTo>
                <a:lnTo>
                  <a:pt x="94" y="68"/>
                </a:lnTo>
                <a:lnTo>
                  <a:pt x="96" y="64"/>
                </a:lnTo>
                <a:lnTo>
                  <a:pt x="96" y="64"/>
                </a:lnTo>
                <a:lnTo>
                  <a:pt x="94" y="60"/>
                </a:lnTo>
                <a:lnTo>
                  <a:pt x="92" y="58"/>
                </a:lnTo>
                <a:lnTo>
                  <a:pt x="92" y="5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50" name="Freeform 140"/>
          <p:cNvSpPr>
            <a:spLocks noEditPoints="1"/>
          </p:cNvSpPr>
          <p:nvPr/>
        </p:nvSpPr>
        <p:spPr bwMode="auto">
          <a:xfrm>
            <a:off x="7252835" y="4985830"/>
            <a:ext cx="720728" cy="562854"/>
          </a:xfrm>
          <a:custGeom>
            <a:avLst/>
            <a:gdLst>
              <a:gd name="T0" fmla="*/ 106 w 210"/>
              <a:gd name="T1" fmla="*/ 22 h 164"/>
              <a:gd name="T2" fmla="*/ 116 w 210"/>
              <a:gd name="T3" fmla="*/ 22 h 164"/>
              <a:gd name="T4" fmla="*/ 130 w 210"/>
              <a:gd name="T5" fmla="*/ 18 h 164"/>
              <a:gd name="T6" fmla="*/ 148 w 210"/>
              <a:gd name="T7" fmla="*/ 22 h 164"/>
              <a:gd name="T8" fmla="*/ 162 w 210"/>
              <a:gd name="T9" fmla="*/ 28 h 164"/>
              <a:gd name="T10" fmla="*/ 180 w 210"/>
              <a:gd name="T11" fmla="*/ 22 h 164"/>
              <a:gd name="T12" fmla="*/ 180 w 210"/>
              <a:gd name="T13" fmla="*/ 32 h 164"/>
              <a:gd name="T14" fmla="*/ 210 w 210"/>
              <a:gd name="T15" fmla="*/ 68 h 164"/>
              <a:gd name="T16" fmla="*/ 210 w 210"/>
              <a:gd name="T17" fmla="*/ 74 h 164"/>
              <a:gd name="T18" fmla="*/ 188 w 210"/>
              <a:gd name="T19" fmla="*/ 84 h 164"/>
              <a:gd name="T20" fmla="*/ 160 w 210"/>
              <a:gd name="T21" fmla="*/ 84 h 164"/>
              <a:gd name="T22" fmla="*/ 138 w 210"/>
              <a:gd name="T23" fmla="*/ 74 h 164"/>
              <a:gd name="T24" fmla="*/ 138 w 210"/>
              <a:gd name="T25" fmla="*/ 68 h 164"/>
              <a:gd name="T26" fmla="*/ 168 w 210"/>
              <a:gd name="T27" fmla="*/ 36 h 164"/>
              <a:gd name="T28" fmla="*/ 144 w 210"/>
              <a:gd name="T29" fmla="*/ 32 h 164"/>
              <a:gd name="T30" fmla="*/ 130 w 210"/>
              <a:gd name="T31" fmla="*/ 36 h 164"/>
              <a:gd name="T32" fmla="*/ 114 w 210"/>
              <a:gd name="T33" fmla="*/ 42 h 164"/>
              <a:gd name="T34" fmla="*/ 102 w 210"/>
              <a:gd name="T35" fmla="*/ 48 h 164"/>
              <a:gd name="T36" fmla="*/ 88 w 210"/>
              <a:gd name="T37" fmla="*/ 48 h 164"/>
              <a:gd name="T38" fmla="*/ 72 w 210"/>
              <a:gd name="T39" fmla="*/ 48 h 164"/>
              <a:gd name="T40" fmla="*/ 54 w 210"/>
              <a:gd name="T41" fmla="*/ 64 h 164"/>
              <a:gd name="T42" fmla="*/ 66 w 210"/>
              <a:gd name="T43" fmla="*/ 104 h 164"/>
              <a:gd name="T44" fmla="*/ 74 w 210"/>
              <a:gd name="T45" fmla="*/ 106 h 164"/>
              <a:gd name="T46" fmla="*/ 70 w 210"/>
              <a:gd name="T47" fmla="*/ 112 h 164"/>
              <a:gd name="T48" fmla="*/ 36 w 210"/>
              <a:gd name="T49" fmla="*/ 122 h 164"/>
              <a:gd name="T50" fmla="*/ 10 w 210"/>
              <a:gd name="T51" fmla="*/ 116 h 164"/>
              <a:gd name="T52" fmla="*/ 0 w 210"/>
              <a:gd name="T53" fmla="*/ 106 h 164"/>
              <a:gd name="T54" fmla="*/ 10 w 210"/>
              <a:gd name="T55" fmla="*/ 104 h 164"/>
              <a:gd name="T56" fmla="*/ 28 w 210"/>
              <a:gd name="T57" fmla="*/ 68 h 164"/>
              <a:gd name="T58" fmla="*/ 36 w 210"/>
              <a:gd name="T59" fmla="*/ 62 h 164"/>
              <a:gd name="T60" fmla="*/ 48 w 210"/>
              <a:gd name="T61" fmla="*/ 58 h 164"/>
              <a:gd name="T62" fmla="*/ 58 w 210"/>
              <a:gd name="T63" fmla="*/ 46 h 164"/>
              <a:gd name="T64" fmla="*/ 80 w 210"/>
              <a:gd name="T65" fmla="*/ 30 h 164"/>
              <a:gd name="T66" fmla="*/ 92 w 210"/>
              <a:gd name="T67" fmla="*/ 30 h 164"/>
              <a:gd name="T68" fmla="*/ 102 w 210"/>
              <a:gd name="T69" fmla="*/ 22 h 164"/>
              <a:gd name="T70" fmla="*/ 196 w 210"/>
              <a:gd name="T71" fmla="*/ 68 h 164"/>
              <a:gd name="T72" fmla="*/ 154 w 210"/>
              <a:gd name="T73" fmla="*/ 68 h 164"/>
              <a:gd name="T74" fmla="*/ 38 w 210"/>
              <a:gd name="T75" fmla="*/ 72 h 164"/>
              <a:gd name="T76" fmla="*/ 94 w 210"/>
              <a:gd name="T77" fmla="*/ 20 h 164"/>
              <a:gd name="T78" fmla="*/ 104 w 210"/>
              <a:gd name="T79" fmla="*/ 18 h 164"/>
              <a:gd name="T80" fmla="*/ 104 w 210"/>
              <a:gd name="T81" fmla="*/ 0 h 164"/>
              <a:gd name="T82" fmla="*/ 114 w 210"/>
              <a:gd name="T83" fmla="*/ 54 h 164"/>
              <a:gd name="T84" fmla="*/ 92 w 210"/>
              <a:gd name="T85" fmla="*/ 54 h 164"/>
              <a:gd name="T86" fmla="*/ 114 w 210"/>
              <a:gd name="T87" fmla="*/ 54 h 164"/>
              <a:gd name="T88" fmla="*/ 102 w 210"/>
              <a:gd name="T89" fmla="*/ 26 h 164"/>
              <a:gd name="T90" fmla="*/ 96 w 210"/>
              <a:gd name="T91" fmla="*/ 32 h 164"/>
              <a:gd name="T92" fmla="*/ 96 w 210"/>
              <a:gd name="T93" fmla="*/ 38 h 164"/>
              <a:gd name="T94" fmla="*/ 102 w 210"/>
              <a:gd name="T95" fmla="*/ 44 h 164"/>
              <a:gd name="T96" fmla="*/ 108 w 210"/>
              <a:gd name="T97" fmla="*/ 40 h 164"/>
              <a:gd name="T98" fmla="*/ 112 w 210"/>
              <a:gd name="T99" fmla="*/ 36 h 164"/>
              <a:gd name="T100" fmla="*/ 106 w 210"/>
              <a:gd name="T101" fmla="*/ 2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0" h="164">
                <a:moveTo>
                  <a:pt x="102" y="22"/>
                </a:moveTo>
                <a:lnTo>
                  <a:pt x="102" y="22"/>
                </a:lnTo>
                <a:lnTo>
                  <a:pt x="106" y="22"/>
                </a:lnTo>
                <a:lnTo>
                  <a:pt x="110" y="24"/>
                </a:lnTo>
                <a:lnTo>
                  <a:pt x="110" y="24"/>
                </a:lnTo>
                <a:lnTo>
                  <a:pt x="116" y="22"/>
                </a:lnTo>
                <a:lnTo>
                  <a:pt x="124" y="20"/>
                </a:lnTo>
                <a:lnTo>
                  <a:pt x="124" y="20"/>
                </a:lnTo>
                <a:lnTo>
                  <a:pt x="130" y="18"/>
                </a:lnTo>
                <a:lnTo>
                  <a:pt x="136" y="18"/>
                </a:lnTo>
                <a:lnTo>
                  <a:pt x="148" y="22"/>
                </a:lnTo>
                <a:lnTo>
                  <a:pt x="148" y="22"/>
                </a:lnTo>
                <a:lnTo>
                  <a:pt x="156" y="26"/>
                </a:lnTo>
                <a:lnTo>
                  <a:pt x="162" y="28"/>
                </a:lnTo>
                <a:lnTo>
                  <a:pt x="162" y="28"/>
                </a:lnTo>
                <a:lnTo>
                  <a:pt x="170" y="28"/>
                </a:lnTo>
                <a:lnTo>
                  <a:pt x="176" y="26"/>
                </a:lnTo>
                <a:lnTo>
                  <a:pt x="180" y="22"/>
                </a:lnTo>
                <a:lnTo>
                  <a:pt x="186" y="28"/>
                </a:lnTo>
                <a:lnTo>
                  <a:pt x="186" y="28"/>
                </a:lnTo>
                <a:lnTo>
                  <a:pt x="180" y="32"/>
                </a:lnTo>
                <a:lnTo>
                  <a:pt x="202" y="68"/>
                </a:lnTo>
                <a:lnTo>
                  <a:pt x="210" y="68"/>
                </a:lnTo>
                <a:lnTo>
                  <a:pt x="210" y="68"/>
                </a:lnTo>
                <a:lnTo>
                  <a:pt x="210" y="70"/>
                </a:lnTo>
                <a:lnTo>
                  <a:pt x="210" y="70"/>
                </a:lnTo>
                <a:lnTo>
                  <a:pt x="210" y="74"/>
                </a:lnTo>
                <a:lnTo>
                  <a:pt x="208" y="76"/>
                </a:lnTo>
                <a:lnTo>
                  <a:pt x="200" y="82"/>
                </a:lnTo>
                <a:lnTo>
                  <a:pt x="188" y="84"/>
                </a:lnTo>
                <a:lnTo>
                  <a:pt x="174" y="86"/>
                </a:lnTo>
                <a:lnTo>
                  <a:pt x="174" y="86"/>
                </a:lnTo>
                <a:lnTo>
                  <a:pt x="160" y="84"/>
                </a:lnTo>
                <a:lnTo>
                  <a:pt x="148" y="82"/>
                </a:lnTo>
                <a:lnTo>
                  <a:pt x="140" y="76"/>
                </a:lnTo>
                <a:lnTo>
                  <a:pt x="138" y="74"/>
                </a:lnTo>
                <a:lnTo>
                  <a:pt x="138" y="70"/>
                </a:lnTo>
                <a:lnTo>
                  <a:pt x="138" y="70"/>
                </a:lnTo>
                <a:lnTo>
                  <a:pt x="138" y="68"/>
                </a:lnTo>
                <a:lnTo>
                  <a:pt x="146" y="68"/>
                </a:lnTo>
                <a:lnTo>
                  <a:pt x="168" y="36"/>
                </a:lnTo>
                <a:lnTo>
                  <a:pt x="168" y="36"/>
                </a:lnTo>
                <a:lnTo>
                  <a:pt x="162" y="36"/>
                </a:lnTo>
                <a:lnTo>
                  <a:pt x="162" y="36"/>
                </a:lnTo>
                <a:lnTo>
                  <a:pt x="144" y="32"/>
                </a:lnTo>
                <a:lnTo>
                  <a:pt x="138" y="32"/>
                </a:lnTo>
                <a:lnTo>
                  <a:pt x="130" y="36"/>
                </a:lnTo>
                <a:lnTo>
                  <a:pt x="130" y="36"/>
                </a:lnTo>
                <a:lnTo>
                  <a:pt x="122" y="40"/>
                </a:lnTo>
                <a:lnTo>
                  <a:pt x="114" y="42"/>
                </a:lnTo>
                <a:lnTo>
                  <a:pt x="114" y="42"/>
                </a:lnTo>
                <a:lnTo>
                  <a:pt x="110" y="46"/>
                </a:lnTo>
                <a:lnTo>
                  <a:pt x="102" y="48"/>
                </a:lnTo>
                <a:lnTo>
                  <a:pt x="102" y="48"/>
                </a:lnTo>
                <a:lnTo>
                  <a:pt x="96" y="46"/>
                </a:lnTo>
                <a:lnTo>
                  <a:pt x="96" y="46"/>
                </a:lnTo>
                <a:lnTo>
                  <a:pt x="88" y="48"/>
                </a:lnTo>
                <a:lnTo>
                  <a:pt x="80" y="48"/>
                </a:lnTo>
                <a:lnTo>
                  <a:pt x="80" y="48"/>
                </a:lnTo>
                <a:lnTo>
                  <a:pt x="72" y="48"/>
                </a:lnTo>
                <a:lnTo>
                  <a:pt x="66" y="52"/>
                </a:lnTo>
                <a:lnTo>
                  <a:pt x="54" y="64"/>
                </a:lnTo>
                <a:lnTo>
                  <a:pt x="54" y="64"/>
                </a:lnTo>
                <a:lnTo>
                  <a:pt x="48" y="66"/>
                </a:lnTo>
                <a:lnTo>
                  <a:pt x="44" y="68"/>
                </a:lnTo>
                <a:lnTo>
                  <a:pt x="66" y="104"/>
                </a:lnTo>
                <a:lnTo>
                  <a:pt x="74" y="104"/>
                </a:lnTo>
                <a:lnTo>
                  <a:pt x="74" y="104"/>
                </a:lnTo>
                <a:lnTo>
                  <a:pt x="74" y="106"/>
                </a:lnTo>
                <a:lnTo>
                  <a:pt x="74" y="106"/>
                </a:lnTo>
                <a:lnTo>
                  <a:pt x="72" y="108"/>
                </a:lnTo>
                <a:lnTo>
                  <a:pt x="70" y="112"/>
                </a:lnTo>
                <a:lnTo>
                  <a:pt x="62" y="116"/>
                </a:lnTo>
                <a:lnTo>
                  <a:pt x="50" y="120"/>
                </a:lnTo>
                <a:lnTo>
                  <a:pt x="36" y="122"/>
                </a:lnTo>
                <a:lnTo>
                  <a:pt x="36" y="122"/>
                </a:lnTo>
                <a:lnTo>
                  <a:pt x="22" y="120"/>
                </a:lnTo>
                <a:lnTo>
                  <a:pt x="10" y="116"/>
                </a:lnTo>
                <a:lnTo>
                  <a:pt x="2" y="112"/>
                </a:lnTo>
                <a:lnTo>
                  <a:pt x="0" y="108"/>
                </a:lnTo>
                <a:lnTo>
                  <a:pt x="0" y="106"/>
                </a:lnTo>
                <a:lnTo>
                  <a:pt x="0" y="106"/>
                </a:lnTo>
                <a:lnTo>
                  <a:pt x="0" y="104"/>
                </a:lnTo>
                <a:lnTo>
                  <a:pt x="10" y="104"/>
                </a:lnTo>
                <a:lnTo>
                  <a:pt x="32" y="68"/>
                </a:lnTo>
                <a:lnTo>
                  <a:pt x="32" y="68"/>
                </a:lnTo>
                <a:lnTo>
                  <a:pt x="28" y="68"/>
                </a:lnTo>
                <a:lnTo>
                  <a:pt x="32" y="60"/>
                </a:lnTo>
                <a:lnTo>
                  <a:pt x="32" y="60"/>
                </a:lnTo>
                <a:lnTo>
                  <a:pt x="36" y="62"/>
                </a:lnTo>
                <a:lnTo>
                  <a:pt x="42" y="60"/>
                </a:lnTo>
                <a:lnTo>
                  <a:pt x="48" y="58"/>
                </a:lnTo>
                <a:lnTo>
                  <a:pt x="48" y="58"/>
                </a:lnTo>
                <a:lnTo>
                  <a:pt x="54" y="52"/>
                </a:lnTo>
                <a:lnTo>
                  <a:pt x="58" y="46"/>
                </a:lnTo>
                <a:lnTo>
                  <a:pt x="58" y="46"/>
                </a:lnTo>
                <a:lnTo>
                  <a:pt x="68" y="36"/>
                </a:lnTo>
                <a:lnTo>
                  <a:pt x="74" y="32"/>
                </a:lnTo>
                <a:lnTo>
                  <a:pt x="80" y="30"/>
                </a:lnTo>
                <a:lnTo>
                  <a:pt x="80" y="30"/>
                </a:lnTo>
                <a:lnTo>
                  <a:pt x="86" y="30"/>
                </a:lnTo>
                <a:lnTo>
                  <a:pt x="92" y="30"/>
                </a:lnTo>
                <a:lnTo>
                  <a:pt x="92" y="30"/>
                </a:lnTo>
                <a:lnTo>
                  <a:pt x="96" y="24"/>
                </a:lnTo>
                <a:lnTo>
                  <a:pt x="102" y="22"/>
                </a:lnTo>
                <a:lnTo>
                  <a:pt x="102" y="22"/>
                </a:lnTo>
                <a:close/>
                <a:moveTo>
                  <a:pt x="154" y="68"/>
                </a:moveTo>
                <a:lnTo>
                  <a:pt x="196" y="68"/>
                </a:lnTo>
                <a:lnTo>
                  <a:pt x="176" y="36"/>
                </a:lnTo>
                <a:lnTo>
                  <a:pt x="154" y="68"/>
                </a:lnTo>
                <a:lnTo>
                  <a:pt x="154" y="68"/>
                </a:lnTo>
                <a:close/>
                <a:moveTo>
                  <a:pt x="16" y="104"/>
                </a:moveTo>
                <a:lnTo>
                  <a:pt x="58" y="104"/>
                </a:lnTo>
                <a:lnTo>
                  <a:pt x="38" y="72"/>
                </a:lnTo>
                <a:lnTo>
                  <a:pt x="16" y="104"/>
                </a:lnTo>
                <a:lnTo>
                  <a:pt x="16" y="104"/>
                </a:lnTo>
                <a:close/>
                <a:moveTo>
                  <a:pt x="94" y="20"/>
                </a:moveTo>
                <a:lnTo>
                  <a:pt x="94" y="20"/>
                </a:lnTo>
                <a:lnTo>
                  <a:pt x="98" y="18"/>
                </a:lnTo>
                <a:lnTo>
                  <a:pt x="104" y="18"/>
                </a:lnTo>
                <a:lnTo>
                  <a:pt x="108" y="18"/>
                </a:lnTo>
                <a:lnTo>
                  <a:pt x="112" y="20"/>
                </a:lnTo>
                <a:lnTo>
                  <a:pt x="104" y="0"/>
                </a:lnTo>
                <a:lnTo>
                  <a:pt x="94" y="20"/>
                </a:lnTo>
                <a:lnTo>
                  <a:pt x="94" y="20"/>
                </a:lnTo>
                <a:close/>
                <a:moveTo>
                  <a:pt x="114" y="54"/>
                </a:moveTo>
                <a:lnTo>
                  <a:pt x="114" y="54"/>
                </a:lnTo>
                <a:lnTo>
                  <a:pt x="104" y="56"/>
                </a:lnTo>
                <a:lnTo>
                  <a:pt x="92" y="54"/>
                </a:lnTo>
                <a:lnTo>
                  <a:pt x="82" y="164"/>
                </a:lnTo>
                <a:lnTo>
                  <a:pt x="126" y="164"/>
                </a:lnTo>
                <a:lnTo>
                  <a:pt x="114" y="54"/>
                </a:lnTo>
                <a:lnTo>
                  <a:pt x="114" y="54"/>
                </a:lnTo>
                <a:close/>
                <a:moveTo>
                  <a:pt x="102" y="26"/>
                </a:moveTo>
                <a:lnTo>
                  <a:pt x="102" y="26"/>
                </a:lnTo>
                <a:lnTo>
                  <a:pt x="100" y="28"/>
                </a:lnTo>
                <a:lnTo>
                  <a:pt x="98" y="30"/>
                </a:lnTo>
                <a:lnTo>
                  <a:pt x="96" y="32"/>
                </a:lnTo>
                <a:lnTo>
                  <a:pt x="94" y="36"/>
                </a:lnTo>
                <a:lnTo>
                  <a:pt x="94" y="36"/>
                </a:lnTo>
                <a:lnTo>
                  <a:pt x="96" y="38"/>
                </a:lnTo>
                <a:lnTo>
                  <a:pt x="98" y="40"/>
                </a:lnTo>
                <a:lnTo>
                  <a:pt x="100" y="42"/>
                </a:lnTo>
                <a:lnTo>
                  <a:pt x="102" y="44"/>
                </a:lnTo>
                <a:lnTo>
                  <a:pt x="102" y="44"/>
                </a:lnTo>
                <a:lnTo>
                  <a:pt x="106" y="42"/>
                </a:lnTo>
                <a:lnTo>
                  <a:pt x="108" y="40"/>
                </a:lnTo>
                <a:lnTo>
                  <a:pt x="110" y="38"/>
                </a:lnTo>
                <a:lnTo>
                  <a:pt x="112" y="36"/>
                </a:lnTo>
                <a:lnTo>
                  <a:pt x="112" y="36"/>
                </a:lnTo>
                <a:lnTo>
                  <a:pt x="110" y="32"/>
                </a:lnTo>
                <a:lnTo>
                  <a:pt x="108" y="30"/>
                </a:lnTo>
                <a:lnTo>
                  <a:pt x="106" y="28"/>
                </a:lnTo>
                <a:lnTo>
                  <a:pt x="102" y="26"/>
                </a:lnTo>
                <a:lnTo>
                  <a:pt x="102" y="2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51" name="Freeform 146"/>
          <p:cNvSpPr>
            <a:spLocks noEditPoints="1"/>
          </p:cNvSpPr>
          <p:nvPr/>
        </p:nvSpPr>
        <p:spPr bwMode="auto">
          <a:xfrm>
            <a:off x="5211988" y="4999558"/>
            <a:ext cx="713864" cy="562854"/>
          </a:xfrm>
          <a:custGeom>
            <a:avLst/>
            <a:gdLst>
              <a:gd name="T0" fmla="*/ 6 w 208"/>
              <a:gd name="T1" fmla="*/ 86 h 164"/>
              <a:gd name="T2" fmla="*/ 200 w 208"/>
              <a:gd name="T3" fmla="*/ 24 h 164"/>
              <a:gd name="T4" fmla="*/ 92 w 208"/>
              <a:gd name="T5" fmla="*/ 116 h 164"/>
              <a:gd name="T6" fmla="*/ 0 w 208"/>
              <a:gd name="T7" fmla="*/ 130 h 164"/>
              <a:gd name="T8" fmla="*/ 92 w 208"/>
              <a:gd name="T9" fmla="*/ 164 h 164"/>
              <a:gd name="T10" fmla="*/ 192 w 208"/>
              <a:gd name="T11" fmla="*/ 76 h 164"/>
              <a:gd name="T12" fmla="*/ 0 w 208"/>
              <a:gd name="T13" fmla="*/ 114 h 164"/>
              <a:gd name="T14" fmla="*/ 92 w 208"/>
              <a:gd name="T15" fmla="*/ 148 h 164"/>
              <a:gd name="T16" fmla="*/ 192 w 208"/>
              <a:gd name="T17" fmla="*/ 60 h 164"/>
              <a:gd name="T18" fmla="*/ 0 w 208"/>
              <a:gd name="T19" fmla="*/ 100 h 164"/>
              <a:gd name="T20" fmla="*/ 92 w 208"/>
              <a:gd name="T21" fmla="*/ 132 h 164"/>
              <a:gd name="T22" fmla="*/ 192 w 208"/>
              <a:gd name="T23" fmla="*/ 46 h 164"/>
              <a:gd name="T24" fmla="*/ 144 w 208"/>
              <a:gd name="T25" fmla="*/ 14 h 164"/>
              <a:gd name="T26" fmla="*/ 116 w 208"/>
              <a:gd name="T27" fmla="*/ 18 h 164"/>
              <a:gd name="T28" fmla="*/ 36 w 208"/>
              <a:gd name="T29" fmla="*/ 76 h 164"/>
              <a:gd name="T30" fmla="*/ 42 w 208"/>
              <a:gd name="T31" fmla="*/ 92 h 164"/>
              <a:gd name="T32" fmla="*/ 70 w 208"/>
              <a:gd name="T33" fmla="*/ 100 h 164"/>
              <a:gd name="T34" fmla="*/ 92 w 208"/>
              <a:gd name="T35" fmla="*/ 96 h 164"/>
              <a:gd name="T36" fmla="*/ 138 w 208"/>
              <a:gd name="T37" fmla="*/ 66 h 164"/>
              <a:gd name="T38" fmla="*/ 168 w 208"/>
              <a:gd name="T39" fmla="*/ 30 h 164"/>
              <a:gd name="T40" fmla="*/ 156 w 208"/>
              <a:gd name="T41" fmla="*/ 18 h 164"/>
              <a:gd name="T42" fmla="*/ 102 w 208"/>
              <a:gd name="T43" fmla="*/ 34 h 164"/>
              <a:gd name="T44" fmla="*/ 88 w 208"/>
              <a:gd name="T45" fmla="*/ 46 h 164"/>
              <a:gd name="T46" fmla="*/ 108 w 208"/>
              <a:gd name="T47" fmla="*/ 44 h 164"/>
              <a:gd name="T48" fmla="*/ 102 w 208"/>
              <a:gd name="T49" fmla="*/ 50 h 164"/>
              <a:gd name="T50" fmla="*/ 96 w 208"/>
              <a:gd name="T51" fmla="*/ 50 h 164"/>
              <a:gd name="T52" fmla="*/ 94 w 208"/>
              <a:gd name="T53" fmla="*/ 50 h 164"/>
              <a:gd name="T54" fmla="*/ 100 w 208"/>
              <a:gd name="T55" fmla="*/ 52 h 164"/>
              <a:gd name="T56" fmla="*/ 116 w 208"/>
              <a:gd name="T57" fmla="*/ 48 h 164"/>
              <a:gd name="T58" fmla="*/ 130 w 208"/>
              <a:gd name="T59" fmla="*/ 50 h 164"/>
              <a:gd name="T60" fmla="*/ 138 w 208"/>
              <a:gd name="T61" fmla="*/ 54 h 164"/>
              <a:gd name="T62" fmla="*/ 138 w 208"/>
              <a:gd name="T63" fmla="*/ 62 h 164"/>
              <a:gd name="T64" fmla="*/ 142 w 208"/>
              <a:gd name="T65" fmla="*/ 44 h 164"/>
              <a:gd name="T66" fmla="*/ 116 w 208"/>
              <a:gd name="T67" fmla="*/ 36 h 164"/>
              <a:gd name="T68" fmla="*/ 134 w 208"/>
              <a:gd name="T69" fmla="*/ 64 h 164"/>
              <a:gd name="T70" fmla="*/ 122 w 208"/>
              <a:gd name="T71" fmla="*/ 66 h 164"/>
              <a:gd name="T72" fmla="*/ 108 w 208"/>
              <a:gd name="T73" fmla="*/ 66 h 164"/>
              <a:gd name="T74" fmla="*/ 114 w 208"/>
              <a:gd name="T75" fmla="*/ 58 h 164"/>
              <a:gd name="T76" fmla="*/ 124 w 208"/>
              <a:gd name="T77" fmla="*/ 60 h 164"/>
              <a:gd name="T78" fmla="*/ 126 w 208"/>
              <a:gd name="T79" fmla="*/ 58 h 164"/>
              <a:gd name="T80" fmla="*/ 118 w 208"/>
              <a:gd name="T81" fmla="*/ 56 h 164"/>
              <a:gd name="T82" fmla="*/ 102 w 208"/>
              <a:gd name="T83" fmla="*/ 60 h 164"/>
              <a:gd name="T84" fmla="*/ 88 w 208"/>
              <a:gd name="T85" fmla="*/ 58 h 164"/>
              <a:gd name="T86" fmla="*/ 82 w 208"/>
              <a:gd name="T87" fmla="*/ 52 h 164"/>
              <a:gd name="T88" fmla="*/ 82 w 208"/>
              <a:gd name="T89" fmla="*/ 48 h 164"/>
              <a:gd name="T90" fmla="*/ 74 w 208"/>
              <a:gd name="T91" fmla="*/ 66 h 164"/>
              <a:gd name="T92" fmla="*/ 104 w 208"/>
              <a:gd name="T93" fmla="*/ 74 h 164"/>
              <a:gd name="T94" fmla="*/ 134 w 208"/>
              <a:gd name="T95" fmla="*/ 6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8" h="164">
                <a:moveTo>
                  <a:pt x="90" y="116"/>
                </a:moveTo>
                <a:lnTo>
                  <a:pt x="8" y="92"/>
                </a:lnTo>
                <a:lnTo>
                  <a:pt x="2" y="90"/>
                </a:lnTo>
                <a:lnTo>
                  <a:pt x="6" y="86"/>
                </a:lnTo>
                <a:lnTo>
                  <a:pt x="124" y="2"/>
                </a:lnTo>
                <a:lnTo>
                  <a:pt x="124" y="0"/>
                </a:lnTo>
                <a:lnTo>
                  <a:pt x="126" y="0"/>
                </a:lnTo>
                <a:lnTo>
                  <a:pt x="200" y="24"/>
                </a:lnTo>
                <a:lnTo>
                  <a:pt x="206" y="26"/>
                </a:lnTo>
                <a:lnTo>
                  <a:pt x="202" y="30"/>
                </a:lnTo>
                <a:lnTo>
                  <a:pt x="92" y="116"/>
                </a:lnTo>
                <a:lnTo>
                  <a:pt x="92" y="116"/>
                </a:lnTo>
                <a:lnTo>
                  <a:pt x="90" y="116"/>
                </a:lnTo>
                <a:lnTo>
                  <a:pt x="90" y="116"/>
                </a:lnTo>
                <a:close/>
                <a:moveTo>
                  <a:pt x="90" y="156"/>
                </a:moveTo>
                <a:lnTo>
                  <a:pt x="0" y="130"/>
                </a:lnTo>
                <a:lnTo>
                  <a:pt x="0" y="136"/>
                </a:lnTo>
                <a:lnTo>
                  <a:pt x="8" y="140"/>
                </a:lnTo>
                <a:lnTo>
                  <a:pt x="90" y="164"/>
                </a:lnTo>
                <a:lnTo>
                  <a:pt x="92" y="164"/>
                </a:lnTo>
                <a:lnTo>
                  <a:pt x="92" y="162"/>
                </a:lnTo>
                <a:lnTo>
                  <a:pt x="206" y="74"/>
                </a:lnTo>
                <a:lnTo>
                  <a:pt x="208" y="64"/>
                </a:lnTo>
                <a:lnTo>
                  <a:pt x="192" y="76"/>
                </a:lnTo>
                <a:lnTo>
                  <a:pt x="90" y="156"/>
                </a:lnTo>
                <a:lnTo>
                  <a:pt x="90" y="156"/>
                </a:lnTo>
                <a:close/>
                <a:moveTo>
                  <a:pt x="90" y="142"/>
                </a:moveTo>
                <a:lnTo>
                  <a:pt x="0" y="114"/>
                </a:lnTo>
                <a:lnTo>
                  <a:pt x="0" y="122"/>
                </a:lnTo>
                <a:lnTo>
                  <a:pt x="8" y="124"/>
                </a:lnTo>
                <a:lnTo>
                  <a:pt x="90" y="148"/>
                </a:lnTo>
                <a:lnTo>
                  <a:pt x="92" y="148"/>
                </a:lnTo>
                <a:lnTo>
                  <a:pt x="92" y="148"/>
                </a:lnTo>
                <a:lnTo>
                  <a:pt x="206" y="58"/>
                </a:lnTo>
                <a:lnTo>
                  <a:pt x="208" y="50"/>
                </a:lnTo>
                <a:lnTo>
                  <a:pt x="192" y="60"/>
                </a:lnTo>
                <a:lnTo>
                  <a:pt x="90" y="142"/>
                </a:lnTo>
                <a:lnTo>
                  <a:pt x="90" y="142"/>
                </a:lnTo>
                <a:close/>
                <a:moveTo>
                  <a:pt x="90" y="126"/>
                </a:moveTo>
                <a:lnTo>
                  <a:pt x="0" y="100"/>
                </a:lnTo>
                <a:lnTo>
                  <a:pt x="0" y="106"/>
                </a:lnTo>
                <a:lnTo>
                  <a:pt x="8" y="108"/>
                </a:lnTo>
                <a:lnTo>
                  <a:pt x="90" y="132"/>
                </a:lnTo>
                <a:lnTo>
                  <a:pt x="92" y="132"/>
                </a:lnTo>
                <a:lnTo>
                  <a:pt x="92" y="132"/>
                </a:lnTo>
                <a:lnTo>
                  <a:pt x="206" y="42"/>
                </a:lnTo>
                <a:lnTo>
                  <a:pt x="208" y="34"/>
                </a:lnTo>
                <a:lnTo>
                  <a:pt x="192" y="46"/>
                </a:lnTo>
                <a:lnTo>
                  <a:pt x="90" y="126"/>
                </a:lnTo>
                <a:lnTo>
                  <a:pt x="90" y="126"/>
                </a:lnTo>
                <a:close/>
                <a:moveTo>
                  <a:pt x="144" y="14"/>
                </a:moveTo>
                <a:lnTo>
                  <a:pt x="144" y="14"/>
                </a:lnTo>
                <a:lnTo>
                  <a:pt x="138" y="18"/>
                </a:lnTo>
                <a:lnTo>
                  <a:pt x="130" y="18"/>
                </a:lnTo>
                <a:lnTo>
                  <a:pt x="116" y="18"/>
                </a:lnTo>
                <a:lnTo>
                  <a:pt x="116" y="18"/>
                </a:lnTo>
                <a:lnTo>
                  <a:pt x="76" y="46"/>
                </a:lnTo>
                <a:lnTo>
                  <a:pt x="76" y="46"/>
                </a:lnTo>
                <a:lnTo>
                  <a:pt x="36" y="76"/>
                </a:lnTo>
                <a:lnTo>
                  <a:pt x="36" y="76"/>
                </a:lnTo>
                <a:lnTo>
                  <a:pt x="40" y="80"/>
                </a:lnTo>
                <a:lnTo>
                  <a:pt x="44" y="84"/>
                </a:lnTo>
                <a:lnTo>
                  <a:pt x="44" y="88"/>
                </a:lnTo>
                <a:lnTo>
                  <a:pt x="42" y="92"/>
                </a:lnTo>
                <a:lnTo>
                  <a:pt x="42" y="92"/>
                </a:lnTo>
                <a:lnTo>
                  <a:pt x="56" y="96"/>
                </a:lnTo>
                <a:lnTo>
                  <a:pt x="56" y="96"/>
                </a:lnTo>
                <a:lnTo>
                  <a:pt x="70" y="100"/>
                </a:lnTo>
                <a:lnTo>
                  <a:pt x="70" y="100"/>
                </a:lnTo>
                <a:lnTo>
                  <a:pt x="76" y="98"/>
                </a:lnTo>
                <a:lnTo>
                  <a:pt x="84" y="96"/>
                </a:lnTo>
                <a:lnTo>
                  <a:pt x="92" y="96"/>
                </a:lnTo>
                <a:lnTo>
                  <a:pt x="100" y="96"/>
                </a:lnTo>
                <a:lnTo>
                  <a:pt x="100" y="96"/>
                </a:lnTo>
                <a:lnTo>
                  <a:pt x="138" y="66"/>
                </a:lnTo>
                <a:lnTo>
                  <a:pt x="138" y="66"/>
                </a:lnTo>
                <a:lnTo>
                  <a:pt x="176" y="36"/>
                </a:lnTo>
                <a:lnTo>
                  <a:pt x="176" y="36"/>
                </a:lnTo>
                <a:lnTo>
                  <a:pt x="172" y="34"/>
                </a:lnTo>
                <a:lnTo>
                  <a:pt x="168" y="30"/>
                </a:lnTo>
                <a:lnTo>
                  <a:pt x="168" y="26"/>
                </a:lnTo>
                <a:lnTo>
                  <a:pt x="170" y="22"/>
                </a:lnTo>
                <a:lnTo>
                  <a:pt x="170" y="22"/>
                </a:lnTo>
                <a:lnTo>
                  <a:pt x="156" y="18"/>
                </a:lnTo>
                <a:lnTo>
                  <a:pt x="156" y="18"/>
                </a:lnTo>
                <a:lnTo>
                  <a:pt x="144" y="14"/>
                </a:lnTo>
                <a:lnTo>
                  <a:pt x="144" y="14"/>
                </a:lnTo>
                <a:close/>
                <a:moveTo>
                  <a:pt x="102" y="34"/>
                </a:moveTo>
                <a:lnTo>
                  <a:pt x="102" y="34"/>
                </a:lnTo>
                <a:lnTo>
                  <a:pt x="86" y="46"/>
                </a:lnTo>
                <a:lnTo>
                  <a:pt x="86" y="46"/>
                </a:lnTo>
                <a:lnTo>
                  <a:pt x="88" y="46"/>
                </a:lnTo>
                <a:lnTo>
                  <a:pt x="88" y="46"/>
                </a:lnTo>
                <a:lnTo>
                  <a:pt x="98" y="42"/>
                </a:lnTo>
                <a:lnTo>
                  <a:pt x="98" y="42"/>
                </a:lnTo>
                <a:lnTo>
                  <a:pt x="108" y="44"/>
                </a:lnTo>
                <a:lnTo>
                  <a:pt x="108" y="44"/>
                </a:lnTo>
                <a:lnTo>
                  <a:pt x="110" y="44"/>
                </a:lnTo>
                <a:lnTo>
                  <a:pt x="110" y="44"/>
                </a:lnTo>
                <a:lnTo>
                  <a:pt x="102" y="50"/>
                </a:lnTo>
                <a:lnTo>
                  <a:pt x="102" y="50"/>
                </a:lnTo>
                <a:lnTo>
                  <a:pt x="100" y="50"/>
                </a:lnTo>
                <a:lnTo>
                  <a:pt x="100" y="50"/>
                </a:lnTo>
                <a:lnTo>
                  <a:pt x="96" y="50"/>
                </a:lnTo>
                <a:lnTo>
                  <a:pt x="96" y="50"/>
                </a:lnTo>
                <a:lnTo>
                  <a:pt x="94" y="50"/>
                </a:lnTo>
                <a:lnTo>
                  <a:pt x="94" y="50"/>
                </a:lnTo>
                <a:lnTo>
                  <a:pt x="94" y="50"/>
                </a:lnTo>
                <a:lnTo>
                  <a:pt x="94" y="50"/>
                </a:lnTo>
                <a:lnTo>
                  <a:pt x="96" y="52"/>
                </a:lnTo>
                <a:lnTo>
                  <a:pt x="96" y="52"/>
                </a:lnTo>
                <a:lnTo>
                  <a:pt x="100" y="52"/>
                </a:lnTo>
                <a:lnTo>
                  <a:pt x="100" y="52"/>
                </a:lnTo>
                <a:lnTo>
                  <a:pt x="108" y="50"/>
                </a:lnTo>
                <a:lnTo>
                  <a:pt x="108" y="50"/>
                </a:lnTo>
                <a:lnTo>
                  <a:pt x="116" y="48"/>
                </a:lnTo>
                <a:lnTo>
                  <a:pt x="116" y="48"/>
                </a:lnTo>
                <a:lnTo>
                  <a:pt x="122" y="48"/>
                </a:lnTo>
                <a:lnTo>
                  <a:pt x="122" y="48"/>
                </a:lnTo>
                <a:lnTo>
                  <a:pt x="130" y="50"/>
                </a:lnTo>
                <a:lnTo>
                  <a:pt x="130" y="50"/>
                </a:lnTo>
                <a:lnTo>
                  <a:pt x="134" y="52"/>
                </a:lnTo>
                <a:lnTo>
                  <a:pt x="138" y="54"/>
                </a:lnTo>
                <a:lnTo>
                  <a:pt x="138" y="54"/>
                </a:lnTo>
                <a:lnTo>
                  <a:pt x="138" y="58"/>
                </a:lnTo>
                <a:lnTo>
                  <a:pt x="136" y="60"/>
                </a:lnTo>
                <a:lnTo>
                  <a:pt x="136" y="60"/>
                </a:lnTo>
                <a:lnTo>
                  <a:pt x="138" y="62"/>
                </a:lnTo>
                <a:lnTo>
                  <a:pt x="138" y="62"/>
                </a:lnTo>
                <a:lnTo>
                  <a:pt x="152" y="52"/>
                </a:lnTo>
                <a:lnTo>
                  <a:pt x="152" y="52"/>
                </a:lnTo>
                <a:lnTo>
                  <a:pt x="142" y="44"/>
                </a:lnTo>
                <a:lnTo>
                  <a:pt x="142" y="44"/>
                </a:lnTo>
                <a:lnTo>
                  <a:pt x="128" y="38"/>
                </a:lnTo>
                <a:lnTo>
                  <a:pt x="128" y="38"/>
                </a:lnTo>
                <a:lnTo>
                  <a:pt x="116" y="36"/>
                </a:lnTo>
                <a:lnTo>
                  <a:pt x="116" y="36"/>
                </a:lnTo>
                <a:lnTo>
                  <a:pt x="102" y="34"/>
                </a:lnTo>
                <a:lnTo>
                  <a:pt x="102" y="34"/>
                </a:lnTo>
                <a:close/>
                <a:moveTo>
                  <a:pt x="134" y="64"/>
                </a:moveTo>
                <a:lnTo>
                  <a:pt x="134" y="64"/>
                </a:lnTo>
                <a:lnTo>
                  <a:pt x="132" y="64"/>
                </a:lnTo>
                <a:lnTo>
                  <a:pt x="132" y="64"/>
                </a:lnTo>
                <a:lnTo>
                  <a:pt x="122" y="66"/>
                </a:lnTo>
                <a:lnTo>
                  <a:pt x="122" y="66"/>
                </a:lnTo>
                <a:lnTo>
                  <a:pt x="116" y="66"/>
                </a:lnTo>
                <a:lnTo>
                  <a:pt x="108" y="66"/>
                </a:lnTo>
                <a:lnTo>
                  <a:pt x="108" y="66"/>
                </a:lnTo>
                <a:lnTo>
                  <a:pt x="106" y="64"/>
                </a:lnTo>
                <a:lnTo>
                  <a:pt x="106" y="64"/>
                </a:lnTo>
                <a:lnTo>
                  <a:pt x="114" y="58"/>
                </a:lnTo>
                <a:lnTo>
                  <a:pt x="114" y="58"/>
                </a:lnTo>
                <a:lnTo>
                  <a:pt x="118" y="60"/>
                </a:lnTo>
                <a:lnTo>
                  <a:pt x="118" y="60"/>
                </a:lnTo>
                <a:lnTo>
                  <a:pt x="124" y="60"/>
                </a:lnTo>
                <a:lnTo>
                  <a:pt x="124" y="60"/>
                </a:lnTo>
                <a:lnTo>
                  <a:pt x="126" y="60"/>
                </a:lnTo>
                <a:lnTo>
                  <a:pt x="126" y="60"/>
                </a:lnTo>
                <a:lnTo>
                  <a:pt x="126" y="58"/>
                </a:lnTo>
                <a:lnTo>
                  <a:pt x="126" y="58"/>
                </a:lnTo>
                <a:lnTo>
                  <a:pt x="124" y="58"/>
                </a:lnTo>
                <a:lnTo>
                  <a:pt x="124" y="58"/>
                </a:lnTo>
                <a:lnTo>
                  <a:pt x="118" y="56"/>
                </a:lnTo>
                <a:lnTo>
                  <a:pt x="118" y="56"/>
                </a:lnTo>
                <a:lnTo>
                  <a:pt x="112" y="58"/>
                </a:lnTo>
                <a:lnTo>
                  <a:pt x="112" y="58"/>
                </a:lnTo>
                <a:lnTo>
                  <a:pt x="102" y="60"/>
                </a:lnTo>
                <a:lnTo>
                  <a:pt x="102" y="60"/>
                </a:lnTo>
                <a:lnTo>
                  <a:pt x="96" y="60"/>
                </a:lnTo>
                <a:lnTo>
                  <a:pt x="96" y="60"/>
                </a:lnTo>
                <a:lnTo>
                  <a:pt x="88" y="58"/>
                </a:lnTo>
                <a:lnTo>
                  <a:pt x="88" y="58"/>
                </a:lnTo>
                <a:lnTo>
                  <a:pt x="84" y="58"/>
                </a:lnTo>
                <a:lnTo>
                  <a:pt x="82" y="54"/>
                </a:lnTo>
                <a:lnTo>
                  <a:pt x="82" y="54"/>
                </a:lnTo>
                <a:lnTo>
                  <a:pt x="82" y="52"/>
                </a:lnTo>
                <a:lnTo>
                  <a:pt x="86" y="48"/>
                </a:lnTo>
                <a:lnTo>
                  <a:pt x="86" y="48"/>
                </a:lnTo>
                <a:lnTo>
                  <a:pt x="82" y="48"/>
                </a:lnTo>
                <a:lnTo>
                  <a:pt x="82" y="48"/>
                </a:lnTo>
                <a:lnTo>
                  <a:pt x="66" y="60"/>
                </a:lnTo>
                <a:lnTo>
                  <a:pt x="66" y="60"/>
                </a:lnTo>
                <a:lnTo>
                  <a:pt x="74" y="66"/>
                </a:lnTo>
                <a:lnTo>
                  <a:pt x="74" y="66"/>
                </a:lnTo>
                <a:lnTo>
                  <a:pt x="86" y="70"/>
                </a:lnTo>
                <a:lnTo>
                  <a:pt x="86" y="70"/>
                </a:lnTo>
                <a:lnTo>
                  <a:pt x="104" y="74"/>
                </a:lnTo>
                <a:lnTo>
                  <a:pt x="104" y="74"/>
                </a:lnTo>
                <a:lnTo>
                  <a:pt x="120" y="76"/>
                </a:lnTo>
                <a:lnTo>
                  <a:pt x="120" y="76"/>
                </a:lnTo>
                <a:lnTo>
                  <a:pt x="134" y="64"/>
                </a:lnTo>
                <a:lnTo>
                  <a:pt x="134" y="6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56" name="Freeform 215"/>
          <p:cNvSpPr>
            <a:spLocks noEditPoints="1"/>
          </p:cNvSpPr>
          <p:nvPr/>
        </p:nvSpPr>
        <p:spPr bwMode="auto">
          <a:xfrm>
            <a:off x="749123" y="5106074"/>
            <a:ext cx="782505" cy="425572"/>
          </a:xfrm>
          <a:custGeom>
            <a:avLst/>
            <a:gdLst>
              <a:gd name="T0" fmla="*/ 64 w 228"/>
              <a:gd name="T1" fmla="*/ 26 h 124"/>
              <a:gd name="T2" fmla="*/ 62 w 228"/>
              <a:gd name="T3" fmla="*/ 34 h 124"/>
              <a:gd name="T4" fmla="*/ 54 w 228"/>
              <a:gd name="T5" fmla="*/ 90 h 124"/>
              <a:gd name="T6" fmla="*/ 60 w 228"/>
              <a:gd name="T7" fmla="*/ 88 h 124"/>
              <a:gd name="T8" fmla="*/ 64 w 228"/>
              <a:gd name="T9" fmla="*/ 92 h 124"/>
              <a:gd name="T10" fmla="*/ 64 w 228"/>
              <a:gd name="T11" fmla="*/ 98 h 124"/>
              <a:gd name="T12" fmla="*/ 62 w 228"/>
              <a:gd name="T13" fmla="*/ 104 h 124"/>
              <a:gd name="T14" fmla="*/ 56 w 228"/>
              <a:gd name="T15" fmla="*/ 100 h 124"/>
              <a:gd name="T16" fmla="*/ 38 w 228"/>
              <a:gd name="T17" fmla="*/ 104 h 124"/>
              <a:gd name="T18" fmla="*/ 30 w 228"/>
              <a:gd name="T19" fmla="*/ 0 h 124"/>
              <a:gd name="T20" fmla="*/ 152 w 228"/>
              <a:gd name="T21" fmla="*/ 32 h 124"/>
              <a:gd name="T22" fmla="*/ 84 w 228"/>
              <a:gd name="T23" fmla="*/ 42 h 124"/>
              <a:gd name="T24" fmla="*/ 86 w 228"/>
              <a:gd name="T25" fmla="*/ 48 h 124"/>
              <a:gd name="T26" fmla="*/ 92 w 228"/>
              <a:gd name="T27" fmla="*/ 48 h 124"/>
              <a:gd name="T28" fmla="*/ 124 w 228"/>
              <a:gd name="T29" fmla="*/ 40 h 124"/>
              <a:gd name="T30" fmla="*/ 168 w 228"/>
              <a:gd name="T31" fmla="*/ 66 h 124"/>
              <a:gd name="T32" fmla="*/ 168 w 228"/>
              <a:gd name="T33" fmla="*/ 70 h 124"/>
              <a:gd name="T34" fmla="*/ 164 w 228"/>
              <a:gd name="T35" fmla="*/ 80 h 124"/>
              <a:gd name="T36" fmla="*/ 156 w 228"/>
              <a:gd name="T37" fmla="*/ 84 h 124"/>
              <a:gd name="T38" fmla="*/ 154 w 228"/>
              <a:gd name="T39" fmla="*/ 86 h 124"/>
              <a:gd name="T40" fmla="*/ 150 w 228"/>
              <a:gd name="T41" fmla="*/ 92 h 124"/>
              <a:gd name="T42" fmla="*/ 144 w 228"/>
              <a:gd name="T43" fmla="*/ 96 h 124"/>
              <a:gd name="T44" fmla="*/ 140 w 228"/>
              <a:gd name="T45" fmla="*/ 104 h 124"/>
              <a:gd name="T46" fmla="*/ 130 w 228"/>
              <a:gd name="T47" fmla="*/ 108 h 124"/>
              <a:gd name="T48" fmla="*/ 126 w 228"/>
              <a:gd name="T49" fmla="*/ 116 h 124"/>
              <a:gd name="T50" fmla="*/ 108 w 228"/>
              <a:gd name="T51" fmla="*/ 104 h 124"/>
              <a:gd name="T52" fmla="*/ 102 w 228"/>
              <a:gd name="T53" fmla="*/ 100 h 124"/>
              <a:gd name="T54" fmla="*/ 98 w 228"/>
              <a:gd name="T55" fmla="*/ 104 h 124"/>
              <a:gd name="T56" fmla="*/ 92 w 228"/>
              <a:gd name="T57" fmla="*/ 102 h 124"/>
              <a:gd name="T58" fmla="*/ 92 w 228"/>
              <a:gd name="T59" fmla="*/ 92 h 124"/>
              <a:gd name="T60" fmla="*/ 80 w 228"/>
              <a:gd name="T61" fmla="*/ 88 h 124"/>
              <a:gd name="T62" fmla="*/ 80 w 228"/>
              <a:gd name="T63" fmla="*/ 112 h 124"/>
              <a:gd name="T64" fmla="*/ 86 w 228"/>
              <a:gd name="T65" fmla="*/ 116 h 124"/>
              <a:gd name="T66" fmla="*/ 92 w 228"/>
              <a:gd name="T67" fmla="*/ 110 h 124"/>
              <a:gd name="T68" fmla="*/ 98 w 228"/>
              <a:gd name="T69" fmla="*/ 116 h 124"/>
              <a:gd name="T70" fmla="*/ 102 w 228"/>
              <a:gd name="T71" fmla="*/ 120 h 124"/>
              <a:gd name="T72" fmla="*/ 106 w 228"/>
              <a:gd name="T73" fmla="*/ 116 h 124"/>
              <a:gd name="T74" fmla="*/ 126 w 228"/>
              <a:gd name="T75" fmla="*/ 124 h 124"/>
              <a:gd name="T76" fmla="*/ 132 w 228"/>
              <a:gd name="T77" fmla="*/ 120 h 124"/>
              <a:gd name="T78" fmla="*/ 138 w 228"/>
              <a:gd name="T79" fmla="*/ 112 h 124"/>
              <a:gd name="T80" fmla="*/ 140 w 228"/>
              <a:gd name="T81" fmla="*/ 112 h 124"/>
              <a:gd name="T82" fmla="*/ 148 w 228"/>
              <a:gd name="T83" fmla="*/ 106 h 124"/>
              <a:gd name="T84" fmla="*/ 150 w 228"/>
              <a:gd name="T85" fmla="*/ 100 h 124"/>
              <a:gd name="T86" fmla="*/ 160 w 228"/>
              <a:gd name="T87" fmla="*/ 94 h 124"/>
              <a:gd name="T88" fmla="*/ 228 w 228"/>
              <a:gd name="T89" fmla="*/ 86 h 124"/>
              <a:gd name="T90" fmla="*/ 168 w 228"/>
              <a:gd name="T91" fmla="*/ 10 h 124"/>
              <a:gd name="T92" fmla="*/ 68 w 228"/>
              <a:gd name="T93" fmla="*/ 96 h 124"/>
              <a:gd name="T94" fmla="*/ 68 w 228"/>
              <a:gd name="T95" fmla="*/ 106 h 124"/>
              <a:gd name="T96" fmla="*/ 74 w 228"/>
              <a:gd name="T97" fmla="*/ 110 h 124"/>
              <a:gd name="T98" fmla="*/ 78 w 228"/>
              <a:gd name="T99" fmla="*/ 92 h 124"/>
              <a:gd name="T100" fmla="*/ 68 w 228"/>
              <a:gd name="T101" fmla="*/ 8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24">
                <a:moveTo>
                  <a:pt x="30" y="0"/>
                </a:moveTo>
                <a:lnTo>
                  <a:pt x="68" y="12"/>
                </a:lnTo>
                <a:lnTo>
                  <a:pt x="64" y="26"/>
                </a:lnTo>
                <a:lnTo>
                  <a:pt x="90" y="28"/>
                </a:lnTo>
                <a:lnTo>
                  <a:pt x="84" y="34"/>
                </a:lnTo>
                <a:lnTo>
                  <a:pt x="62" y="34"/>
                </a:lnTo>
                <a:lnTo>
                  <a:pt x="46" y="84"/>
                </a:lnTo>
                <a:lnTo>
                  <a:pt x="54" y="90"/>
                </a:lnTo>
                <a:lnTo>
                  <a:pt x="54" y="90"/>
                </a:lnTo>
                <a:lnTo>
                  <a:pt x="56" y="88"/>
                </a:lnTo>
                <a:lnTo>
                  <a:pt x="56" y="88"/>
                </a:lnTo>
                <a:lnTo>
                  <a:pt x="60" y="88"/>
                </a:lnTo>
                <a:lnTo>
                  <a:pt x="62" y="90"/>
                </a:lnTo>
                <a:lnTo>
                  <a:pt x="64" y="92"/>
                </a:lnTo>
                <a:lnTo>
                  <a:pt x="64" y="92"/>
                </a:lnTo>
                <a:lnTo>
                  <a:pt x="64" y="96"/>
                </a:lnTo>
                <a:lnTo>
                  <a:pt x="64" y="96"/>
                </a:lnTo>
                <a:lnTo>
                  <a:pt x="64" y="98"/>
                </a:lnTo>
                <a:lnTo>
                  <a:pt x="64" y="98"/>
                </a:lnTo>
                <a:lnTo>
                  <a:pt x="62" y="104"/>
                </a:lnTo>
                <a:lnTo>
                  <a:pt x="62" y="104"/>
                </a:lnTo>
                <a:lnTo>
                  <a:pt x="60" y="102"/>
                </a:lnTo>
                <a:lnTo>
                  <a:pt x="56" y="100"/>
                </a:lnTo>
                <a:lnTo>
                  <a:pt x="56" y="100"/>
                </a:lnTo>
                <a:lnTo>
                  <a:pt x="54" y="98"/>
                </a:lnTo>
                <a:lnTo>
                  <a:pt x="42" y="92"/>
                </a:lnTo>
                <a:lnTo>
                  <a:pt x="38" y="104"/>
                </a:lnTo>
                <a:lnTo>
                  <a:pt x="0" y="92"/>
                </a:lnTo>
                <a:lnTo>
                  <a:pt x="30" y="0"/>
                </a:lnTo>
                <a:lnTo>
                  <a:pt x="30" y="0"/>
                </a:lnTo>
                <a:close/>
                <a:moveTo>
                  <a:pt x="168" y="10"/>
                </a:moveTo>
                <a:lnTo>
                  <a:pt x="172" y="26"/>
                </a:lnTo>
                <a:lnTo>
                  <a:pt x="152" y="32"/>
                </a:lnTo>
                <a:lnTo>
                  <a:pt x="130" y="22"/>
                </a:lnTo>
                <a:lnTo>
                  <a:pt x="102" y="24"/>
                </a:lnTo>
                <a:lnTo>
                  <a:pt x="84" y="42"/>
                </a:lnTo>
                <a:lnTo>
                  <a:pt x="84" y="42"/>
                </a:lnTo>
                <a:lnTo>
                  <a:pt x="84" y="46"/>
                </a:lnTo>
                <a:lnTo>
                  <a:pt x="86" y="48"/>
                </a:lnTo>
                <a:lnTo>
                  <a:pt x="88" y="48"/>
                </a:lnTo>
                <a:lnTo>
                  <a:pt x="88" y="48"/>
                </a:lnTo>
                <a:lnTo>
                  <a:pt x="92" y="48"/>
                </a:lnTo>
                <a:lnTo>
                  <a:pt x="98" y="44"/>
                </a:lnTo>
                <a:lnTo>
                  <a:pt x="102" y="40"/>
                </a:lnTo>
                <a:lnTo>
                  <a:pt x="124" y="40"/>
                </a:lnTo>
                <a:lnTo>
                  <a:pt x="168" y="66"/>
                </a:lnTo>
                <a:lnTo>
                  <a:pt x="168" y="66"/>
                </a:lnTo>
                <a:lnTo>
                  <a:pt x="168" y="66"/>
                </a:lnTo>
                <a:lnTo>
                  <a:pt x="168" y="66"/>
                </a:lnTo>
                <a:lnTo>
                  <a:pt x="168" y="66"/>
                </a:lnTo>
                <a:lnTo>
                  <a:pt x="168" y="70"/>
                </a:lnTo>
                <a:lnTo>
                  <a:pt x="168" y="74"/>
                </a:lnTo>
                <a:lnTo>
                  <a:pt x="166" y="78"/>
                </a:lnTo>
                <a:lnTo>
                  <a:pt x="164" y="80"/>
                </a:lnTo>
                <a:lnTo>
                  <a:pt x="130" y="64"/>
                </a:lnTo>
                <a:lnTo>
                  <a:pt x="128" y="70"/>
                </a:lnTo>
                <a:lnTo>
                  <a:pt x="156" y="84"/>
                </a:lnTo>
                <a:lnTo>
                  <a:pt x="156" y="84"/>
                </a:lnTo>
                <a:lnTo>
                  <a:pt x="154" y="86"/>
                </a:lnTo>
                <a:lnTo>
                  <a:pt x="154" y="86"/>
                </a:lnTo>
                <a:lnTo>
                  <a:pt x="154" y="90"/>
                </a:lnTo>
                <a:lnTo>
                  <a:pt x="154" y="90"/>
                </a:lnTo>
                <a:lnTo>
                  <a:pt x="150" y="92"/>
                </a:lnTo>
                <a:lnTo>
                  <a:pt x="118" y="76"/>
                </a:lnTo>
                <a:lnTo>
                  <a:pt x="114" y="82"/>
                </a:lnTo>
                <a:lnTo>
                  <a:pt x="144" y="96"/>
                </a:lnTo>
                <a:lnTo>
                  <a:pt x="144" y="96"/>
                </a:lnTo>
                <a:lnTo>
                  <a:pt x="142" y="100"/>
                </a:lnTo>
                <a:lnTo>
                  <a:pt x="140" y="104"/>
                </a:lnTo>
                <a:lnTo>
                  <a:pt x="108" y="90"/>
                </a:lnTo>
                <a:lnTo>
                  <a:pt x="104" y="96"/>
                </a:lnTo>
                <a:lnTo>
                  <a:pt x="130" y="108"/>
                </a:lnTo>
                <a:lnTo>
                  <a:pt x="130" y="108"/>
                </a:lnTo>
                <a:lnTo>
                  <a:pt x="128" y="112"/>
                </a:lnTo>
                <a:lnTo>
                  <a:pt x="126" y="116"/>
                </a:lnTo>
                <a:lnTo>
                  <a:pt x="108" y="108"/>
                </a:lnTo>
                <a:lnTo>
                  <a:pt x="108" y="108"/>
                </a:lnTo>
                <a:lnTo>
                  <a:pt x="108" y="104"/>
                </a:lnTo>
                <a:lnTo>
                  <a:pt x="108" y="104"/>
                </a:lnTo>
                <a:lnTo>
                  <a:pt x="106" y="102"/>
                </a:lnTo>
                <a:lnTo>
                  <a:pt x="102" y="100"/>
                </a:lnTo>
                <a:lnTo>
                  <a:pt x="98" y="98"/>
                </a:lnTo>
                <a:lnTo>
                  <a:pt x="98" y="98"/>
                </a:lnTo>
                <a:lnTo>
                  <a:pt x="98" y="104"/>
                </a:lnTo>
                <a:lnTo>
                  <a:pt x="94" y="102"/>
                </a:lnTo>
                <a:lnTo>
                  <a:pt x="92" y="102"/>
                </a:lnTo>
                <a:lnTo>
                  <a:pt x="92" y="102"/>
                </a:lnTo>
                <a:lnTo>
                  <a:pt x="94" y="94"/>
                </a:lnTo>
                <a:lnTo>
                  <a:pt x="94" y="94"/>
                </a:lnTo>
                <a:lnTo>
                  <a:pt x="92" y="92"/>
                </a:lnTo>
                <a:lnTo>
                  <a:pt x="88" y="90"/>
                </a:lnTo>
                <a:lnTo>
                  <a:pt x="80" y="88"/>
                </a:lnTo>
                <a:lnTo>
                  <a:pt x="80" y="88"/>
                </a:lnTo>
                <a:lnTo>
                  <a:pt x="80" y="98"/>
                </a:lnTo>
                <a:lnTo>
                  <a:pt x="80" y="106"/>
                </a:lnTo>
                <a:lnTo>
                  <a:pt x="80" y="112"/>
                </a:lnTo>
                <a:lnTo>
                  <a:pt x="80" y="112"/>
                </a:lnTo>
                <a:lnTo>
                  <a:pt x="82" y="116"/>
                </a:lnTo>
                <a:lnTo>
                  <a:pt x="86" y="116"/>
                </a:lnTo>
                <a:lnTo>
                  <a:pt x="90" y="118"/>
                </a:lnTo>
                <a:lnTo>
                  <a:pt x="90" y="118"/>
                </a:lnTo>
                <a:lnTo>
                  <a:pt x="92" y="110"/>
                </a:lnTo>
                <a:lnTo>
                  <a:pt x="96" y="112"/>
                </a:lnTo>
                <a:lnTo>
                  <a:pt x="96" y="112"/>
                </a:lnTo>
                <a:lnTo>
                  <a:pt x="98" y="116"/>
                </a:lnTo>
                <a:lnTo>
                  <a:pt x="98" y="116"/>
                </a:lnTo>
                <a:lnTo>
                  <a:pt x="100" y="120"/>
                </a:lnTo>
                <a:lnTo>
                  <a:pt x="102" y="120"/>
                </a:lnTo>
                <a:lnTo>
                  <a:pt x="104" y="122"/>
                </a:lnTo>
                <a:lnTo>
                  <a:pt x="104" y="122"/>
                </a:lnTo>
                <a:lnTo>
                  <a:pt x="106" y="116"/>
                </a:lnTo>
                <a:lnTo>
                  <a:pt x="124" y="124"/>
                </a:lnTo>
                <a:lnTo>
                  <a:pt x="124" y="124"/>
                </a:lnTo>
                <a:lnTo>
                  <a:pt x="126" y="124"/>
                </a:lnTo>
                <a:lnTo>
                  <a:pt x="126" y="124"/>
                </a:lnTo>
                <a:lnTo>
                  <a:pt x="130" y="122"/>
                </a:lnTo>
                <a:lnTo>
                  <a:pt x="132" y="120"/>
                </a:lnTo>
                <a:lnTo>
                  <a:pt x="136" y="116"/>
                </a:lnTo>
                <a:lnTo>
                  <a:pt x="136" y="112"/>
                </a:lnTo>
                <a:lnTo>
                  <a:pt x="138" y="112"/>
                </a:lnTo>
                <a:lnTo>
                  <a:pt x="138" y="112"/>
                </a:lnTo>
                <a:lnTo>
                  <a:pt x="140" y="112"/>
                </a:lnTo>
                <a:lnTo>
                  <a:pt x="140" y="112"/>
                </a:lnTo>
                <a:lnTo>
                  <a:pt x="144" y="110"/>
                </a:lnTo>
                <a:lnTo>
                  <a:pt x="148" y="106"/>
                </a:lnTo>
                <a:lnTo>
                  <a:pt x="148" y="106"/>
                </a:lnTo>
                <a:lnTo>
                  <a:pt x="150" y="100"/>
                </a:lnTo>
                <a:lnTo>
                  <a:pt x="150" y="100"/>
                </a:lnTo>
                <a:lnTo>
                  <a:pt x="150" y="100"/>
                </a:lnTo>
                <a:lnTo>
                  <a:pt x="156" y="98"/>
                </a:lnTo>
                <a:lnTo>
                  <a:pt x="160" y="94"/>
                </a:lnTo>
                <a:lnTo>
                  <a:pt x="160" y="94"/>
                </a:lnTo>
                <a:lnTo>
                  <a:pt x="190" y="86"/>
                </a:lnTo>
                <a:lnTo>
                  <a:pt x="192" y="96"/>
                </a:lnTo>
                <a:lnTo>
                  <a:pt x="228" y="86"/>
                </a:lnTo>
                <a:lnTo>
                  <a:pt x="204" y="0"/>
                </a:lnTo>
                <a:lnTo>
                  <a:pt x="168" y="10"/>
                </a:lnTo>
                <a:lnTo>
                  <a:pt x="168" y="10"/>
                </a:lnTo>
                <a:close/>
                <a:moveTo>
                  <a:pt x="68" y="88"/>
                </a:moveTo>
                <a:lnTo>
                  <a:pt x="68" y="88"/>
                </a:lnTo>
                <a:lnTo>
                  <a:pt x="68" y="96"/>
                </a:lnTo>
                <a:lnTo>
                  <a:pt x="66" y="102"/>
                </a:lnTo>
                <a:lnTo>
                  <a:pt x="68" y="106"/>
                </a:lnTo>
                <a:lnTo>
                  <a:pt x="68" y="106"/>
                </a:lnTo>
                <a:lnTo>
                  <a:pt x="72" y="108"/>
                </a:lnTo>
                <a:lnTo>
                  <a:pt x="74" y="110"/>
                </a:lnTo>
                <a:lnTo>
                  <a:pt x="74" y="110"/>
                </a:lnTo>
                <a:lnTo>
                  <a:pt x="76" y="102"/>
                </a:lnTo>
                <a:lnTo>
                  <a:pt x="78" y="92"/>
                </a:lnTo>
                <a:lnTo>
                  <a:pt x="78" y="92"/>
                </a:lnTo>
                <a:lnTo>
                  <a:pt x="76" y="92"/>
                </a:lnTo>
                <a:lnTo>
                  <a:pt x="72" y="90"/>
                </a:lnTo>
                <a:lnTo>
                  <a:pt x="68" y="88"/>
                </a:lnTo>
                <a:lnTo>
                  <a:pt x="68" y="8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57" name="Freeform 216"/>
          <p:cNvSpPr>
            <a:spLocks noEditPoints="1"/>
          </p:cNvSpPr>
          <p:nvPr/>
        </p:nvSpPr>
        <p:spPr bwMode="auto">
          <a:xfrm>
            <a:off x="1997939" y="4982520"/>
            <a:ext cx="514805" cy="597175"/>
          </a:xfrm>
          <a:custGeom>
            <a:avLst/>
            <a:gdLst>
              <a:gd name="T0" fmla="*/ 20 w 150"/>
              <a:gd name="T1" fmla="*/ 98 h 174"/>
              <a:gd name="T2" fmla="*/ 38 w 150"/>
              <a:gd name="T3" fmla="*/ 98 h 174"/>
              <a:gd name="T4" fmla="*/ 48 w 150"/>
              <a:gd name="T5" fmla="*/ 94 h 174"/>
              <a:gd name="T6" fmla="*/ 74 w 150"/>
              <a:gd name="T7" fmla="*/ 110 h 174"/>
              <a:gd name="T8" fmla="*/ 70 w 150"/>
              <a:gd name="T9" fmla="*/ 106 h 174"/>
              <a:gd name="T10" fmla="*/ 86 w 150"/>
              <a:gd name="T11" fmla="*/ 110 h 174"/>
              <a:gd name="T12" fmla="*/ 86 w 150"/>
              <a:gd name="T13" fmla="*/ 136 h 174"/>
              <a:gd name="T14" fmla="*/ 104 w 150"/>
              <a:gd name="T15" fmla="*/ 96 h 174"/>
              <a:gd name="T16" fmla="*/ 114 w 150"/>
              <a:gd name="T17" fmla="*/ 98 h 174"/>
              <a:gd name="T18" fmla="*/ 128 w 150"/>
              <a:gd name="T19" fmla="*/ 98 h 174"/>
              <a:gd name="T20" fmla="*/ 134 w 150"/>
              <a:gd name="T21" fmla="*/ 104 h 174"/>
              <a:gd name="T22" fmla="*/ 146 w 150"/>
              <a:gd name="T23" fmla="*/ 128 h 174"/>
              <a:gd name="T24" fmla="*/ 150 w 150"/>
              <a:gd name="T25" fmla="*/ 162 h 174"/>
              <a:gd name="T26" fmla="*/ 140 w 150"/>
              <a:gd name="T27" fmla="*/ 166 h 174"/>
              <a:gd name="T28" fmla="*/ 126 w 150"/>
              <a:gd name="T29" fmla="*/ 160 h 174"/>
              <a:gd name="T30" fmla="*/ 120 w 150"/>
              <a:gd name="T31" fmla="*/ 172 h 174"/>
              <a:gd name="T32" fmla="*/ 74 w 150"/>
              <a:gd name="T33" fmla="*/ 174 h 174"/>
              <a:gd name="T34" fmla="*/ 28 w 150"/>
              <a:gd name="T35" fmla="*/ 172 h 174"/>
              <a:gd name="T36" fmla="*/ 18 w 150"/>
              <a:gd name="T37" fmla="*/ 170 h 174"/>
              <a:gd name="T38" fmla="*/ 8 w 150"/>
              <a:gd name="T39" fmla="*/ 166 h 174"/>
              <a:gd name="T40" fmla="*/ 0 w 150"/>
              <a:gd name="T41" fmla="*/ 162 h 174"/>
              <a:gd name="T42" fmla="*/ 4 w 150"/>
              <a:gd name="T43" fmla="*/ 130 h 174"/>
              <a:gd name="T44" fmla="*/ 14 w 150"/>
              <a:gd name="T45" fmla="*/ 106 h 174"/>
              <a:gd name="T46" fmla="*/ 20 w 150"/>
              <a:gd name="T47" fmla="*/ 98 h 174"/>
              <a:gd name="T48" fmla="*/ 44 w 150"/>
              <a:gd name="T49" fmla="*/ 66 h 174"/>
              <a:gd name="T50" fmla="*/ 38 w 150"/>
              <a:gd name="T51" fmla="*/ 60 h 174"/>
              <a:gd name="T52" fmla="*/ 36 w 150"/>
              <a:gd name="T53" fmla="*/ 56 h 174"/>
              <a:gd name="T54" fmla="*/ 36 w 150"/>
              <a:gd name="T55" fmla="*/ 48 h 174"/>
              <a:gd name="T56" fmla="*/ 38 w 150"/>
              <a:gd name="T57" fmla="*/ 46 h 174"/>
              <a:gd name="T58" fmla="*/ 38 w 150"/>
              <a:gd name="T59" fmla="*/ 46 h 174"/>
              <a:gd name="T60" fmla="*/ 38 w 150"/>
              <a:gd name="T61" fmla="*/ 22 h 174"/>
              <a:gd name="T62" fmla="*/ 46 w 150"/>
              <a:gd name="T63" fmla="*/ 10 h 174"/>
              <a:gd name="T64" fmla="*/ 52 w 150"/>
              <a:gd name="T65" fmla="*/ 6 h 174"/>
              <a:gd name="T66" fmla="*/ 74 w 150"/>
              <a:gd name="T67" fmla="*/ 0 h 174"/>
              <a:gd name="T68" fmla="*/ 94 w 150"/>
              <a:gd name="T69" fmla="*/ 6 h 174"/>
              <a:gd name="T70" fmla="*/ 100 w 150"/>
              <a:gd name="T71" fmla="*/ 8 h 174"/>
              <a:gd name="T72" fmla="*/ 110 w 150"/>
              <a:gd name="T73" fmla="*/ 22 h 174"/>
              <a:gd name="T74" fmla="*/ 110 w 150"/>
              <a:gd name="T75" fmla="*/ 46 h 174"/>
              <a:gd name="T76" fmla="*/ 112 w 150"/>
              <a:gd name="T77" fmla="*/ 46 h 174"/>
              <a:gd name="T78" fmla="*/ 112 w 150"/>
              <a:gd name="T79" fmla="*/ 48 h 174"/>
              <a:gd name="T80" fmla="*/ 112 w 150"/>
              <a:gd name="T81" fmla="*/ 60 h 174"/>
              <a:gd name="T82" fmla="*/ 110 w 150"/>
              <a:gd name="T83" fmla="*/ 64 h 174"/>
              <a:gd name="T84" fmla="*/ 106 w 150"/>
              <a:gd name="T85" fmla="*/ 66 h 174"/>
              <a:gd name="T86" fmla="*/ 96 w 150"/>
              <a:gd name="T87" fmla="*/ 84 h 174"/>
              <a:gd name="T88" fmla="*/ 78 w 150"/>
              <a:gd name="T89" fmla="*/ 92 h 174"/>
              <a:gd name="T90" fmla="*/ 70 w 150"/>
              <a:gd name="T91" fmla="*/ 92 h 174"/>
              <a:gd name="T92" fmla="*/ 62 w 150"/>
              <a:gd name="T93" fmla="*/ 88 h 174"/>
              <a:gd name="T94" fmla="*/ 48 w 150"/>
              <a:gd name="T95" fmla="*/ 76 h 174"/>
              <a:gd name="T96" fmla="*/ 44 w 150"/>
              <a:gd name="T97" fmla="*/ 6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174">
                <a:moveTo>
                  <a:pt x="20" y="98"/>
                </a:moveTo>
                <a:lnTo>
                  <a:pt x="20" y="98"/>
                </a:lnTo>
                <a:lnTo>
                  <a:pt x="38" y="98"/>
                </a:lnTo>
                <a:lnTo>
                  <a:pt x="38" y="98"/>
                </a:lnTo>
                <a:lnTo>
                  <a:pt x="44" y="98"/>
                </a:lnTo>
                <a:lnTo>
                  <a:pt x="48" y="94"/>
                </a:lnTo>
                <a:lnTo>
                  <a:pt x="68" y="138"/>
                </a:lnTo>
                <a:lnTo>
                  <a:pt x="74" y="110"/>
                </a:lnTo>
                <a:lnTo>
                  <a:pt x="70" y="110"/>
                </a:lnTo>
                <a:lnTo>
                  <a:pt x="70" y="106"/>
                </a:lnTo>
                <a:lnTo>
                  <a:pt x="84" y="106"/>
                </a:lnTo>
                <a:lnTo>
                  <a:pt x="86" y="110"/>
                </a:lnTo>
                <a:lnTo>
                  <a:pt x="82" y="110"/>
                </a:lnTo>
                <a:lnTo>
                  <a:pt x="86" y="136"/>
                </a:lnTo>
                <a:lnTo>
                  <a:pt x="104" y="96"/>
                </a:lnTo>
                <a:lnTo>
                  <a:pt x="104" y="96"/>
                </a:lnTo>
                <a:lnTo>
                  <a:pt x="108" y="98"/>
                </a:lnTo>
                <a:lnTo>
                  <a:pt x="114" y="98"/>
                </a:lnTo>
                <a:lnTo>
                  <a:pt x="114" y="98"/>
                </a:lnTo>
                <a:lnTo>
                  <a:pt x="128" y="98"/>
                </a:lnTo>
                <a:lnTo>
                  <a:pt x="128" y="98"/>
                </a:lnTo>
                <a:lnTo>
                  <a:pt x="134" y="104"/>
                </a:lnTo>
                <a:lnTo>
                  <a:pt x="138" y="110"/>
                </a:lnTo>
                <a:lnTo>
                  <a:pt x="146" y="128"/>
                </a:lnTo>
                <a:lnTo>
                  <a:pt x="150" y="146"/>
                </a:lnTo>
                <a:lnTo>
                  <a:pt x="150" y="162"/>
                </a:lnTo>
                <a:lnTo>
                  <a:pt x="150" y="162"/>
                </a:lnTo>
                <a:lnTo>
                  <a:pt x="140" y="166"/>
                </a:lnTo>
                <a:lnTo>
                  <a:pt x="128" y="170"/>
                </a:lnTo>
                <a:lnTo>
                  <a:pt x="126" y="160"/>
                </a:lnTo>
                <a:lnTo>
                  <a:pt x="120" y="172"/>
                </a:lnTo>
                <a:lnTo>
                  <a:pt x="120" y="172"/>
                </a:lnTo>
                <a:lnTo>
                  <a:pt x="98" y="174"/>
                </a:lnTo>
                <a:lnTo>
                  <a:pt x="74" y="174"/>
                </a:lnTo>
                <a:lnTo>
                  <a:pt x="50" y="174"/>
                </a:lnTo>
                <a:lnTo>
                  <a:pt x="28" y="172"/>
                </a:lnTo>
                <a:lnTo>
                  <a:pt x="22" y="160"/>
                </a:lnTo>
                <a:lnTo>
                  <a:pt x="18" y="170"/>
                </a:lnTo>
                <a:lnTo>
                  <a:pt x="18" y="170"/>
                </a:lnTo>
                <a:lnTo>
                  <a:pt x="8" y="166"/>
                </a:lnTo>
                <a:lnTo>
                  <a:pt x="0" y="162"/>
                </a:lnTo>
                <a:lnTo>
                  <a:pt x="0" y="162"/>
                </a:lnTo>
                <a:lnTo>
                  <a:pt x="0" y="146"/>
                </a:lnTo>
                <a:lnTo>
                  <a:pt x="4" y="130"/>
                </a:lnTo>
                <a:lnTo>
                  <a:pt x="10" y="112"/>
                </a:lnTo>
                <a:lnTo>
                  <a:pt x="14" y="106"/>
                </a:lnTo>
                <a:lnTo>
                  <a:pt x="20" y="98"/>
                </a:lnTo>
                <a:lnTo>
                  <a:pt x="20" y="98"/>
                </a:lnTo>
                <a:close/>
                <a:moveTo>
                  <a:pt x="44" y="66"/>
                </a:moveTo>
                <a:lnTo>
                  <a:pt x="44" y="66"/>
                </a:lnTo>
                <a:lnTo>
                  <a:pt x="40" y="64"/>
                </a:lnTo>
                <a:lnTo>
                  <a:pt x="38" y="60"/>
                </a:lnTo>
                <a:lnTo>
                  <a:pt x="38" y="60"/>
                </a:lnTo>
                <a:lnTo>
                  <a:pt x="36" y="56"/>
                </a:lnTo>
                <a:lnTo>
                  <a:pt x="36" y="48"/>
                </a:lnTo>
                <a:lnTo>
                  <a:pt x="36" y="48"/>
                </a:lnTo>
                <a:lnTo>
                  <a:pt x="38" y="46"/>
                </a:lnTo>
                <a:lnTo>
                  <a:pt x="38" y="46"/>
                </a:lnTo>
                <a:lnTo>
                  <a:pt x="38" y="46"/>
                </a:lnTo>
                <a:lnTo>
                  <a:pt x="38" y="46"/>
                </a:lnTo>
                <a:lnTo>
                  <a:pt x="38" y="32"/>
                </a:lnTo>
                <a:lnTo>
                  <a:pt x="38" y="22"/>
                </a:lnTo>
                <a:lnTo>
                  <a:pt x="42" y="16"/>
                </a:lnTo>
                <a:lnTo>
                  <a:pt x="46" y="10"/>
                </a:lnTo>
                <a:lnTo>
                  <a:pt x="46" y="10"/>
                </a:lnTo>
                <a:lnTo>
                  <a:pt x="52" y="6"/>
                </a:lnTo>
                <a:lnTo>
                  <a:pt x="58" y="4"/>
                </a:lnTo>
                <a:lnTo>
                  <a:pt x="74" y="0"/>
                </a:lnTo>
                <a:lnTo>
                  <a:pt x="88" y="2"/>
                </a:lnTo>
                <a:lnTo>
                  <a:pt x="94" y="6"/>
                </a:lnTo>
                <a:lnTo>
                  <a:pt x="100" y="8"/>
                </a:lnTo>
                <a:lnTo>
                  <a:pt x="100" y="8"/>
                </a:lnTo>
                <a:lnTo>
                  <a:pt x="106" y="14"/>
                </a:lnTo>
                <a:lnTo>
                  <a:pt x="110" y="22"/>
                </a:lnTo>
                <a:lnTo>
                  <a:pt x="110" y="34"/>
                </a:lnTo>
                <a:lnTo>
                  <a:pt x="110" y="46"/>
                </a:lnTo>
                <a:lnTo>
                  <a:pt x="110" y="46"/>
                </a:lnTo>
                <a:lnTo>
                  <a:pt x="112" y="46"/>
                </a:lnTo>
                <a:lnTo>
                  <a:pt x="112" y="48"/>
                </a:lnTo>
                <a:lnTo>
                  <a:pt x="112" y="48"/>
                </a:lnTo>
                <a:lnTo>
                  <a:pt x="112" y="48"/>
                </a:lnTo>
                <a:lnTo>
                  <a:pt x="112" y="60"/>
                </a:lnTo>
                <a:lnTo>
                  <a:pt x="112" y="60"/>
                </a:lnTo>
                <a:lnTo>
                  <a:pt x="110" y="64"/>
                </a:lnTo>
                <a:lnTo>
                  <a:pt x="106" y="66"/>
                </a:lnTo>
                <a:lnTo>
                  <a:pt x="106" y="66"/>
                </a:lnTo>
                <a:lnTo>
                  <a:pt x="102" y="76"/>
                </a:lnTo>
                <a:lnTo>
                  <a:pt x="96" y="84"/>
                </a:lnTo>
                <a:lnTo>
                  <a:pt x="86" y="90"/>
                </a:lnTo>
                <a:lnTo>
                  <a:pt x="78" y="92"/>
                </a:lnTo>
                <a:lnTo>
                  <a:pt x="78" y="92"/>
                </a:lnTo>
                <a:lnTo>
                  <a:pt x="70" y="92"/>
                </a:lnTo>
                <a:lnTo>
                  <a:pt x="70" y="92"/>
                </a:lnTo>
                <a:lnTo>
                  <a:pt x="62" y="88"/>
                </a:lnTo>
                <a:lnTo>
                  <a:pt x="54" y="82"/>
                </a:lnTo>
                <a:lnTo>
                  <a:pt x="48" y="76"/>
                </a:lnTo>
                <a:lnTo>
                  <a:pt x="44" y="66"/>
                </a:lnTo>
                <a:lnTo>
                  <a:pt x="44" y="6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58" name="Freeform 217"/>
          <p:cNvSpPr>
            <a:spLocks noEditPoints="1"/>
          </p:cNvSpPr>
          <p:nvPr/>
        </p:nvSpPr>
        <p:spPr bwMode="auto">
          <a:xfrm>
            <a:off x="3028330" y="4934471"/>
            <a:ext cx="638359" cy="658951"/>
          </a:xfrm>
          <a:custGeom>
            <a:avLst/>
            <a:gdLst>
              <a:gd name="T0" fmla="*/ 130 w 186"/>
              <a:gd name="T1" fmla="*/ 28 h 192"/>
              <a:gd name="T2" fmla="*/ 130 w 186"/>
              <a:gd name="T3" fmla="*/ 26 h 192"/>
              <a:gd name="T4" fmla="*/ 130 w 186"/>
              <a:gd name="T5" fmla="*/ 18 h 192"/>
              <a:gd name="T6" fmla="*/ 128 w 186"/>
              <a:gd name="T7" fmla="*/ 18 h 192"/>
              <a:gd name="T8" fmla="*/ 124 w 186"/>
              <a:gd name="T9" fmla="*/ 18 h 192"/>
              <a:gd name="T10" fmla="*/ 124 w 186"/>
              <a:gd name="T11" fmla="*/ 22 h 192"/>
              <a:gd name="T12" fmla="*/ 126 w 186"/>
              <a:gd name="T13" fmla="*/ 30 h 192"/>
              <a:gd name="T14" fmla="*/ 136 w 186"/>
              <a:gd name="T15" fmla="*/ 36 h 192"/>
              <a:gd name="T16" fmla="*/ 146 w 186"/>
              <a:gd name="T17" fmla="*/ 44 h 192"/>
              <a:gd name="T18" fmla="*/ 150 w 186"/>
              <a:gd name="T19" fmla="*/ 50 h 192"/>
              <a:gd name="T20" fmla="*/ 152 w 186"/>
              <a:gd name="T21" fmla="*/ 60 h 192"/>
              <a:gd name="T22" fmla="*/ 150 w 186"/>
              <a:gd name="T23" fmla="*/ 70 h 192"/>
              <a:gd name="T24" fmla="*/ 148 w 186"/>
              <a:gd name="T25" fmla="*/ 76 h 192"/>
              <a:gd name="T26" fmla="*/ 142 w 186"/>
              <a:gd name="T27" fmla="*/ 80 h 192"/>
              <a:gd name="T28" fmla="*/ 108 w 186"/>
              <a:gd name="T29" fmla="*/ 76 h 192"/>
              <a:gd name="T30" fmla="*/ 106 w 186"/>
              <a:gd name="T31" fmla="*/ 70 h 192"/>
              <a:gd name="T32" fmla="*/ 104 w 186"/>
              <a:gd name="T33" fmla="*/ 56 h 192"/>
              <a:gd name="T34" fmla="*/ 124 w 186"/>
              <a:gd name="T35" fmla="*/ 60 h 192"/>
              <a:gd name="T36" fmla="*/ 124 w 186"/>
              <a:gd name="T37" fmla="*/ 70 h 192"/>
              <a:gd name="T38" fmla="*/ 124 w 186"/>
              <a:gd name="T39" fmla="*/ 72 h 192"/>
              <a:gd name="T40" fmla="*/ 126 w 186"/>
              <a:gd name="T41" fmla="*/ 72 h 192"/>
              <a:gd name="T42" fmla="*/ 130 w 186"/>
              <a:gd name="T43" fmla="*/ 70 h 192"/>
              <a:gd name="T44" fmla="*/ 130 w 186"/>
              <a:gd name="T45" fmla="*/ 68 h 192"/>
              <a:gd name="T46" fmla="*/ 130 w 186"/>
              <a:gd name="T47" fmla="*/ 58 h 192"/>
              <a:gd name="T48" fmla="*/ 124 w 186"/>
              <a:gd name="T49" fmla="*/ 52 h 192"/>
              <a:gd name="T50" fmla="*/ 112 w 186"/>
              <a:gd name="T51" fmla="*/ 44 h 192"/>
              <a:gd name="T52" fmla="*/ 106 w 186"/>
              <a:gd name="T53" fmla="*/ 36 h 192"/>
              <a:gd name="T54" fmla="*/ 104 w 186"/>
              <a:gd name="T55" fmla="*/ 32 h 192"/>
              <a:gd name="T56" fmla="*/ 104 w 186"/>
              <a:gd name="T57" fmla="*/ 26 h 192"/>
              <a:gd name="T58" fmla="*/ 108 w 186"/>
              <a:gd name="T59" fmla="*/ 12 h 192"/>
              <a:gd name="T60" fmla="*/ 114 w 186"/>
              <a:gd name="T61" fmla="*/ 8 h 192"/>
              <a:gd name="T62" fmla="*/ 124 w 186"/>
              <a:gd name="T63" fmla="*/ 0 h 192"/>
              <a:gd name="T64" fmla="*/ 132 w 186"/>
              <a:gd name="T65" fmla="*/ 6 h 192"/>
              <a:gd name="T66" fmla="*/ 140 w 186"/>
              <a:gd name="T67" fmla="*/ 8 h 192"/>
              <a:gd name="T68" fmla="*/ 146 w 186"/>
              <a:gd name="T69" fmla="*/ 12 h 192"/>
              <a:gd name="T70" fmla="*/ 150 w 186"/>
              <a:gd name="T71" fmla="*/ 26 h 192"/>
              <a:gd name="T72" fmla="*/ 150 w 186"/>
              <a:gd name="T73" fmla="*/ 28 h 192"/>
              <a:gd name="T74" fmla="*/ 0 w 186"/>
              <a:gd name="T75" fmla="*/ 118 h 192"/>
              <a:gd name="T76" fmla="*/ 70 w 186"/>
              <a:gd name="T77" fmla="*/ 176 h 192"/>
              <a:gd name="T78" fmla="*/ 72 w 186"/>
              <a:gd name="T79" fmla="*/ 150 h 192"/>
              <a:gd name="T80" fmla="*/ 104 w 186"/>
              <a:gd name="T81" fmla="*/ 152 h 192"/>
              <a:gd name="T82" fmla="*/ 130 w 186"/>
              <a:gd name="T83" fmla="*/ 150 h 192"/>
              <a:gd name="T84" fmla="*/ 142 w 186"/>
              <a:gd name="T85" fmla="*/ 144 h 192"/>
              <a:gd name="T86" fmla="*/ 178 w 186"/>
              <a:gd name="T87" fmla="*/ 116 h 192"/>
              <a:gd name="T88" fmla="*/ 186 w 186"/>
              <a:gd name="T89" fmla="*/ 106 h 192"/>
              <a:gd name="T90" fmla="*/ 186 w 186"/>
              <a:gd name="T91" fmla="*/ 102 h 192"/>
              <a:gd name="T92" fmla="*/ 180 w 186"/>
              <a:gd name="T93" fmla="*/ 96 h 192"/>
              <a:gd name="T94" fmla="*/ 164 w 186"/>
              <a:gd name="T95" fmla="*/ 106 h 192"/>
              <a:gd name="T96" fmla="*/ 138 w 186"/>
              <a:gd name="T97" fmla="*/ 118 h 192"/>
              <a:gd name="T98" fmla="*/ 124 w 186"/>
              <a:gd name="T99" fmla="*/ 120 h 192"/>
              <a:gd name="T100" fmla="*/ 104 w 186"/>
              <a:gd name="T101" fmla="*/ 112 h 192"/>
              <a:gd name="T102" fmla="*/ 100 w 186"/>
              <a:gd name="T103" fmla="*/ 104 h 192"/>
              <a:gd name="T104" fmla="*/ 104 w 186"/>
              <a:gd name="T105" fmla="*/ 104 h 192"/>
              <a:gd name="T106" fmla="*/ 140 w 186"/>
              <a:gd name="T107" fmla="*/ 102 h 192"/>
              <a:gd name="T108" fmla="*/ 144 w 186"/>
              <a:gd name="T109" fmla="*/ 100 h 192"/>
              <a:gd name="T110" fmla="*/ 146 w 186"/>
              <a:gd name="T111" fmla="*/ 90 h 192"/>
              <a:gd name="T112" fmla="*/ 144 w 186"/>
              <a:gd name="T113" fmla="*/ 88 h 192"/>
              <a:gd name="T114" fmla="*/ 106 w 186"/>
              <a:gd name="T115" fmla="*/ 82 h 192"/>
              <a:gd name="T116" fmla="*/ 82 w 186"/>
              <a:gd name="T117" fmla="*/ 84 h 192"/>
              <a:gd name="T118" fmla="*/ 62 w 186"/>
              <a:gd name="T119" fmla="*/ 92 h 192"/>
              <a:gd name="T120" fmla="*/ 54 w 186"/>
              <a:gd name="T121" fmla="*/ 100 h 192"/>
              <a:gd name="T122" fmla="*/ 32 w 186"/>
              <a:gd name="T123" fmla="*/ 10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2">
                <a:moveTo>
                  <a:pt x="150" y="28"/>
                </a:moveTo>
                <a:lnTo>
                  <a:pt x="130" y="28"/>
                </a:lnTo>
                <a:lnTo>
                  <a:pt x="130" y="26"/>
                </a:lnTo>
                <a:lnTo>
                  <a:pt x="130" y="26"/>
                </a:lnTo>
                <a:lnTo>
                  <a:pt x="130" y="18"/>
                </a:lnTo>
                <a:lnTo>
                  <a:pt x="130" y="18"/>
                </a:lnTo>
                <a:lnTo>
                  <a:pt x="128" y="18"/>
                </a:lnTo>
                <a:lnTo>
                  <a:pt x="128" y="18"/>
                </a:lnTo>
                <a:lnTo>
                  <a:pt x="124" y="18"/>
                </a:lnTo>
                <a:lnTo>
                  <a:pt x="124" y="18"/>
                </a:lnTo>
                <a:lnTo>
                  <a:pt x="124" y="22"/>
                </a:lnTo>
                <a:lnTo>
                  <a:pt x="124" y="22"/>
                </a:lnTo>
                <a:lnTo>
                  <a:pt x="124" y="26"/>
                </a:lnTo>
                <a:lnTo>
                  <a:pt x="126" y="30"/>
                </a:lnTo>
                <a:lnTo>
                  <a:pt x="126" y="30"/>
                </a:lnTo>
                <a:lnTo>
                  <a:pt x="136" y="36"/>
                </a:lnTo>
                <a:lnTo>
                  <a:pt x="136" y="36"/>
                </a:lnTo>
                <a:lnTo>
                  <a:pt x="146" y="44"/>
                </a:lnTo>
                <a:lnTo>
                  <a:pt x="146" y="44"/>
                </a:lnTo>
                <a:lnTo>
                  <a:pt x="150" y="50"/>
                </a:lnTo>
                <a:lnTo>
                  <a:pt x="150" y="50"/>
                </a:lnTo>
                <a:lnTo>
                  <a:pt x="152" y="60"/>
                </a:lnTo>
                <a:lnTo>
                  <a:pt x="152" y="60"/>
                </a:lnTo>
                <a:lnTo>
                  <a:pt x="150" y="70"/>
                </a:lnTo>
                <a:lnTo>
                  <a:pt x="148" y="76"/>
                </a:lnTo>
                <a:lnTo>
                  <a:pt x="148" y="76"/>
                </a:lnTo>
                <a:lnTo>
                  <a:pt x="142" y="80"/>
                </a:lnTo>
                <a:lnTo>
                  <a:pt x="142" y="80"/>
                </a:lnTo>
                <a:lnTo>
                  <a:pt x="126" y="78"/>
                </a:lnTo>
                <a:lnTo>
                  <a:pt x="108" y="76"/>
                </a:lnTo>
                <a:lnTo>
                  <a:pt x="108" y="76"/>
                </a:lnTo>
                <a:lnTo>
                  <a:pt x="106" y="70"/>
                </a:lnTo>
                <a:lnTo>
                  <a:pt x="104" y="60"/>
                </a:lnTo>
                <a:lnTo>
                  <a:pt x="104" y="56"/>
                </a:lnTo>
                <a:lnTo>
                  <a:pt x="124" y="56"/>
                </a:lnTo>
                <a:lnTo>
                  <a:pt x="124" y="60"/>
                </a:lnTo>
                <a:lnTo>
                  <a:pt x="124" y="60"/>
                </a:lnTo>
                <a:lnTo>
                  <a:pt x="124" y="70"/>
                </a:lnTo>
                <a:lnTo>
                  <a:pt x="124" y="70"/>
                </a:lnTo>
                <a:lnTo>
                  <a:pt x="124" y="72"/>
                </a:lnTo>
                <a:lnTo>
                  <a:pt x="126" y="72"/>
                </a:lnTo>
                <a:lnTo>
                  <a:pt x="126" y="72"/>
                </a:lnTo>
                <a:lnTo>
                  <a:pt x="130" y="70"/>
                </a:lnTo>
                <a:lnTo>
                  <a:pt x="130" y="70"/>
                </a:lnTo>
                <a:lnTo>
                  <a:pt x="130" y="68"/>
                </a:lnTo>
                <a:lnTo>
                  <a:pt x="130" y="68"/>
                </a:lnTo>
                <a:lnTo>
                  <a:pt x="130" y="58"/>
                </a:lnTo>
                <a:lnTo>
                  <a:pt x="130" y="58"/>
                </a:lnTo>
                <a:lnTo>
                  <a:pt x="128" y="54"/>
                </a:lnTo>
                <a:lnTo>
                  <a:pt x="124" y="52"/>
                </a:lnTo>
                <a:lnTo>
                  <a:pt x="124" y="52"/>
                </a:lnTo>
                <a:lnTo>
                  <a:pt x="112" y="44"/>
                </a:lnTo>
                <a:lnTo>
                  <a:pt x="112" y="44"/>
                </a:lnTo>
                <a:lnTo>
                  <a:pt x="106" y="36"/>
                </a:lnTo>
                <a:lnTo>
                  <a:pt x="106" y="36"/>
                </a:lnTo>
                <a:lnTo>
                  <a:pt x="104" y="32"/>
                </a:lnTo>
                <a:lnTo>
                  <a:pt x="104" y="26"/>
                </a:lnTo>
                <a:lnTo>
                  <a:pt x="104" y="26"/>
                </a:lnTo>
                <a:lnTo>
                  <a:pt x="104" y="18"/>
                </a:lnTo>
                <a:lnTo>
                  <a:pt x="108" y="12"/>
                </a:lnTo>
                <a:lnTo>
                  <a:pt x="108" y="12"/>
                </a:lnTo>
                <a:lnTo>
                  <a:pt x="114" y="8"/>
                </a:lnTo>
                <a:lnTo>
                  <a:pt x="124" y="6"/>
                </a:lnTo>
                <a:lnTo>
                  <a:pt x="124" y="0"/>
                </a:lnTo>
                <a:lnTo>
                  <a:pt x="132" y="0"/>
                </a:lnTo>
                <a:lnTo>
                  <a:pt x="132" y="6"/>
                </a:lnTo>
                <a:lnTo>
                  <a:pt x="132" y="6"/>
                </a:lnTo>
                <a:lnTo>
                  <a:pt x="140" y="8"/>
                </a:lnTo>
                <a:lnTo>
                  <a:pt x="146" y="12"/>
                </a:lnTo>
                <a:lnTo>
                  <a:pt x="146" y="12"/>
                </a:lnTo>
                <a:lnTo>
                  <a:pt x="150" y="18"/>
                </a:lnTo>
                <a:lnTo>
                  <a:pt x="150" y="26"/>
                </a:lnTo>
                <a:lnTo>
                  <a:pt x="150" y="26"/>
                </a:lnTo>
                <a:lnTo>
                  <a:pt x="150" y="28"/>
                </a:lnTo>
                <a:lnTo>
                  <a:pt x="150" y="28"/>
                </a:lnTo>
                <a:close/>
                <a:moveTo>
                  <a:pt x="0" y="118"/>
                </a:moveTo>
                <a:lnTo>
                  <a:pt x="38" y="192"/>
                </a:lnTo>
                <a:lnTo>
                  <a:pt x="70" y="176"/>
                </a:lnTo>
                <a:lnTo>
                  <a:pt x="62" y="162"/>
                </a:lnTo>
                <a:lnTo>
                  <a:pt x="72" y="150"/>
                </a:lnTo>
                <a:lnTo>
                  <a:pt x="72" y="150"/>
                </a:lnTo>
                <a:lnTo>
                  <a:pt x="104" y="152"/>
                </a:lnTo>
                <a:lnTo>
                  <a:pt x="116" y="152"/>
                </a:lnTo>
                <a:lnTo>
                  <a:pt x="130" y="150"/>
                </a:lnTo>
                <a:lnTo>
                  <a:pt x="130" y="150"/>
                </a:lnTo>
                <a:lnTo>
                  <a:pt x="142" y="144"/>
                </a:lnTo>
                <a:lnTo>
                  <a:pt x="162" y="130"/>
                </a:lnTo>
                <a:lnTo>
                  <a:pt x="178" y="116"/>
                </a:lnTo>
                <a:lnTo>
                  <a:pt x="184" y="110"/>
                </a:lnTo>
                <a:lnTo>
                  <a:pt x="186" y="106"/>
                </a:lnTo>
                <a:lnTo>
                  <a:pt x="186" y="106"/>
                </a:lnTo>
                <a:lnTo>
                  <a:pt x="186" y="102"/>
                </a:lnTo>
                <a:lnTo>
                  <a:pt x="182" y="100"/>
                </a:lnTo>
                <a:lnTo>
                  <a:pt x="180" y="96"/>
                </a:lnTo>
                <a:lnTo>
                  <a:pt x="180" y="96"/>
                </a:lnTo>
                <a:lnTo>
                  <a:pt x="164" y="106"/>
                </a:lnTo>
                <a:lnTo>
                  <a:pt x="152" y="112"/>
                </a:lnTo>
                <a:lnTo>
                  <a:pt x="138" y="118"/>
                </a:lnTo>
                <a:lnTo>
                  <a:pt x="138" y="118"/>
                </a:lnTo>
                <a:lnTo>
                  <a:pt x="124" y="120"/>
                </a:lnTo>
                <a:lnTo>
                  <a:pt x="112" y="118"/>
                </a:lnTo>
                <a:lnTo>
                  <a:pt x="104" y="112"/>
                </a:lnTo>
                <a:lnTo>
                  <a:pt x="102" y="108"/>
                </a:lnTo>
                <a:lnTo>
                  <a:pt x="100" y="104"/>
                </a:lnTo>
                <a:lnTo>
                  <a:pt x="100" y="104"/>
                </a:lnTo>
                <a:lnTo>
                  <a:pt x="104" y="104"/>
                </a:lnTo>
                <a:lnTo>
                  <a:pt x="116" y="102"/>
                </a:lnTo>
                <a:lnTo>
                  <a:pt x="140" y="102"/>
                </a:lnTo>
                <a:lnTo>
                  <a:pt x="140" y="102"/>
                </a:lnTo>
                <a:lnTo>
                  <a:pt x="144" y="100"/>
                </a:lnTo>
                <a:lnTo>
                  <a:pt x="146" y="96"/>
                </a:lnTo>
                <a:lnTo>
                  <a:pt x="146" y="90"/>
                </a:lnTo>
                <a:lnTo>
                  <a:pt x="144" y="88"/>
                </a:lnTo>
                <a:lnTo>
                  <a:pt x="144" y="88"/>
                </a:lnTo>
                <a:lnTo>
                  <a:pt x="120" y="84"/>
                </a:lnTo>
                <a:lnTo>
                  <a:pt x="106" y="82"/>
                </a:lnTo>
                <a:lnTo>
                  <a:pt x="94" y="82"/>
                </a:lnTo>
                <a:lnTo>
                  <a:pt x="82" y="84"/>
                </a:lnTo>
                <a:lnTo>
                  <a:pt x="72" y="86"/>
                </a:lnTo>
                <a:lnTo>
                  <a:pt x="62" y="92"/>
                </a:lnTo>
                <a:lnTo>
                  <a:pt x="54" y="100"/>
                </a:lnTo>
                <a:lnTo>
                  <a:pt x="54" y="100"/>
                </a:lnTo>
                <a:lnTo>
                  <a:pt x="36" y="112"/>
                </a:lnTo>
                <a:lnTo>
                  <a:pt x="32" y="102"/>
                </a:lnTo>
                <a:lnTo>
                  <a:pt x="0" y="11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62" name="Freeform 221"/>
          <p:cNvSpPr>
            <a:spLocks noEditPoints="1"/>
          </p:cNvSpPr>
          <p:nvPr/>
        </p:nvSpPr>
        <p:spPr bwMode="auto">
          <a:xfrm>
            <a:off x="4225521" y="4903461"/>
            <a:ext cx="617767" cy="727592"/>
          </a:xfrm>
          <a:custGeom>
            <a:avLst/>
            <a:gdLst>
              <a:gd name="T0" fmla="*/ 108 w 180"/>
              <a:gd name="T1" fmla="*/ 150 h 212"/>
              <a:gd name="T2" fmla="*/ 90 w 180"/>
              <a:gd name="T3" fmla="*/ 116 h 212"/>
              <a:gd name="T4" fmla="*/ 72 w 180"/>
              <a:gd name="T5" fmla="*/ 150 h 212"/>
              <a:gd name="T6" fmla="*/ 72 w 180"/>
              <a:gd name="T7" fmla="*/ 98 h 212"/>
              <a:gd name="T8" fmla="*/ 64 w 180"/>
              <a:gd name="T9" fmla="*/ 92 h 212"/>
              <a:gd name="T10" fmla="*/ 62 w 180"/>
              <a:gd name="T11" fmla="*/ 82 h 212"/>
              <a:gd name="T12" fmla="*/ 62 w 180"/>
              <a:gd name="T13" fmla="*/ 56 h 212"/>
              <a:gd name="T14" fmla="*/ 68 w 180"/>
              <a:gd name="T15" fmla="*/ 44 h 212"/>
              <a:gd name="T16" fmla="*/ 80 w 180"/>
              <a:gd name="T17" fmla="*/ 40 h 212"/>
              <a:gd name="T18" fmla="*/ 100 w 180"/>
              <a:gd name="T19" fmla="*/ 40 h 212"/>
              <a:gd name="T20" fmla="*/ 112 w 180"/>
              <a:gd name="T21" fmla="*/ 44 h 212"/>
              <a:gd name="T22" fmla="*/ 116 w 180"/>
              <a:gd name="T23" fmla="*/ 56 h 212"/>
              <a:gd name="T24" fmla="*/ 116 w 180"/>
              <a:gd name="T25" fmla="*/ 82 h 212"/>
              <a:gd name="T26" fmla="*/ 114 w 180"/>
              <a:gd name="T27" fmla="*/ 92 h 212"/>
              <a:gd name="T28" fmla="*/ 108 w 180"/>
              <a:gd name="T29" fmla="*/ 98 h 212"/>
              <a:gd name="T30" fmla="*/ 118 w 180"/>
              <a:gd name="T31" fmla="*/ 144 h 212"/>
              <a:gd name="T32" fmla="*/ 142 w 180"/>
              <a:gd name="T33" fmla="*/ 160 h 212"/>
              <a:gd name="T34" fmla="*/ 180 w 180"/>
              <a:gd name="T35" fmla="*/ 152 h 212"/>
              <a:gd name="T36" fmla="*/ 148 w 180"/>
              <a:gd name="T37" fmla="*/ 144 h 212"/>
              <a:gd name="T38" fmla="*/ 118 w 180"/>
              <a:gd name="T39" fmla="*/ 144 h 212"/>
              <a:gd name="T40" fmla="*/ 32 w 180"/>
              <a:gd name="T41" fmla="*/ 144 h 212"/>
              <a:gd name="T42" fmla="*/ 0 w 180"/>
              <a:gd name="T43" fmla="*/ 152 h 212"/>
              <a:gd name="T44" fmla="*/ 38 w 180"/>
              <a:gd name="T45" fmla="*/ 160 h 212"/>
              <a:gd name="T46" fmla="*/ 60 w 180"/>
              <a:gd name="T47" fmla="*/ 144 h 212"/>
              <a:gd name="T48" fmla="*/ 78 w 180"/>
              <a:gd name="T49" fmla="*/ 158 h 212"/>
              <a:gd name="T50" fmla="*/ 104 w 180"/>
              <a:gd name="T51" fmla="*/ 178 h 212"/>
              <a:gd name="T52" fmla="*/ 90 w 180"/>
              <a:gd name="T53" fmla="*/ 212 h 212"/>
              <a:gd name="T54" fmla="*/ 74 w 180"/>
              <a:gd name="T55" fmla="*/ 178 h 212"/>
              <a:gd name="T56" fmla="*/ 78 w 180"/>
              <a:gd name="T57" fmla="*/ 158 h 212"/>
              <a:gd name="T58" fmla="*/ 90 w 180"/>
              <a:gd name="T59" fmla="*/ 0 h 212"/>
              <a:gd name="T60" fmla="*/ 102 w 180"/>
              <a:gd name="T61" fmla="*/ 6 h 212"/>
              <a:gd name="T62" fmla="*/ 108 w 180"/>
              <a:gd name="T63" fmla="*/ 18 h 212"/>
              <a:gd name="T64" fmla="*/ 106 w 180"/>
              <a:gd name="T65" fmla="*/ 24 h 212"/>
              <a:gd name="T66" fmla="*/ 96 w 180"/>
              <a:gd name="T67" fmla="*/ 34 h 212"/>
              <a:gd name="T68" fmla="*/ 90 w 180"/>
              <a:gd name="T69" fmla="*/ 36 h 212"/>
              <a:gd name="T70" fmla="*/ 78 w 180"/>
              <a:gd name="T71" fmla="*/ 30 h 212"/>
              <a:gd name="T72" fmla="*/ 72 w 180"/>
              <a:gd name="T73" fmla="*/ 18 h 212"/>
              <a:gd name="T74" fmla="*/ 74 w 180"/>
              <a:gd name="T75" fmla="*/ 10 h 212"/>
              <a:gd name="T76" fmla="*/ 82 w 180"/>
              <a:gd name="T77" fmla="*/ 2 h 212"/>
              <a:gd name="T78" fmla="*/ 90 w 180"/>
              <a:gd name="T79"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0" h="212">
                <a:moveTo>
                  <a:pt x="108" y="98"/>
                </a:moveTo>
                <a:lnTo>
                  <a:pt x="108" y="150"/>
                </a:lnTo>
                <a:lnTo>
                  <a:pt x="96" y="150"/>
                </a:lnTo>
                <a:lnTo>
                  <a:pt x="90" y="116"/>
                </a:lnTo>
                <a:lnTo>
                  <a:pt x="84" y="150"/>
                </a:lnTo>
                <a:lnTo>
                  <a:pt x="72" y="150"/>
                </a:lnTo>
                <a:lnTo>
                  <a:pt x="72" y="98"/>
                </a:lnTo>
                <a:lnTo>
                  <a:pt x="72" y="98"/>
                </a:lnTo>
                <a:lnTo>
                  <a:pt x="68" y="96"/>
                </a:lnTo>
                <a:lnTo>
                  <a:pt x="64" y="92"/>
                </a:lnTo>
                <a:lnTo>
                  <a:pt x="62" y="88"/>
                </a:lnTo>
                <a:lnTo>
                  <a:pt x="62" y="82"/>
                </a:lnTo>
                <a:lnTo>
                  <a:pt x="62" y="56"/>
                </a:lnTo>
                <a:lnTo>
                  <a:pt x="62" y="56"/>
                </a:lnTo>
                <a:lnTo>
                  <a:pt x="64" y="50"/>
                </a:lnTo>
                <a:lnTo>
                  <a:pt x="68" y="44"/>
                </a:lnTo>
                <a:lnTo>
                  <a:pt x="72" y="40"/>
                </a:lnTo>
                <a:lnTo>
                  <a:pt x="80" y="40"/>
                </a:lnTo>
                <a:lnTo>
                  <a:pt x="100" y="40"/>
                </a:lnTo>
                <a:lnTo>
                  <a:pt x="100" y="40"/>
                </a:lnTo>
                <a:lnTo>
                  <a:pt x="106" y="40"/>
                </a:lnTo>
                <a:lnTo>
                  <a:pt x="112" y="44"/>
                </a:lnTo>
                <a:lnTo>
                  <a:pt x="116" y="50"/>
                </a:lnTo>
                <a:lnTo>
                  <a:pt x="116" y="56"/>
                </a:lnTo>
                <a:lnTo>
                  <a:pt x="116" y="82"/>
                </a:lnTo>
                <a:lnTo>
                  <a:pt x="116" y="82"/>
                </a:lnTo>
                <a:lnTo>
                  <a:pt x="116" y="88"/>
                </a:lnTo>
                <a:lnTo>
                  <a:pt x="114" y="92"/>
                </a:lnTo>
                <a:lnTo>
                  <a:pt x="112" y="96"/>
                </a:lnTo>
                <a:lnTo>
                  <a:pt x="108" y="98"/>
                </a:lnTo>
                <a:lnTo>
                  <a:pt x="108" y="98"/>
                </a:lnTo>
                <a:close/>
                <a:moveTo>
                  <a:pt x="118" y="144"/>
                </a:moveTo>
                <a:lnTo>
                  <a:pt x="110" y="160"/>
                </a:lnTo>
                <a:lnTo>
                  <a:pt x="142" y="160"/>
                </a:lnTo>
                <a:lnTo>
                  <a:pt x="138" y="170"/>
                </a:lnTo>
                <a:lnTo>
                  <a:pt x="180" y="152"/>
                </a:lnTo>
                <a:lnTo>
                  <a:pt x="150" y="136"/>
                </a:lnTo>
                <a:lnTo>
                  <a:pt x="148" y="144"/>
                </a:lnTo>
                <a:lnTo>
                  <a:pt x="118" y="144"/>
                </a:lnTo>
                <a:lnTo>
                  <a:pt x="118" y="144"/>
                </a:lnTo>
                <a:close/>
                <a:moveTo>
                  <a:pt x="60" y="144"/>
                </a:moveTo>
                <a:lnTo>
                  <a:pt x="32" y="144"/>
                </a:lnTo>
                <a:lnTo>
                  <a:pt x="28" y="136"/>
                </a:lnTo>
                <a:lnTo>
                  <a:pt x="0" y="152"/>
                </a:lnTo>
                <a:lnTo>
                  <a:pt x="42" y="170"/>
                </a:lnTo>
                <a:lnTo>
                  <a:pt x="38" y="160"/>
                </a:lnTo>
                <a:lnTo>
                  <a:pt x="68" y="160"/>
                </a:lnTo>
                <a:lnTo>
                  <a:pt x="60" y="144"/>
                </a:lnTo>
                <a:lnTo>
                  <a:pt x="60" y="144"/>
                </a:lnTo>
                <a:close/>
                <a:moveTo>
                  <a:pt x="78" y="158"/>
                </a:moveTo>
                <a:lnTo>
                  <a:pt x="102" y="158"/>
                </a:lnTo>
                <a:lnTo>
                  <a:pt x="104" y="178"/>
                </a:lnTo>
                <a:lnTo>
                  <a:pt x="130" y="178"/>
                </a:lnTo>
                <a:lnTo>
                  <a:pt x="90" y="212"/>
                </a:lnTo>
                <a:lnTo>
                  <a:pt x="50" y="178"/>
                </a:lnTo>
                <a:lnTo>
                  <a:pt x="74" y="178"/>
                </a:lnTo>
                <a:lnTo>
                  <a:pt x="78" y="158"/>
                </a:lnTo>
                <a:lnTo>
                  <a:pt x="78" y="158"/>
                </a:lnTo>
                <a:close/>
                <a:moveTo>
                  <a:pt x="90" y="0"/>
                </a:moveTo>
                <a:lnTo>
                  <a:pt x="90" y="0"/>
                </a:lnTo>
                <a:lnTo>
                  <a:pt x="96" y="2"/>
                </a:lnTo>
                <a:lnTo>
                  <a:pt x="102" y="6"/>
                </a:lnTo>
                <a:lnTo>
                  <a:pt x="106" y="10"/>
                </a:lnTo>
                <a:lnTo>
                  <a:pt x="108" y="18"/>
                </a:lnTo>
                <a:lnTo>
                  <a:pt x="108" y="18"/>
                </a:lnTo>
                <a:lnTo>
                  <a:pt x="106" y="24"/>
                </a:lnTo>
                <a:lnTo>
                  <a:pt x="102" y="30"/>
                </a:lnTo>
                <a:lnTo>
                  <a:pt x="96" y="34"/>
                </a:lnTo>
                <a:lnTo>
                  <a:pt x="90" y="36"/>
                </a:lnTo>
                <a:lnTo>
                  <a:pt x="90" y="36"/>
                </a:lnTo>
                <a:lnTo>
                  <a:pt x="82" y="34"/>
                </a:lnTo>
                <a:lnTo>
                  <a:pt x="78" y="30"/>
                </a:lnTo>
                <a:lnTo>
                  <a:pt x="74" y="24"/>
                </a:lnTo>
                <a:lnTo>
                  <a:pt x="72" y="18"/>
                </a:lnTo>
                <a:lnTo>
                  <a:pt x="72" y="18"/>
                </a:lnTo>
                <a:lnTo>
                  <a:pt x="74" y="10"/>
                </a:lnTo>
                <a:lnTo>
                  <a:pt x="78" y="6"/>
                </a:lnTo>
                <a:lnTo>
                  <a:pt x="82" y="2"/>
                </a:lnTo>
                <a:lnTo>
                  <a:pt x="90" y="0"/>
                </a:lnTo>
                <a:lnTo>
                  <a:pt x="90"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grpSp>
        <p:nvGrpSpPr>
          <p:cNvPr id="164" name="组合 163"/>
          <p:cNvGrpSpPr/>
          <p:nvPr/>
        </p:nvGrpSpPr>
        <p:grpSpPr>
          <a:xfrm>
            <a:off x="9348183" y="1703046"/>
            <a:ext cx="652087" cy="638359"/>
            <a:chOff x="1159483" y="1504683"/>
            <a:chExt cx="941925" cy="922095"/>
          </a:xfrm>
        </p:grpSpPr>
        <p:sp>
          <p:nvSpPr>
            <p:cNvPr id="165" name="Freeform 197"/>
            <p:cNvSpPr/>
            <p:nvPr/>
          </p:nvSpPr>
          <p:spPr bwMode="auto">
            <a:xfrm>
              <a:off x="1159483" y="2198733"/>
              <a:ext cx="941925" cy="228045"/>
            </a:xfrm>
            <a:custGeom>
              <a:avLst/>
              <a:gdLst>
                <a:gd name="T0" fmla="*/ 170 w 190"/>
                <a:gd name="T1" fmla="*/ 0 h 46"/>
                <a:gd name="T2" fmla="*/ 170 w 190"/>
                <a:gd name="T3" fmla="*/ 0 h 46"/>
                <a:gd name="T4" fmla="*/ 178 w 190"/>
                <a:gd name="T5" fmla="*/ 4 h 46"/>
                <a:gd name="T6" fmla="*/ 184 w 190"/>
                <a:gd name="T7" fmla="*/ 8 h 46"/>
                <a:gd name="T8" fmla="*/ 188 w 190"/>
                <a:gd name="T9" fmla="*/ 12 h 46"/>
                <a:gd name="T10" fmla="*/ 190 w 190"/>
                <a:gd name="T11" fmla="*/ 18 h 46"/>
                <a:gd name="T12" fmla="*/ 190 w 190"/>
                <a:gd name="T13" fmla="*/ 18 h 46"/>
                <a:gd name="T14" fmla="*/ 188 w 190"/>
                <a:gd name="T15" fmla="*/ 24 h 46"/>
                <a:gd name="T16" fmla="*/ 182 w 190"/>
                <a:gd name="T17" fmla="*/ 28 h 46"/>
                <a:gd name="T18" fmla="*/ 174 w 190"/>
                <a:gd name="T19" fmla="*/ 34 h 46"/>
                <a:gd name="T20" fmla="*/ 162 w 190"/>
                <a:gd name="T21" fmla="*/ 38 h 46"/>
                <a:gd name="T22" fmla="*/ 148 w 190"/>
                <a:gd name="T23" fmla="*/ 42 h 46"/>
                <a:gd name="T24" fmla="*/ 132 w 190"/>
                <a:gd name="T25" fmla="*/ 44 h 46"/>
                <a:gd name="T26" fmla="*/ 114 w 190"/>
                <a:gd name="T27" fmla="*/ 46 h 46"/>
                <a:gd name="T28" fmla="*/ 96 w 190"/>
                <a:gd name="T29" fmla="*/ 46 h 46"/>
                <a:gd name="T30" fmla="*/ 96 w 190"/>
                <a:gd name="T31" fmla="*/ 46 h 46"/>
                <a:gd name="T32" fmla="*/ 76 w 190"/>
                <a:gd name="T33" fmla="*/ 46 h 46"/>
                <a:gd name="T34" fmla="*/ 58 w 190"/>
                <a:gd name="T35" fmla="*/ 44 h 46"/>
                <a:gd name="T36" fmla="*/ 42 w 190"/>
                <a:gd name="T37" fmla="*/ 42 h 46"/>
                <a:gd name="T38" fmla="*/ 28 w 190"/>
                <a:gd name="T39" fmla="*/ 38 h 46"/>
                <a:gd name="T40" fmla="*/ 16 w 190"/>
                <a:gd name="T41" fmla="*/ 34 h 46"/>
                <a:gd name="T42" fmla="*/ 8 w 190"/>
                <a:gd name="T43" fmla="*/ 28 h 46"/>
                <a:gd name="T44" fmla="*/ 2 w 190"/>
                <a:gd name="T45" fmla="*/ 24 h 46"/>
                <a:gd name="T46" fmla="*/ 0 w 190"/>
                <a:gd name="T47" fmla="*/ 18 h 46"/>
                <a:gd name="T48" fmla="*/ 0 w 190"/>
                <a:gd name="T49" fmla="*/ 18 h 46"/>
                <a:gd name="T50" fmla="*/ 2 w 190"/>
                <a:gd name="T51" fmla="*/ 12 h 46"/>
                <a:gd name="T52" fmla="*/ 6 w 190"/>
                <a:gd name="T53" fmla="*/ 8 h 46"/>
                <a:gd name="T54" fmla="*/ 12 w 190"/>
                <a:gd name="T55" fmla="*/ 4 h 46"/>
                <a:gd name="T56" fmla="*/ 20 w 190"/>
                <a:gd name="T57" fmla="*/ 0 h 46"/>
                <a:gd name="T58" fmla="*/ 20 w 190"/>
                <a:gd name="T59" fmla="*/ 0 h 46"/>
                <a:gd name="T60" fmla="*/ 18 w 190"/>
                <a:gd name="T61" fmla="*/ 2 h 46"/>
                <a:gd name="T62" fmla="*/ 16 w 190"/>
                <a:gd name="T63" fmla="*/ 6 h 46"/>
                <a:gd name="T64" fmla="*/ 16 w 190"/>
                <a:gd name="T65" fmla="*/ 6 h 46"/>
                <a:gd name="T66" fmla="*/ 18 w 190"/>
                <a:gd name="T67" fmla="*/ 10 h 46"/>
                <a:gd name="T68" fmla="*/ 22 w 190"/>
                <a:gd name="T69" fmla="*/ 14 h 46"/>
                <a:gd name="T70" fmla="*/ 30 w 190"/>
                <a:gd name="T71" fmla="*/ 18 h 46"/>
                <a:gd name="T72" fmla="*/ 40 w 190"/>
                <a:gd name="T73" fmla="*/ 20 h 46"/>
                <a:gd name="T74" fmla="*/ 64 w 190"/>
                <a:gd name="T75" fmla="*/ 24 h 46"/>
                <a:gd name="T76" fmla="*/ 96 w 190"/>
                <a:gd name="T77" fmla="*/ 26 h 46"/>
                <a:gd name="T78" fmla="*/ 96 w 190"/>
                <a:gd name="T79" fmla="*/ 26 h 46"/>
                <a:gd name="T80" fmla="*/ 126 w 190"/>
                <a:gd name="T81" fmla="*/ 24 h 46"/>
                <a:gd name="T82" fmla="*/ 152 w 190"/>
                <a:gd name="T83" fmla="*/ 20 h 46"/>
                <a:gd name="T84" fmla="*/ 162 w 190"/>
                <a:gd name="T85" fmla="*/ 18 h 46"/>
                <a:gd name="T86" fmla="*/ 168 w 190"/>
                <a:gd name="T87" fmla="*/ 14 h 46"/>
                <a:gd name="T88" fmla="*/ 174 w 190"/>
                <a:gd name="T89" fmla="*/ 10 h 46"/>
                <a:gd name="T90" fmla="*/ 174 w 190"/>
                <a:gd name="T91" fmla="*/ 6 h 46"/>
                <a:gd name="T92" fmla="*/ 174 w 190"/>
                <a:gd name="T93" fmla="*/ 6 h 46"/>
                <a:gd name="T94" fmla="*/ 174 w 190"/>
                <a:gd name="T95" fmla="*/ 2 h 46"/>
                <a:gd name="T96" fmla="*/ 170 w 190"/>
                <a:gd name="T97" fmla="*/ 0 h 46"/>
                <a:gd name="T98" fmla="*/ 170 w 190"/>
                <a:gd name="T99"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0" h="46">
                  <a:moveTo>
                    <a:pt x="170" y="0"/>
                  </a:moveTo>
                  <a:lnTo>
                    <a:pt x="170" y="0"/>
                  </a:lnTo>
                  <a:lnTo>
                    <a:pt x="178" y="4"/>
                  </a:lnTo>
                  <a:lnTo>
                    <a:pt x="184" y="8"/>
                  </a:lnTo>
                  <a:lnTo>
                    <a:pt x="188" y="12"/>
                  </a:lnTo>
                  <a:lnTo>
                    <a:pt x="190" y="18"/>
                  </a:lnTo>
                  <a:lnTo>
                    <a:pt x="190" y="18"/>
                  </a:lnTo>
                  <a:lnTo>
                    <a:pt x="188" y="24"/>
                  </a:lnTo>
                  <a:lnTo>
                    <a:pt x="182" y="28"/>
                  </a:lnTo>
                  <a:lnTo>
                    <a:pt x="174" y="34"/>
                  </a:lnTo>
                  <a:lnTo>
                    <a:pt x="162" y="38"/>
                  </a:lnTo>
                  <a:lnTo>
                    <a:pt x="148" y="42"/>
                  </a:lnTo>
                  <a:lnTo>
                    <a:pt x="132" y="44"/>
                  </a:lnTo>
                  <a:lnTo>
                    <a:pt x="114" y="46"/>
                  </a:lnTo>
                  <a:lnTo>
                    <a:pt x="96" y="46"/>
                  </a:lnTo>
                  <a:lnTo>
                    <a:pt x="96" y="46"/>
                  </a:lnTo>
                  <a:lnTo>
                    <a:pt x="76" y="46"/>
                  </a:lnTo>
                  <a:lnTo>
                    <a:pt x="58" y="44"/>
                  </a:lnTo>
                  <a:lnTo>
                    <a:pt x="42" y="42"/>
                  </a:lnTo>
                  <a:lnTo>
                    <a:pt x="28" y="38"/>
                  </a:lnTo>
                  <a:lnTo>
                    <a:pt x="16" y="34"/>
                  </a:lnTo>
                  <a:lnTo>
                    <a:pt x="8" y="28"/>
                  </a:lnTo>
                  <a:lnTo>
                    <a:pt x="2" y="24"/>
                  </a:lnTo>
                  <a:lnTo>
                    <a:pt x="0" y="18"/>
                  </a:lnTo>
                  <a:lnTo>
                    <a:pt x="0" y="18"/>
                  </a:lnTo>
                  <a:lnTo>
                    <a:pt x="2" y="12"/>
                  </a:lnTo>
                  <a:lnTo>
                    <a:pt x="6" y="8"/>
                  </a:lnTo>
                  <a:lnTo>
                    <a:pt x="12" y="4"/>
                  </a:lnTo>
                  <a:lnTo>
                    <a:pt x="20" y="0"/>
                  </a:lnTo>
                  <a:lnTo>
                    <a:pt x="20" y="0"/>
                  </a:lnTo>
                  <a:lnTo>
                    <a:pt x="18" y="2"/>
                  </a:lnTo>
                  <a:lnTo>
                    <a:pt x="16" y="6"/>
                  </a:lnTo>
                  <a:lnTo>
                    <a:pt x="16" y="6"/>
                  </a:lnTo>
                  <a:lnTo>
                    <a:pt x="18" y="10"/>
                  </a:lnTo>
                  <a:lnTo>
                    <a:pt x="22" y="14"/>
                  </a:lnTo>
                  <a:lnTo>
                    <a:pt x="30" y="18"/>
                  </a:lnTo>
                  <a:lnTo>
                    <a:pt x="40" y="20"/>
                  </a:lnTo>
                  <a:lnTo>
                    <a:pt x="64" y="24"/>
                  </a:lnTo>
                  <a:lnTo>
                    <a:pt x="96" y="26"/>
                  </a:lnTo>
                  <a:lnTo>
                    <a:pt x="96" y="26"/>
                  </a:lnTo>
                  <a:lnTo>
                    <a:pt x="126" y="24"/>
                  </a:lnTo>
                  <a:lnTo>
                    <a:pt x="152" y="20"/>
                  </a:lnTo>
                  <a:lnTo>
                    <a:pt x="162" y="18"/>
                  </a:lnTo>
                  <a:lnTo>
                    <a:pt x="168" y="14"/>
                  </a:lnTo>
                  <a:lnTo>
                    <a:pt x="174" y="10"/>
                  </a:lnTo>
                  <a:lnTo>
                    <a:pt x="174" y="6"/>
                  </a:lnTo>
                  <a:lnTo>
                    <a:pt x="174" y="6"/>
                  </a:lnTo>
                  <a:lnTo>
                    <a:pt x="174" y="2"/>
                  </a:lnTo>
                  <a:lnTo>
                    <a:pt x="170" y="0"/>
                  </a:lnTo>
                  <a:lnTo>
                    <a:pt x="170" y="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66" name="Freeform 198"/>
            <p:cNvSpPr>
              <a:spLocks noEditPoints="1"/>
            </p:cNvSpPr>
            <p:nvPr/>
          </p:nvSpPr>
          <p:spPr bwMode="auto">
            <a:xfrm>
              <a:off x="1268547" y="1504683"/>
              <a:ext cx="723796" cy="783285"/>
            </a:xfrm>
            <a:custGeom>
              <a:avLst/>
              <a:gdLst>
                <a:gd name="T0" fmla="*/ 34 w 146"/>
                <a:gd name="T1" fmla="*/ 8 h 158"/>
                <a:gd name="T2" fmla="*/ 44 w 146"/>
                <a:gd name="T3" fmla="*/ 24 h 158"/>
                <a:gd name="T4" fmla="*/ 38 w 146"/>
                <a:gd name="T5" fmla="*/ 36 h 158"/>
                <a:gd name="T6" fmla="*/ 26 w 146"/>
                <a:gd name="T7" fmla="*/ 42 h 158"/>
                <a:gd name="T8" fmla="*/ 10 w 146"/>
                <a:gd name="T9" fmla="*/ 30 h 158"/>
                <a:gd name="T10" fmla="*/ 10 w 146"/>
                <a:gd name="T11" fmla="*/ 18 h 158"/>
                <a:gd name="T12" fmla="*/ 26 w 146"/>
                <a:gd name="T13" fmla="*/ 6 h 158"/>
                <a:gd name="T14" fmla="*/ 120 w 146"/>
                <a:gd name="T15" fmla="*/ 6 h 158"/>
                <a:gd name="T16" fmla="*/ 104 w 146"/>
                <a:gd name="T17" fmla="*/ 18 h 158"/>
                <a:gd name="T18" fmla="*/ 104 w 146"/>
                <a:gd name="T19" fmla="*/ 30 h 158"/>
                <a:gd name="T20" fmla="*/ 120 w 146"/>
                <a:gd name="T21" fmla="*/ 42 h 158"/>
                <a:gd name="T22" fmla="*/ 132 w 146"/>
                <a:gd name="T23" fmla="*/ 36 h 158"/>
                <a:gd name="T24" fmla="*/ 136 w 146"/>
                <a:gd name="T25" fmla="*/ 24 h 158"/>
                <a:gd name="T26" fmla="*/ 126 w 146"/>
                <a:gd name="T27" fmla="*/ 8 h 158"/>
                <a:gd name="T28" fmla="*/ 102 w 146"/>
                <a:gd name="T29" fmla="*/ 106 h 158"/>
                <a:gd name="T30" fmla="*/ 120 w 146"/>
                <a:gd name="T31" fmla="*/ 120 h 158"/>
                <a:gd name="T32" fmla="*/ 138 w 146"/>
                <a:gd name="T33" fmla="*/ 100 h 158"/>
                <a:gd name="T34" fmla="*/ 146 w 146"/>
                <a:gd name="T35" fmla="*/ 90 h 158"/>
                <a:gd name="T36" fmla="*/ 146 w 146"/>
                <a:gd name="T37" fmla="*/ 60 h 158"/>
                <a:gd name="T38" fmla="*/ 136 w 146"/>
                <a:gd name="T39" fmla="*/ 46 h 158"/>
                <a:gd name="T40" fmla="*/ 110 w 146"/>
                <a:gd name="T41" fmla="*/ 44 h 158"/>
                <a:gd name="T42" fmla="*/ 110 w 146"/>
                <a:gd name="T43" fmla="*/ 52 h 158"/>
                <a:gd name="T44" fmla="*/ 110 w 146"/>
                <a:gd name="T45" fmla="*/ 86 h 158"/>
                <a:gd name="T46" fmla="*/ 102 w 146"/>
                <a:gd name="T47" fmla="*/ 106 h 158"/>
                <a:gd name="T48" fmla="*/ 80 w 146"/>
                <a:gd name="T49" fmla="*/ 2 h 158"/>
                <a:gd name="T50" fmla="*/ 92 w 146"/>
                <a:gd name="T51" fmla="*/ 18 h 158"/>
                <a:gd name="T52" fmla="*/ 86 w 146"/>
                <a:gd name="T53" fmla="*/ 32 h 158"/>
                <a:gd name="T54" fmla="*/ 74 w 146"/>
                <a:gd name="T55" fmla="*/ 38 h 158"/>
                <a:gd name="T56" fmla="*/ 56 w 146"/>
                <a:gd name="T57" fmla="*/ 26 h 158"/>
                <a:gd name="T58" fmla="*/ 56 w 146"/>
                <a:gd name="T59" fmla="*/ 12 h 158"/>
                <a:gd name="T60" fmla="*/ 74 w 146"/>
                <a:gd name="T61" fmla="*/ 0 h 158"/>
                <a:gd name="T62" fmla="*/ 92 w 146"/>
                <a:gd name="T63" fmla="*/ 158 h 158"/>
                <a:gd name="T64" fmla="*/ 68 w 146"/>
                <a:gd name="T65" fmla="*/ 158 h 158"/>
                <a:gd name="T66" fmla="*/ 54 w 146"/>
                <a:gd name="T67" fmla="*/ 102 h 158"/>
                <a:gd name="T68" fmla="*/ 44 w 146"/>
                <a:gd name="T69" fmla="*/ 92 h 158"/>
                <a:gd name="T70" fmla="*/ 44 w 146"/>
                <a:gd name="T71" fmla="*/ 58 h 158"/>
                <a:gd name="T72" fmla="*/ 56 w 146"/>
                <a:gd name="T73" fmla="*/ 42 h 158"/>
                <a:gd name="T74" fmla="*/ 84 w 146"/>
                <a:gd name="T75" fmla="*/ 42 h 158"/>
                <a:gd name="T76" fmla="*/ 100 w 146"/>
                <a:gd name="T77" fmla="*/ 52 h 158"/>
                <a:gd name="T78" fmla="*/ 102 w 146"/>
                <a:gd name="T79" fmla="*/ 86 h 158"/>
                <a:gd name="T80" fmla="*/ 96 w 146"/>
                <a:gd name="T81" fmla="*/ 100 h 158"/>
                <a:gd name="T82" fmla="*/ 44 w 146"/>
                <a:gd name="T83" fmla="*/ 106 h 158"/>
                <a:gd name="T84" fmla="*/ 26 w 146"/>
                <a:gd name="T85" fmla="*/ 120 h 158"/>
                <a:gd name="T86" fmla="*/ 8 w 146"/>
                <a:gd name="T87" fmla="*/ 100 h 158"/>
                <a:gd name="T88" fmla="*/ 0 w 146"/>
                <a:gd name="T89" fmla="*/ 90 h 158"/>
                <a:gd name="T90" fmla="*/ 0 w 146"/>
                <a:gd name="T91" fmla="*/ 60 h 158"/>
                <a:gd name="T92" fmla="*/ 10 w 146"/>
                <a:gd name="T93" fmla="*/ 46 h 158"/>
                <a:gd name="T94" fmla="*/ 36 w 146"/>
                <a:gd name="T95" fmla="*/ 44 h 158"/>
                <a:gd name="T96" fmla="*/ 36 w 146"/>
                <a:gd name="T97" fmla="*/ 52 h 158"/>
                <a:gd name="T98" fmla="*/ 36 w 146"/>
                <a:gd name="T99" fmla="*/ 86 h 158"/>
                <a:gd name="T100" fmla="*/ 44 w 146"/>
                <a:gd name="T101"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6" h="158">
                  <a:moveTo>
                    <a:pt x="26" y="6"/>
                  </a:moveTo>
                  <a:lnTo>
                    <a:pt x="26" y="6"/>
                  </a:lnTo>
                  <a:lnTo>
                    <a:pt x="34" y="8"/>
                  </a:lnTo>
                  <a:lnTo>
                    <a:pt x="38" y="12"/>
                  </a:lnTo>
                  <a:lnTo>
                    <a:pt x="42" y="18"/>
                  </a:lnTo>
                  <a:lnTo>
                    <a:pt x="44" y="24"/>
                  </a:lnTo>
                  <a:lnTo>
                    <a:pt x="44" y="24"/>
                  </a:lnTo>
                  <a:lnTo>
                    <a:pt x="42" y="30"/>
                  </a:lnTo>
                  <a:lnTo>
                    <a:pt x="38" y="36"/>
                  </a:lnTo>
                  <a:lnTo>
                    <a:pt x="34" y="40"/>
                  </a:lnTo>
                  <a:lnTo>
                    <a:pt x="26" y="42"/>
                  </a:lnTo>
                  <a:lnTo>
                    <a:pt x="26" y="42"/>
                  </a:lnTo>
                  <a:lnTo>
                    <a:pt x="20" y="40"/>
                  </a:lnTo>
                  <a:lnTo>
                    <a:pt x="14" y="36"/>
                  </a:lnTo>
                  <a:lnTo>
                    <a:pt x="10" y="30"/>
                  </a:lnTo>
                  <a:lnTo>
                    <a:pt x="10" y="24"/>
                  </a:lnTo>
                  <a:lnTo>
                    <a:pt x="10" y="24"/>
                  </a:lnTo>
                  <a:lnTo>
                    <a:pt x="10" y="18"/>
                  </a:lnTo>
                  <a:lnTo>
                    <a:pt x="14" y="12"/>
                  </a:lnTo>
                  <a:lnTo>
                    <a:pt x="20" y="8"/>
                  </a:lnTo>
                  <a:lnTo>
                    <a:pt x="26" y="6"/>
                  </a:lnTo>
                  <a:lnTo>
                    <a:pt x="26" y="6"/>
                  </a:lnTo>
                  <a:close/>
                  <a:moveTo>
                    <a:pt x="120" y="6"/>
                  </a:moveTo>
                  <a:lnTo>
                    <a:pt x="120" y="6"/>
                  </a:lnTo>
                  <a:lnTo>
                    <a:pt x="112" y="8"/>
                  </a:lnTo>
                  <a:lnTo>
                    <a:pt x="108" y="12"/>
                  </a:lnTo>
                  <a:lnTo>
                    <a:pt x="104" y="18"/>
                  </a:lnTo>
                  <a:lnTo>
                    <a:pt x="102" y="24"/>
                  </a:lnTo>
                  <a:lnTo>
                    <a:pt x="102" y="24"/>
                  </a:lnTo>
                  <a:lnTo>
                    <a:pt x="104" y="30"/>
                  </a:lnTo>
                  <a:lnTo>
                    <a:pt x="108" y="36"/>
                  </a:lnTo>
                  <a:lnTo>
                    <a:pt x="112" y="40"/>
                  </a:lnTo>
                  <a:lnTo>
                    <a:pt x="120" y="42"/>
                  </a:lnTo>
                  <a:lnTo>
                    <a:pt x="120" y="42"/>
                  </a:lnTo>
                  <a:lnTo>
                    <a:pt x="126" y="40"/>
                  </a:lnTo>
                  <a:lnTo>
                    <a:pt x="132" y="36"/>
                  </a:lnTo>
                  <a:lnTo>
                    <a:pt x="136" y="30"/>
                  </a:lnTo>
                  <a:lnTo>
                    <a:pt x="136" y="24"/>
                  </a:lnTo>
                  <a:lnTo>
                    <a:pt x="136" y="24"/>
                  </a:lnTo>
                  <a:lnTo>
                    <a:pt x="136" y="18"/>
                  </a:lnTo>
                  <a:lnTo>
                    <a:pt x="132" y="12"/>
                  </a:lnTo>
                  <a:lnTo>
                    <a:pt x="126" y="8"/>
                  </a:lnTo>
                  <a:lnTo>
                    <a:pt x="120" y="6"/>
                  </a:lnTo>
                  <a:lnTo>
                    <a:pt x="120" y="6"/>
                  </a:lnTo>
                  <a:close/>
                  <a:moveTo>
                    <a:pt x="102" y="106"/>
                  </a:moveTo>
                  <a:lnTo>
                    <a:pt x="102" y="152"/>
                  </a:lnTo>
                  <a:lnTo>
                    <a:pt x="114" y="152"/>
                  </a:lnTo>
                  <a:lnTo>
                    <a:pt x="120" y="120"/>
                  </a:lnTo>
                  <a:lnTo>
                    <a:pt x="124" y="152"/>
                  </a:lnTo>
                  <a:lnTo>
                    <a:pt x="138" y="152"/>
                  </a:lnTo>
                  <a:lnTo>
                    <a:pt x="138" y="100"/>
                  </a:lnTo>
                  <a:lnTo>
                    <a:pt x="138" y="100"/>
                  </a:lnTo>
                  <a:lnTo>
                    <a:pt x="144" y="94"/>
                  </a:lnTo>
                  <a:lnTo>
                    <a:pt x="146" y="90"/>
                  </a:lnTo>
                  <a:lnTo>
                    <a:pt x="146" y="86"/>
                  </a:lnTo>
                  <a:lnTo>
                    <a:pt x="146" y="60"/>
                  </a:lnTo>
                  <a:lnTo>
                    <a:pt x="146" y="60"/>
                  </a:lnTo>
                  <a:lnTo>
                    <a:pt x="146" y="54"/>
                  </a:lnTo>
                  <a:lnTo>
                    <a:pt x="142" y="48"/>
                  </a:lnTo>
                  <a:lnTo>
                    <a:pt x="136" y="46"/>
                  </a:lnTo>
                  <a:lnTo>
                    <a:pt x="130" y="44"/>
                  </a:lnTo>
                  <a:lnTo>
                    <a:pt x="110" y="44"/>
                  </a:lnTo>
                  <a:lnTo>
                    <a:pt x="110" y="44"/>
                  </a:lnTo>
                  <a:lnTo>
                    <a:pt x="106" y="44"/>
                  </a:lnTo>
                  <a:lnTo>
                    <a:pt x="106" y="44"/>
                  </a:lnTo>
                  <a:lnTo>
                    <a:pt x="110" y="52"/>
                  </a:lnTo>
                  <a:lnTo>
                    <a:pt x="110" y="58"/>
                  </a:lnTo>
                  <a:lnTo>
                    <a:pt x="110" y="86"/>
                  </a:lnTo>
                  <a:lnTo>
                    <a:pt x="110" y="86"/>
                  </a:lnTo>
                  <a:lnTo>
                    <a:pt x="108" y="98"/>
                  </a:lnTo>
                  <a:lnTo>
                    <a:pt x="102" y="106"/>
                  </a:lnTo>
                  <a:lnTo>
                    <a:pt x="102" y="106"/>
                  </a:lnTo>
                  <a:close/>
                  <a:moveTo>
                    <a:pt x="74" y="0"/>
                  </a:moveTo>
                  <a:lnTo>
                    <a:pt x="74" y="0"/>
                  </a:lnTo>
                  <a:lnTo>
                    <a:pt x="80" y="2"/>
                  </a:lnTo>
                  <a:lnTo>
                    <a:pt x="86" y="6"/>
                  </a:lnTo>
                  <a:lnTo>
                    <a:pt x="90" y="12"/>
                  </a:lnTo>
                  <a:lnTo>
                    <a:pt x="92" y="18"/>
                  </a:lnTo>
                  <a:lnTo>
                    <a:pt x="92" y="18"/>
                  </a:lnTo>
                  <a:lnTo>
                    <a:pt x="90" y="26"/>
                  </a:lnTo>
                  <a:lnTo>
                    <a:pt x="86" y="32"/>
                  </a:lnTo>
                  <a:lnTo>
                    <a:pt x="80" y="36"/>
                  </a:lnTo>
                  <a:lnTo>
                    <a:pt x="74" y="38"/>
                  </a:lnTo>
                  <a:lnTo>
                    <a:pt x="74" y="38"/>
                  </a:lnTo>
                  <a:lnTo>
                    <a:pt x="66" y="36"/>
                  </a:lnTo>
                  <a:lnTo>
                    <a:pt x="60" y="32"/>
                  </a:lnTo>
                  <a:lnTo>
                    <a:pt x="56" y="26"/>
                  </a:lnTo>
                  <a:lnTo>
                    <a:pt x="54" y="18"/>
                  </a:lnTo>
                  <a:lnTo>
                    <a:pt x="54" y="18"/>
                  </a:lnTo>
                  <a:lnTo>
                    <a:pt x="56" y="12"/>
                  </a:lnTo>
                  <a:lnTo>
                    <a:pt x="60" y="6"/>
                  </a:lnTo>
                  <a:lnTo>
                    <a:pt x="66" y="2"/>
                  </a:lnTo>
                  <a:lnTo>
                    <a:pt x="74" y="0"/>
                  </a:lnTo>
                  <a:lnTo>
                    <a:pt x="74" y="0"/>
                  </a:lnTo>
                  <a:close/>
                  <a:moveTo>
                    <a:pt x="92" y="102"/>
                  </a:moveTo>
                  <a:lnTo>
                    <a:pt x="92" y="158"/>
                  </a:lnTo>
                  <a:lnTo>
                    <a:pt x="78" y="158"/>
                  </a:lnTo>
                  <a:lnTo>
                    <a:pt x="74" y="122"/>
                  </a:lnTo>
                  <a:lnTo>
                    <a:pt x="68" y="158"/>
                  </a:lnTo>
                  <a:lnTo>
                    <a:pt x="54" y="158"/>
                  </a:lnTo>
                  <a:lnTo>
                    <a:pt x="54" y="102"/>
                  </a:lnTo>
                  <a:lnTo>
                    <a:pt x="54" y="102"/>
                  </a:lnTo>
                  <a:lnTo>
                    <a:pt x="50" y="100"/>
                  </a:lnTo>
                  <a:lnTo>
                    <a:pt x="46" y="96"/>
                  </a:lnTo>
                  <a:lnTo>
                    <a:pt x="44" y="92"/>
                  </a:lnTo>
                  <a:lnTo>
                    <a:pt x="44" y="86"/>
                  </a:lnTo>
                  <a:lnTo>
                    <a:pt x="44" y="58"/>
                  </a:lnTo>
                  <a:lnTo>
                    <a:pt x="44" y="58"/>
                  </a:lnTo>
                  <a:lnTo>
                    <a:pt x="46" y="52"/>
                  </a:lnTo>
                  <a:lnTo>
                    <a:pt x="50" y="46"/>
                  </a:lnTo>
                  <a:lnTo>
                    <a:pt x="56" y="42"/>
                  </a:lnTo>
                  <a:lnTo>
                    <a:pt x="62" y="42"/>
                  </a:lnTo>
                  <a:lnTo>
                    <a:pt x="84" y="42"/>
                  </a:lnTo>
                  <a:lnTo>
                    <a:pt x="84" y="42"/>
                  </a:lnTo>
                  <a:lnTo>
                    <a:pt x="90" y="42"/>
                  </a:lnTo>
                  <a:lnTo>
                    <a:pt x="96" y="46"/>
                  </a:lnTo>
                  <a:lnTo>
                    <a:pt x="100" y="52"/>
                  </a:lnTo>
                  <a:lnTo>
                    <a:pt x="102" y="58"/>
                  </a:lnTo>
                  <a:lnTo>
                    <a:pt x="102" y="86"/>
                  </a:lnTo>
                  <a:lnTo>
                    <a:pt x="102" y="86"/>
                  </a:lnTo>
                  <a:lnTo>
                    <a:pt x="102" y="92"/>
                  </a:lnTo>
                  <a:lnTo>
                    <a:pt x="100" y="96"/>
                  </a:lnTo>
                  <a:lnTo>
                    <a:pt x="96" y="100"/>
                  </a:lnTo>
                  <a:lnTo>
                    <a:pt x="92" y="102"/>
                  </a:lnTo>
                  <a:lnTo>
                    <a:pt x="92" y="102"/>
                  </a:lnTo>
                  <a:close/>
                  <a:moveTo>
                    <a:pt x="44" y="106"/>
                  </a:moveTo>
                  <a:lnTo>
                    <a:pt x="44" y="152"/>
                  </a:lnTo>
                  <a:lnTo>
                    <a:pt x="32" y="152"/>
                  </a:lnTo>
                  <a:lnTo>
                    <a:pt x="26" y="120"/>
                  </a:lnTo>
                  <a:lnTo>
                    <a:pt x="22" y="152"/>
                  </a:lnTo>
                  <a:lnTo>
                    <a:pt x="8" y="152"/>
                  </a:lnTo>
                  <a:lnTo>
                    <a:pt x="8" y="100"/>
                  </a:lnTo>
                  <a:lnTo>
                    <a:pt x="8" y="100"/>
                  </a:lnTo>
                  <a:lnTo>
                    <a:pt x="2" y="94"/>
                  </a:lnTo>
                  <a:lnTo>
                    <a:pt x="0" y="90"/>
                  </a:lnTo>
                  <a:lnTo>
                    <a:pt x="0" y="86"/>
                  </a:lnTo>
                  <a:lnTo>
                    <a:pt x="0" y="60"/>
                  </a:lnTo>
                  <a:lnTo>
                    <a:pt x="0" y="60"/>
                  </a:lnTo>
                  <a:lnTo>
                    <a:pt x="2" y="54"/>
                  </a:lnTo>
                  <a:lnTo>
                    <a:pt x="4" y="48"/>
                  </a:lnTo>
                  <a:lnTo>
                    <a:pt x="10" y="46"/>
                  </a:lnTo>
                  <a:lnTo>
                    <a:pt x="16" y="44"/>
                  </a:lnTo>
                  <a:lnTo>
                    <a:pt x="36" y="44"/>
                  </a:lnTo>
                  <a:lnTo>
                    <a:pt x="36" y="44"/>
                  </a:lnTo>
                  <a:lnTo>
                    <a:pt x="40" y="44"/>
                  </a:lnTo>
                  <a:lnTo>
                    <a:pt x="40" y="44"/>
                  </a:lnTo>
                  <a:lnTo>
                    <a:pt x="36" y="52"/>
                  </a:lnTo>
                  <a:lnTo>
                    <a:pt x="36" y="58"/>
                  </a:lnTo>
                  <a:lnTo>
                    <a:pt x="36" y="86"/>
                  </a:lnTo>
                  <a:lnTo>
                    <a:pt x="36" y="86"/>
                  </a:lnTo>
                  <a:lnTo>
                    <a:pt x="38" y="98"/>
                  </a:lnTo>
                  <a:lnTo>
                    <a:pt x="44" y="106"/>
                  </a:lnTo>
                  <a:lnTo>
                    <a:pt x="44" y="10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grpSp>
      <p:sp>
        <p:nvSpPr>
          <p:cNvPr id="172" name="Freeform 204"/>
          <p:cNvSpPr>
            <a:spLocks noEditPoints="1"/>
          </p:cNvSpPr>
          <p:nvPr/>
        </p:nvSpPr>
        <p:spPr bwMode="auto">
          <a:xfrm>
            <a:off x="9416824" y="2506143"/>
            <a:ext cx="487349" cy="555990"/>
          </a:xfrm>
          <a:custGeom>
            <a:avLst/>
            <a:gdLst>
              <a:gd name="T0" fmla="*/ 22 w 142"/>
              <a:gd name="T1" fmla="*/ 90 h 162"/>
              <a:gd name="T2" fmla="*/ 38 w 142"/>
              <a:gd name="T3" fmla="*/ 90 h 162"/>
              <a:gd name="T4" fmla="*/ 48 w 142"/>
              <a:gd name="T5" fmla="*/ 88 h 162"/>
              <a:gd name="T6" fmla="*/ 50 w 142"/>
              <a:gd name="T7" fmla="*/ 82 h 162"/>
              <a:gd name="T8" fmla="*/ 52 w 142"/>
              <a:gd name="T9" fmla="*/ 76 h 162"/>
              <a:gd name="T10" fmla="*/ 44 w 142"/>
              <a:gd name="T11" fmla="*/ 62 h 162"/>
              <a:gd name="T12" fmla="*/ 42 w 142"/>
              <a:gd name="T13" fmla="*/ 60 h 162"/>
              <a:gd name="T14" fmla="*/ 38 w 142"/>
              <a:gd name="T15" fmla="*/ 56 h 162"/>
              <a:gd name="T16" fmla="*/ 38 w 142"/>
              <a:gd name="T17" fmla="*/ 44 h 162"/>
              <a:gd name="T18" fmla="*/ 38 w 142"/>
              <a:gd name="T19" fmla="*/ 42 h 162"/>
              <a:gd name="T20" fmla="*/ 40 w 142"/>
              <a:gd name="T21" fmla="*/ 42 h 162"/>
              <a:gd name="T22" fmla="*/ 40 w 142"/>
              <a:gd name="T23" fmla="*/ 20 h 162"/>
              <a:gd name="T24" fmla="*/ 46 w 142"/>
              <a:gd name="T25" fmla="*/ 8 h 162"/>
              <a:gd name="T26" fmla="*/ 52 w 142"/>
              <a:gd name="T27" fmla="*/ 4 h 162"/>
              <a:gd name="T28" fmla="*/ 72 w 142"/>
              <a:gd name="T29" fmla="*/ 0 h 162"/>
              <a:gd name="T30" fmla="*/ 96 w 142"/>
              <a:gd name="T31" fmla="*/ 8 h 162"/>
              <a:gd name="T32" fmla="*/ 102 w 142"/>
              <a:gd name="T33" fmla="*/ 12 h 162"/>
              <a:gd name="T34" fmla="*/ 106 w 142"/>
              <a:gd name="T35" fmla="*/ 30 h 162"/>
              <a:gd name="T36" fmla="*/ 106 w 142"/>
              <a:gd name="T37" fmla="*/ 42 h 162"/>
              <a:gd name="T38" fmla="*/ 108 w 142"/>
              <a:gd name="T39" fmla="*/ 44 h 162"/>
              <a:gd name="T40" fmla="*/ 108 w 142"/>
              <a:gd name="T41" fmla="*/ 44 h 162"/>
              <a:gd name="T42" fmla="*/ 106 w 142"/>
              <a:gd name="T43" fmla="*/ 56 h 162"/>
              <a:gd name="T44" fmla="*/ 102 w 142"/>
              <a:gd name="T45" fmla="*/ 62 h 162"/>
              <a:gd name="T46" fmla="*/ 98 w 142"/>
              <a:gd name="T47" fmla="*/ 68 h 162"/>
              <a:gd name="T48" fmla="*/ 94 w 142"/>
              <a:gd name="T49" fmla="*/ 76 h 162"/>
              <a:gd name="T50" fmla="*/ 100 w 142"/>
              <a:gd name="T51" fmla="*/ 88 h 162"/>
              <a:gd name="T52" fmla="*/ 104 w 142"/>
              <a:gd name="T53" fmla="*/ 90 h 162"/>
              <a:gd name="T54" fmla="*/ 110 w 142"/>
              <a:gd name="T55" fmla="*/ 90 h 162"/>
              <a:gd name="T56" fmla="*/ 124 w 142"/>
              <a:gd name="T57" fmla="*/ 90 h 162"/>
              <a:gd name="T58" fmla="*/ 138 w 142"/>
              <a:gd name="T59" fmla="*/ 118 h 162"/>
              <a:gd name="T60" fmla="*/ 142 w 142"/>
              <a:gd name="T61" fmla="*/ 150 h 162"/>
              <a:gd name="T62" fmla="*/ 130 w 142"/>
              <a:gd name="T63" fmla="*/ 154 h 162"/>
              <a:gd name="T64" fmla="*/ 94 w 142"/>
              <a:gd name="T65" fmla="*/ 160 h 162"/>
              <a:gd name="T66" fmla="*/ 48 w 142"/>
              <a:gd name="T67" fmla="*/ 160 h 162"/>
              <a:gd name="T68" fmla="*/ 12 w 142"/>
              <a:gd name="T69" fmla="*/ 154 h 162"/>
              <a:gd name="T70" fmla="*/ 4 w 142"/>
              <a:gd name="T71" fmla="*/ 150 h 162"/>
              <a:gd name="T72" fmla="*/ 8 w 142"/>
              <a:gd name="T73" fmla="*/ 120 h 162"/>
              <a:gd name="T74" fmla="*/ 18 w 142"/>
              <a:gd name="T75" fmla="*/ 96 h 162"/>
              <a:gd name="T76" fmla="*/ 22 w 142"/>
              <a:gd name="T77" fmla="*/ 90 h 162"/>
              <a:gd name="T78" fmla="*/ 34 w 142"/>
              <a:gd name="T79" fmla="*/ 82 h 162"/>
              <a:gd name="T80" fmla="*/ 32 w 142"/>
              <a:gd name="T81" fmla="*/ 74 h 162"/>
              <a:gd name="T82" fmla="*/ 28 w 142"/>
              <a:gd name="T83" fmla="*/ 60 h 162"/>
              <a:gd name="T84" fmla="*/ 24 w 142"/>
              <a:gd name="T85" fmla="*/ 60 h 162"/>
              <a:gd name="T86" fmla="*/ 20 w 142"/>
              <a:gd name="T87" fmla="*/ 60 h 162"/>
              <a:gd name="T88" fmla="*/ 16 w 142"/>
              <a:gd name="T89" fmla="*/ 62 h 162"/>
              <a:gd name="T90" fmla="*/ 10 w 142"/>
              <a:gd name="T91" fmla="*/ 30 h 162"/>
              <a:gd name="T92" fmla="*/ 20 w 142"/>
              <a:gd name="T93" fmla="*/ 28 h 162"/>
              <a:gd name="T94" fmla="*/ 22 w 142"/>
              <a:gd name="T95" fmla="*/ 28 h 162"/>
              <a:gd name="T96" fmla="*/ 22 w 142"/>
              <a:gd name="T97" fmla="*/ 10 h 162"/>
              <a:gd name="T98" fmla="*/ 16 w 142"/>
              <a:gd name="T99" fmla="*/ 6 h 162"/>
              <a:gd name="T100" fmla="*/ 12 w 142"/>
              <a:gd name="T101" fmla="*/ 6 h 162"/>
              <a:gd name="T102" fmla="*/ 10 w 142"/>
              <a:gd name="T103" fmla="*/ 8 h 162"/>
              <a:gd name="T104" fmla="*/ 0 w 142"/>
              <a:gd name="T105" fmla="*/ 16 h 162"/>
              <a:gd name="T106" fmla="*/ 0 w 142"/>
              <a:gd name="T107" fmla="*/ 16 h 162"/>
              <a:gd name="T108" fmla="*/ 0 w 142"/>
              <a:gd name="T109" fmla="*/ 20 h 162"/>
              <a:gd name="T110" fmla="*/ 0 w 142"/>
              <a:gd name="T111" fmla="*/ 20 h 162"/>
              <a:gd name="T112" fmla="*/ 0 w 142"/>
              <a:gd name="T113" fmla="*/ 34 h 162"/>
              <a:gd name="T114" fmla="*/ 4 w 142"/>
              <a:gd name="T115" fmla="*/ 62 h 162"/>
              <a:gd name="T116" fmla="*/ 10 w 142"/>
              <a:gd name="T117" fmla="*/ 74 h 162"/>
              <a:gd name="T118" fmla="*/ 10 w 142"/>
              <a:gd name="T119" fmla="*/ 76 h 162"/>
              <a:gd name="T120" fmla="*/ 10 w 142"/>
              <a:gd name="T121" fmla="*/ 78 h 162"/>
              <a:gd name="T122" fmla="*/ 22 w 142"/>
              <a:gd name="T123" fmla="*/ 84 h 162"/>
              <a:gd name="T124" fmla="*/ 30 w 142"/>
              <a:gd name="T125"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62">
                <a:moveTo>
                  <a:pt x="22" y="90"/>
                </a:moveTo>
                <a:lnTo>
                  <a:pt x="22" y="90"/>
                </a:lnTo>
                <a:lnTo>
                  <a:pt x="38" y="90"/>
                </a:lnTo>
                <a:lnTo>
                  <a:pt x="38" y="90"/>
                </a:lnTo>
                <a:lnTo>
                  <a:pt x="44" y="90"/>
                </a:lnTo>
                <a:lnTo>
                  <a:pt x="48" y="88"/>
                </a:lnTo>
                <a:lnTo>
                  <a:pt x="48" y="88"/>
                </a:lnTo>
                <a:lnTo>
                  <a:pt x="50" y="82"/>
                </a:lnTo>
                <a:lnTo>
                  <a:pt x="52" y="76"/>
                </a:lnTo>
                <a:lnTo>
                  <a:pt x="52" y="76"/>
                </a:lnTo>
                <a:lnTo>
                  <a:pt x="48" y="70"/>
                </a:lnTo>
                <a:lnTo>
                  <a:pt x="44" y="62"/>
                </a:lnTo>
                <a:lnTo>
                  <a:pt x="44" y="62"/>
                </a:lnTo>
                <a:lnTo>
                  <a:pt x="42" y="60"/>
                </a:lnTo>
                <a:lnTo>
                  <a:pt x="38" y="56"/>
                </a:lnTo>
                <a:lnTo>
                  <a:pt x="38" y="56"/>
                </a:lnTo>
                <a:lnTo>
                  <a:pt x="38" y="44"/>
                </a:lnTo>
                <a:lnTo>
                  <a:pt x="38" y="44"/>
                </a:lnTo>
                <a:lnTo>
                  <a:pt x="38" y="42"/>
                </a:lnTo>
                <a:lnTo>
                  <a:pt x="38" y="42"/>
                </a:lnTo>
                <a:lnTo>
                  <a:pt x="40" y="42"/>
                </a:lnTo>
                <a:lnTo>
                  <a:pt x="40" y="42"/>
                </a:lnTo>
                <a:lnTo>
                  <a:pt x="38" y="30"/>
                </a:lnTo>
                <a:lnTo>
                  <a:pt x="40" y="20"/>
                </a:lnTo>
                <a:lnTo>
                  <a:pt x="42" y="14"/>
                </a:lnTo>
                <a:lnTo>
                  <a:pt x="46" y="8"/>
                </a:lnTo>
                <a:lnTo>
                  <a:pt x="46" y="8"/>
                </a:lnTo>
                <a:lnTo>
                  <a:pt x="52" y="4"/>
                </a:lnTo>
                <a:lnTo>
                  <a:pt x="58" y="2"/>
                </a:lnTo>
                <a:lnTo>
                  <a:pt x="72" y="0"/>
                </a:lnTo>
                <a:lnTo>
                  <a:pt x="84" y="2"/>
                </a:lnTo>
                <a:lnTo>
                  <a:pt x="96" y="8"/>
                </a:lnTo>
                <a:lnTo>
                  <a:pt x="96" y="8"/>
                </a:lnTo>
                <a:lnTo>
                  <a:pt x="102" y="12"/>
                </a:lnTo>
                <a:lnTo>
                  <a:pt x="106" y="20"/>
                </a:lnTo>
                <a:lnTo>
                  <a:pt x="106" y="30"/>
                </a:lnTo>
                <a:lnTo>
                  <a:pt x="106" y="42"/>
                </a:lnTo>
                <a:lnTo>
                  <a:pt x="106" y="42"/>
                </a:lnTo>
                <a:lnTo>
                  <a:pt x="108" y="42"/>
                </a:lnTo>
                <a:lnTo>
                  <a:pt x="108" y="44"/>
                </a:lnTo>
                <a:lnTo>
                  <a:pt x="108" y="44"/>
                </a:lnTo>
                <a:lnTo>
                  <a:pt x="108" y="44"/>
                </a:lnTo>
                <a:lnTo>
                  <a:pt x="106" y="56"/>
                </a:lnTo>
                <a:lnTo>
                  <a:pt x="106" y="56"/>
                </a:lnTo>
                <a:lnTo>
                  <a:pt x="104" y="58"/>
                </a:lnTo>
                <a:lnTo>
                  <a:pt x="102" y="62"/>
                </a:lnTo>
                <a:lnTo>
                  <a:pt x="102" y="62"/>
                </a:lnTo>
                <a:lnTo>
                  <a:pt x="98" y="68"/>
                </a:lnTo>
                <a:lnTo>
                  <a:pt x="94" y="76"/>
                </a:lnTo>
                <a:lnTo>
                  <a:pt x="94" y="76"/>
                </a:lnTo>
                <a:lnTo>
                  <a:pt x="96" y="84"/>
                </a:lnTo>
                <a:lnTo>
                  <a:pt x="100" y="88"/>
                </a:lnTo>
                <a:lnTo>
                  <a:pt x="100" y="88"/>
                </a:lnTo>
                <a:lnTo>
                  <a:pt x="104" y="90"/>
                </a:lnTo>
                <a:lnTo>
                  <a:pt x="110" y="90"/>
                </a:lnTo>
                <a:lnTo>
                  <a:pt x="110" y="90"/>
                </a:lnTo>
                <a:lnTo>
                  <a:pt x="124" y="90"/>
                </a:lnTo>
                <a:lnTo>
                  <a:pt x="124" y="90"/>
                </a:lnTo>
                <a:lnTo>
                  <a:pt x="132" y="102"/>
                </a:lnTo>
                <a:lnTo>
                  <a:pt x="138" y="118"/>
                </a:lnTo>
                <a:lnTo>
                  <a:pt x="142" y="134"/>
                </a:lnTo>
                <a:lnTo>
                  <a:pt x="142" y="150"/>
                </a:lnTo>
                <a:lnTo>
                  <a:pt x="142" y="150"/>
                </a:lnTo>
                <a:lnTo>
                  <a:pt x="130" y="154"/>
                </a:lnTo>
                <a:lnTo>
                  <a:pt x="114" y="158"/>
                </a:lnTo>
                <a:lnTo>
                  <a:pt x="94" y="160"/>
                </a:lnTo>
                <a:lnTo>
                  <a:pt x="70" y="162"/>
                </a:lnTo>
                <a:lnTo>
                  <a:pt x="48" y="160"/>
                </a:lnTo>
                <a:lnTo>
                  <a:pt x="28" y="158"/>
                </a:lnTo>
                <a:lnTo>
                  <a:pt x="12" y="154"/>
                </a:lnTo>
                <a:lnTo>
                  <a:pt x="4" y="150"/>
                </a:lnTo>
                <a:lnTo>
                  <a:pt x="4" y="150"/>
                </a:lnTo>
                <a:lnTo>
                  <a:pt x="4" y="136"/>
                </a:lnTo>
                <a:lnTo>
                  <a:pt x="8" y="120"/>
                </a:lnTo>
                <a:lnTo>
                  <a:pt x="14" y="104"/>
                </a:lnTo>
                <a:lnTo>
                  <a:pt x="18" y="96"/>
                </a:lnTo>
                <a:lnTo>
                  <a:pt x="22" y="90"/>
                </a:lnTo>
                <a:lnTo>
                  <a:pt x="22" y="90"/>
                </a:lnTo>
                <a:close/>
                <a:moveTo>
                  <a:pt x="30" y="82"/>
                </a:moveTo>
                <a:lnTo>
                  <a:pt x="34" y="82"/>
                </a:lnTo>
                <a:lnTo>
                  <a:pt x="34" y="82"/>
                </a:lnTo>
                <a:lnTo>
                  <a:pt x="32" y="74"/>
                </a:lnTo>
                <a:lnTo>
                  <a:pt x="32" y="68"/>
                </a:lnTo>
                <a:lnTo>
                  <a:pt x="28" y="60"/>
                </a:lnTo>
                <a:lnTo>
                  <a:pt x="26" y="60"/>
                </a:lnTo>
                <a:lnTo>
                  <a:pt x="24" y="60"/>
                </a:lnTo>
                <a:lnTo>
                  <a:pt x="20" y="60"/>
                </a:lnTo>
                <a:lnTo>
                  <a:pt x="20" y="60"/>
                </a:lnTo>
                <a:lnTo>
                  <a:pt x="16" y="62"/>
                </a:lnTo>
                <a:lnTo>
                  <a:pt x="16" y="62"/>
                </a:lnTo>
                <a:lnTo>
                  <a:pt x="12" y="46"/>
                </a:lnTo>
                <a:lnTo>
                  <a:pt x="10" y="30"/>
                </a:lnTo>
                <a:lnTo>
                  <a:pt x="14" y="30"/>
                </a:lnTo>
                <a:lnTo>
                  <a:pt x="20" y="28"/>
                </a:lnTo>
                <a:lnTo>
                  <a:pt x="22" y="28"/>
                </a:lnTo>
                <a:lnTo>
                  <a:pt x="22" y="28"/>
                </a:lnTo>
                <a:lnTo>
                  <a:pt x="22" y="18"/>
                </a:lnTo>
                <a:lnTo>
                  <a:pt x="22" y="10"/>
                </a:lnTo>
                <a:lnTo>
                  <a:pt x="20" y="6"/>
                </a:lnTo>
                <a:lnTo>
                  <a:pt x="16" y="6"/>
                </a:lnTo>
                <a:lnTo>
                  <a:pt x="14" y="6"/>
                </a:lnTo>
                <a:lnTo>
                  <a:pt x="12" y="6"/>
                </a:lnTo>
                <a:lnTo>
                  <a:pt x="10" y="8"/>
                </a:lnTo>
                <a:lnTo>
                  <a:pt x="10" y="8"/>
                </a:lnTo>
                <a:lnTo>
                  <a:pt x="2" y="10"/>
                </a:lnTo>
                <a:lnTo>
                  <a:pt x="0" y="16"/>
                </a:lnTo>
                <a:lnTo>
                  <a:pt x="0" y="16"/>
                </a:lnTo>
                <a:lnTo>
                  <a:pt x="0" y="16"/>
                </a:lnTo>
                <a:lnTo>
                  <a:pt x="0" y="16"/>
                </a:lnTo>
                <a:lnTo>
                  <a:pt x="0" y="20"/>
                </a:lnTo>
                <a:lnTo>
                  <a:pt x="0" y="20"/>
                </a:lnTo>
                <a:lnTo>
                  <a:pt x="0" y="20"/>
                </a:lnTo>
                <a:lnTo>
                  <a:pt x="0" y="20"/>
                </a:lnTo>
                <a:lnTo>
                  <a:pt x="0" y="34"/>
                </a:lnTo>
                <a:lnTo>
                  <a:pt x="0" y="48"/>
                </a:lnTo>
                <a:lnTo>
                  <a:pt x="4" y="62"/>
                </a:lnTo>
                <a:lnTo>
                  <a:pt x="10" y="74"/>
                </a:lnTo>
                <a:lnTo>
                  <a:pt x="10" y="74"/>
                </a:lnTo>
                <a:lnTo>
                  <a:pt x="10" y="76"/>
                </a:lnTo>
                <a:lnTo>
                  <a:pt x="10" y="76"/>
                </a:lnTo>
                <a:lnTo>
                  <a:pt x="10" y="78"/>
                </a:lnTo>
                <a:lnTo>
                  <a:pt x="10" y="78"/>
                </a:lnTo>
                <a:lnTo>
                  <a:pt x="16" y="82"/>
                </a:lnTo>
                <a:lnTo>
                  <a:pt x="22" y="84"/>
                </a:lnTo>
                <a:lnTo>
                  <a:pt x="26" y="82"/>
                </a:lnTo>
                <a:lnTo>
                  <a:pt x="30" y="82"/>
                </a:lnTo>
                <a:lnTo>
                  <a:pt x="30" y="8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77" name="Freeform 215"/>
          <p:cNvSpPr>
            <a:spLocks noEditPoints="1"/>
          </p:cNvSpPr>
          <p:nvPr/>
        </p:nvSpPr>
        <p:spPr bwMode="auto">
          <a:xfrm>
            <a:off x="9300135" y="3329833"/>
            <a:ext cx="782505" cy="425572"/>
          </a:xfrm>
          <a:custGeom>
            <a:avLst/>
            <a:gdLst>
              <a:gd name="T0" fmla="*/ 64 w 228"/>
              <a:gd name="T1" fmla="*/ 26 h 124"/>
              <a:gd name="T2" fmla="*/ 62 w 228"/>
              <a:gd name="T3" fmla="*/ 34 h 124"/>
              <a:gd name="T4" fmla="*/ 54 w 228"/>
              <a:gd name="T5" fmla="*/ 90 h 124"/>
              <a:gd name="T6" fmla="*/ 60 w 228"/>
              <a:gd name="T7" fmla="*/ 88 h 124"/>
              <a:gd name="T8" fmla="*/ 64 w 228"/>
              <a:gd name="T9" fmla="*/ 92 h 124"/>
              <a:gd name="T10" fmla="*/ 64 w 228"/>
              <a:gd name="T11" fmla="*/ 98 h 124"/>
              <a:gd name="T12" fmla="*/ 62 w 228"/>
              <a:gd name="T13" fmla="*/ 104 h 124"/>
              <a:gd name="T14" fmla="*/ 56 w 228"/>
              <a:gd name="T15" fmla="*/ 100 h 124"/>
              <a:gd name="T16" fmla="*/ 38 w 228"/>
              <a:gd name="T17" fmla="*/ 104 h 124"/>
              <a:gd name="T18" fmla="*/ 30 w 228"/>
              <a:gd name="T19" fmla="*/ 0 h 124"/>
              <a:gd name="T20" fmla="*/ 152 w 228"/>
              <a:gd name="T21" fmla="*/ 32 h 124"/>
              <a:gd name="T22" fmla="*/ 84 w 228"/>
              <a:gd name="T23" fmla="*/ 42 h 124"/>
              <a:gd name="T24" fmla="*/ 86 w 228"/>
              <a:gd name="T25" fmla="*/ 48 h 124"/>
              <a:gd name="T26" fmla="*/ 92 w 228"/>
              <a:gd name="T27" fmla="*/ 48 h 124"/>
              <a:gd name="T28" fmla="*/ 124 w 228"/>
              <a:gd name="T29" fmla="*/ 40 h 124"/>
              <a:gd name="T30" fmla="*/ 168 w 228"/>
              <a:gd name="T31" fmla="*/ 66 h 124"/>
              <a:gd name="T32" fmla="*/ 168 w 228"/>
              <a:gd name="T33" fmla="*/ 70 h 124"/>
              <a:gd name="T34" fmla="*/ 164 w 228"/>
              <a:gd name="T35" fmla="*/ 80 h 124"/>
              <a:gd name="T36" fmla="*/ 156 w 228"/>
              <a:gd name="T37" fmla="*/ 84 h 124"/>
              <a:gd name="T38" fmla="*/ 154 w 228"/>
              <a:gd name="T39" fmla="*/ 86 h 124"/>
              <a:gd name="T40" fmla="*/ 150 w 228"/>
              <a:gd name="T41" fmla="*/ 92 h 124"/>
              <a:gd name="T42" fmla="*/ 144 w 228"/>
              <a:gd name="T43" fmla="*/ 96 h 124"/>
              <a:gd name="T44" fmla="*/ 140 w 228"/>
              <a:gd name="T45" fmla="*/ 104 h 124"/>
              <a:gd name="T46" fmla="*/ 130 w 228"/>
              <a:gd name="T47" fmla="*/ 108 h 124"/>
              <a:gd name="T48" fmla="*/ 126 w 228"/>
              <a:gd name="T49" fmla="*/ 116 h 124"/>
              <a:gd name="T50" fmla="*/ 108 w 228"/>
              <a:gd name="T51" fmla="*/ 104 h 124"/>
              <a:gd name="T52" fmla="*/ 102 w 228"/>
              <a:gd name="T53" fmla="*/ 100 h 124"/>
              <a:gd name="T54" fmla="*/ 98 w 228"/>
              <a:gd name="T55" fmla="*/ 104 h 124"/>
              <a:gd name="T56" fmla="*/ 92 w 228"/>
              <a:gd name="T57" fmla="*/ 102 h 124"/>
              <a:gd name="T58" fmla="*/ 92 w 228"/>
              <a:gd name="T59" fmla="*/ 92 h 124"/>
              <a:gd name="T60" fmla="*/ 80 w 228"/>
              <a:gd name="T61" fmla="*/ 88 h 124"/>
              <a:gd name="T62" fmla="*/ 80 w 228"/>
              <a:gd name="T63" fmla="*/ 112 h 124"/>
              <a:gd name="T64" fmla="*/ 86 w 228"/>
              <a:gd name="T65" fmla="*/ 116 h 124"/>
              <a:gd name="T66" fmla="*/ 92 w 228"/>
              <a:gd name="T67" fmla="*/ 110 h 124"/>
              <a:gd name="T68" fmla="*/ 98 w 228"/>
              <a:gd name="T69" fmla="*/ 116 h 124"/>
              <a:gd name="T70" fmla="*/ 102 w 228"/>
              <a:gd name="T71" fmla="*/ 120 h 124"/>
              <a:gd name="T72" fmla="*/ 106 w 228"/>
              <a:gd name="T73" fmla="*/ 116 h 124"/>
              <a:gd name="T74" fmla="*/ 126 w 228"/>
              <a:gd name="T75" fmla="*/ 124 h 124"/>
              <a:gd name="T76" fmla="*/ 132 w 228"/>
              <a:gd name="T77" fmla="*/ 120 h 124"/>
              <a:gd name="T78" fmla="*/ 138 w 228"/>
              <a:gd name="T79" fmla="*/ 112 h 124"/>
              <a:gd name="T80" fmla="*/ 140 w 228"/>
              <a:gd name="T81" fmla="*/ 112 h 124"/>
              <a:gd name="T82" fmla="*/ 148 w 228"/>
              <a:gd name="T83" fmla="*/ 106 h 124"/>
              <a:gd name="T84" fmla="*/ 150 w 228"/>
              <a:gd name="T85" fmla="*/ 100 h 124"/>
              <a:gd name="T86" fmla="*/ 160 w 228"/>
              <a:gd name="T87" fmla="*/ 94 h 124"/>
              <a:gd name="T88" fmla="*/ 228 w 228"/>
              <a:gd name="T89" fmla="*/ 86 h 124"/>
              <a:gd name="T90" fmla="*/ 168 w 228"/>
              <a:gd name="T91" fmla="*/ 10 h 124"/>
              <a:gd name="T92" fmla="*/ 68 w 228"/>
              <a:gd name="T93" fmla="*/ 96 h 124"/>
              <a:gd name="T94" fmla="*/ 68 w 228"/>
              <a:gd name="T95" fmla="*/ 106 h 124"/>
              <a:gd name="T96" fmla="*/ 74 w 228"/>
              <a:gd name="T97" fmla="*/ 110 h 124"/>
              <a:gd name="T98" fmla="*/ 78 w 228"/>
              <a:gd name="T99" fmla="*/ 92 h 124"/>
              <a:gd name="T100" fmla="*/ 68 w 228"/>
              <a:gd name="T101" fmla="*/ 8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124">
                <a:moveTo>
                  <a:pt x="30" y="0"/>
                </a:moveTo>
                <a:lnTo>
                  <a:pt x="68" y="12"/>
                </a:lnTo>
                <a:lnTo>
                  <a:pt x="64" y="26"/>
                </a:lnTo>
                <a:lnTo>
                  <a:pt x="90" y="28"/>
                </a:lnTo>
                <a:lnTo>
                  <a:pt x="84" y="34"/>
                </a:lnTo>
                <a:lnTo>
                  <a:pt x="62" y="34"/>
                </a:lnTo>
                <a:lnTo>
                  <a:pt x="46" y="84"/>
                </a:lnTo>
                <a:lnTo>
                  <a:pt x="54" y="90"/>
                </a:lnTo>
                <a:lnTo>
                  <a:pt x="54" y="90"/>
                </a:lnTo>
                <a:lnTo>
                  <a:pt x="56" y="88"/>
                </a:lnTo>
                <a:lnTo>
                  <a:pt x="56" y="88"/>
                </a:lnTo>
                <a:lnTo>
                  <a:pt x="60" y="88"/>
                </a:lnTo>
                <a:lnTo>
                  <a:pt x="62" y="90"/>
                </a:lnTo>
                <a:lnTo>
                  <a:pt x="64" y="92"/>
                </a:lnTo>
                <a:lnTo>
                  <a:pt x="64" y="92"/>
                </a:lnTo>
                <a:lnTo>
                  <a:pt x="64" y="96"/>
                </a:lnTo>
                <a:lnTo>
                  <a:pt x="64" y="96"/>
                </a:lnTo>
                <a:lnTo>
                  <a:pt x="64" y="98"/>
                </a:lnTo>
                <a:lnTo>
                  <a:pt x="64" y="98"/>
                </a:lnTo>
                <a:lnTo>
                  <a:pt x="62" y="104"/>
                </a:lnTo>
                <a:lnTo>
                  <a:pt x="62" y="104"/>
                </a:lnTo>
                <a:lnTo>
                  <a:pt x="60" y="102"/>
                </a:lnTo>
                <a:lnTo>
                  <a:pt x="56" y="100"/>
                </a:lnTo>
                <a:lnTo>
                  <a:pt x="56" y="100"/>
                </a:lnTo>
                <a:lnTo>
                  <a:pt x="54" y="98"/>
                </a:lnTo>
                <a:lnTo>
                  <a:pt x="42" y="92"/>
                </a:lnTo>
                <a:lnTo>
                  <a:pt x="38" y="104"/>
                </a:lnTo>
                <a:lnTo>
                  <a:pt x="0" y="92"/>
                </a:lnTo>
                <a:lnTo>
                  <a:pt x="30" y="0"/>
                </a:lnTo>
                <a:lnTo>
                  <a:pt x="30" y="0"/>
                </a:lnTo>
                <a:close/>
                <a:moveTo>
                  <a:pt x="168" y="10"/>
                </a:moveTo>
                <a:lnTo>
                  <a:pt x="172" y="26"/>
                </a:lnTo>
                <a:lnTo>
                  <a:pt x="152" y="32"/>
                </a:lnTo>
                <a:lnTo>
                  <a:pt x="130" y="22"/>
                </a:lnTo>
                <a:lnTo>
                  <a:pt x="102" y="24"/>
                </a:lnTo>
                <a:lnTo>
                  <a:pt x="84" y="42"/>
                </a:lnTo>
                <a:lnTo>
                  <a:pt x="84" y="42"/>
                </a:lnTo>
                <a:lnTo>
                  <a:pt x="84" y="46"/>
                </a:lnTo>
                <a:lnTo>
                  <a:pt x="86" y="48"/>
                </a:lnTo>
                <a:lnTo>
                  <a:pt x="88" y="48"/>
                </a:lnTo>
                <a:lnTo>
                  <a:pt x="88" y="48"/>
                </a:lnTo>
                <a:lnTo>
                  <a:pt x="92" y="48"/>
                </a:lnTo>
                <a:lnTo>
                  <a:pt x="98" y="44"/>
                </a:lnTo>
                <a:lnTo>
                  <a:pt x="102" y="40"/>
                </a:lnTo>
                <a:lnTo>
                  <a:pt x="124" y="40"/>
                </a:lnTo>
                <a:lnTo>
                  <a:pt x="168" y="66"/>
                </a:lnTo>
                <a:lnTo>
                  <a:pt x="168" y="66"/>
                </a:lnTo>
                <a:lnTo>
                  <a:pt x="168" y="66"/>
                </a:lnTo>
                <a:lnTo>
                  <a:pt x="168" y="66"/>
                </a:lnTo>
                <a:lnTo>
                  <a:pt x="168" y="66"/>
                </a:lnTo>
                <a:lnTo>
                  <a:pt x="168" y="70"/>
                </a:lnTo>
                <a:lnTo>
                  <a:pt x="168" y="74"/>
                </a:lnTo>
                <a:lnTo>
                  <a:pt x="166" y="78"/>
                </a:lnTo>
                <a:lnTo>
                  <a:pt x="164" y="80"/>
                </a:lnTo>
                <a:lnTo>
                  <a:pt x="130" y="64"/>
                </a:lnTo>
                <a:lnTo>
                  <a:pt x="128" y="70"/>
                </a:lnTo>
                <a:lnTo>
                  <a:pt x="156" y="84"/>
                </a:lnTo>
                <a:lnTo>
                  <a:pt x="156" y="84"/>
                </a:lnTo>
                <a:lnTo>
                  <a:pt x="154" y="86"/>
                </a:lnTo>
                <a:lnTo>
                  <a:pt x="154" y="86"/>
                </a:lnTo>
                <a:lnTo>
                  <a:pt x="154" y="90"/>
                </a:lnTo>
                <a:lnTo>
                  <a:pt x="154" y="90"/>
                </a:lnTo>
                <a:lnTo>
                  <a:pt x="150" y="92"/>
                </a:lnTo>
                <a:lnTo>
                  <a:pt x="118" y="76"/>
                </a:lnTo>
                <a:lnTo>
                  <a:pt x="114" y="82"/>
                </a:lnTo>
                <a:lnTo>
                  <a:pt x="144" y="96"/>
                </a:lnTo>
                <a:lnTo>
                  <a:pt x="144" y="96"/>
                </a:lnTo>
                <a:lnTo>
                  <a:pt x="142" y="100"/>
                </a:lnTo>
                <a:lnTo>
                  <a:pt x="140" y="104"/>
                </a:lnTo>
                <a:lnTo>
                  <a:pt x="108" y="90"/>
                </a:lnTo>
                <a:lnTo>
                  <a:pt x="104" y="96"/>
                </a:lnTo>
                <a:lnTo>
                  <a:pt x="130" y="108"/>
                </a:lnTo>
                <a:lnTo>
                  <a:pt x="130" y="108"/>
                </a:lnTo>
                <a:lnTo>
                  <a:pt x="128" y="112"/>
                </a:lnTo>
                <a:lnTo>
                  <a:pt x="126" y="116"/>
                </a:lnTo>
                <a:lnTo>
                  <a:pt x="108" y="108"/>
                </a:lnTo>
                <a:lnTo>
                  <a:pt x="108" y="108"/>
                </a:lnTo>
                <a:lnTo>
                  <a:pt x="108" y="104"/>
                </a:lnTo>
                <a:lnTo>
                  <a:pt x="108" y="104"/>
                </a:lnTo>
                <a:lnTo>
                  <a:pt x="106" y="102"/>
                </a:lnTo>
                <a:lnTo>
                  <a:pt x="102" y="100"/>
                </a:lnTo>
                <a:lnTo>
                  <a:pt x="98" y="98"/>
                </a:lnTo>
                <a:lnTo>
                  <a:pt x="98" y="98"/>
                </a:lnTo>
                <a:lnTo>
                  <a:pt x="98" y="104"/>
                </a:lnTo>
                <a:lnTo>
                  <a:pt x="94" y="102"/>
                </a:lnTo>
                <a:lnTo>
                  <a:pt x="92" y="102"/>
                </a:lnTo>
                <a:lnTo>
                  <a:pt x="92" y="102"/>
                </a:lnTo>
                <a:lnTo>
                  <a:pt x="94" y="94"/>
                </a:lnTo>
                <a:lnTo>
                  <a:pt x="94" y="94"/>
                </a:lnTo>
                <a:lnTo>
                  <a:pt x="92" y="92"/>
                </a:lnTo>
                <a:lnTo>
                  <a:pt x="88" y="90"/>
                </a:lnTo>
                <a:lnTo>
                  <a:pt x="80" y="88"/>
                </a:lnTo>
                <a:lnTo>
                  <a:pt x="80" y="88"/>
                </a:lnTo>
                <a:lnTo>
                  <a:pt x="80" y="98"/>
                </a:lnTo>
                <a:lnTo>
                  <a:pt x="80" y="106"/>
                </a:lnTo>
                <a:lnTo>
                  <a:pt x="80" y="112"/>
                </a:lnTo>
                <a:lnTo>
                  <a:pt x="80" y="112"/>
                </a:lnTo>
                <a:lnTo>
                  <a:pt x="82" y="116"/>
                </a:lnTo>
                <a:lnTo>
                  <a:pt x="86" y="116"/>
                </a:lnTo>
                <a:lnTo>
                  <a:pt x="90" y="118"/>
                </a:lnTo>
                <a:lnTo>
                  <a:pt x="90" y="118"/>
                </a:lnTo>
                <a:lnTo>
                  <a:pt x="92" y="110"/>
                </a:lnTo>
                <a:lnTo>
                  <a:pt x="96" y="112"/>
                </a:lnTo>
                <a:lnTo>
                  <a:pt x="96" y="112"/>
                </a:lnTo>
                <a:lnTo>
                  <a:pt x="98" y="116"/>
                </a:lnTo>
                <a:lnTo>
                  <a:pt x="98" y="116"/>
                </a:lnTo>
                <a:lnTo>
                  <a:pt x="100" y="120"/>
                </a:lnTo>
                <a:lnTo>
                  <a:pt x="102" y="120"/>
                </a:lnTo>
                <a:lnTo>
                  <a:pt x="104" y="122"/>
                </a:lnTo>
                <a:lnTo>
                  <a:pt x="104" y="122"/>
                </a:lnTo>
                <a:lnTo>
                  <a:pt x="106" y="116"/>
                </a:lnTo>
                <a:lnTo>
                  <a:pt x="124" y="124"/>
                </a:lnTo>
                <a:lnTo>
                  <a:pt x="124" y="124"/>
                </a:lnTo>
                <a:lnTo>
                  <a:pt x="126" y="124"/>
                </a:lnTo>
                <a:lnTo>
                  <a:pt x="126" y="124"/>
                </a:lnTo>
                <a:lnTo>
                  <a:pt x="130" y="122"/>
                </a:lnTo>
                <a:lnTo>
                  <a:pt x="132" y="120"/>
                </a:lnTo>
                <a:lnTo>
                  <a:pt x="136" y="116"/>
                </a:lnTo>
                <a:lnTo>
                  <a:pt x="136" y="112"/>
                </a:lnTo>
                <a:lnTo>
                  <a:pt x="138" y="112"/>
                </a:lnTo>
                <a:lnTo>
                  <a:pt x="138" y="112"/>
                </a:lnTo>
                <a:lnTo>
                  <a:pt x="140" y="112"/>
                </a:lnTo>
                <a:lnTo>
                  <a:pt x="140" y="112"/>
                </a:lnTo>
                <a:lnTo>
                  <a:pt x="144" y="110"/>
                </a:lnTo>
                <a:lnTo>
                  <a:pt x="148" y="106"/>
                </a:lnTo>
                <a:lnTo>
                  <a:pt x="148" y="106"/>
                </a:lnTo>
                <a:lnTo>
                  <a:pt x="150" y="100"/>
                </a:lnTo>
                <a:lnTo>
                  <a:pt x="150" y="100"/>
                </a:lnTo>
                <a:lnTo>
                  <a:pt x="150" y="100"/>
                </a:lnTo>
                <a:lnTo>
                  <a:pt x="156" y="98"/>
                </a:lnTo>
                <a:lnTo>
                  <a:pt x="160" y="94"/>
                </a:lnTo>
                <a:lnTo>
                  <a:pt x="160" y="94"/>
                </a:lnTo>
                <a:lnTo>
                  <a:pt x="190" y="86"/>
                </a:lnTo>
                <a:lnTo>
                  <a:pt x="192" y="96"/>
                </a:lnTo>
                <a:lnTo>
                  <a:pt x="228" y="86"/>
                </a:lnTo>
                <a:lnTo>
                  <a:pt x="204" y="0"/>
                </a:lnTo>
                <a:lnTo>
                  <a:pt x="168" y="10"/>
                </a:lnTo>
                <a:lnTo>
                  <a:pt x="168" y="10"/>
                </a:lnTo>
                <a:close/>
                <a:moveTo>
                  <a:pt x="68" y="88"/>
                </a:moveTo>
                <a:lnTo>
                  <a:pt x="68" y="88"/>
                </a:lnTo>
                <a:lnTo>
                  <a:pt x="68" y="96"/>
                </a:lnTo>
                <a:lnTo>
                  <a:pt x="66" y="102"/>
                </a:lnTo>
                <a:lnTo>
                  <a:pt x="68" y="106"/>
                </a:lnTo>
                <a:lnTo>
                  <a:pt x="68" y="106"/>
                </a:lnTo>
                <a:lnTo>
                  <a:pt x="72" y="108"/>
                </a:lnTo>
                <a:lnTo>
                  <a:pt x="74" y="110"/>
                </a:lnTo>
                <a:lnTo>
                  <a:pt x="74" y="110"/>
                </a:lnTo>
                <a:lnTo>
                  <a:pt x="76" y="102"/>
                </a:lnTo>
                <a:lnTo>
                  <a:pt x="78" y="92"/>
                </a:lnTo>
                <a:lnTo>
                  <a:pt x="78" y="92"/>
                </a:lnTo>
                <a:lnTo>
                  <a:pt x="76" y="92"/>
                </a:lnTo>
                <a:lnTo>
                  <a:pt x="72" y="90"/>
                </a:lnTo>
                <a:lnTo>
                  <a:pt x="68" y="88"/>
                </a:lnTo>
                <a:lnTo>
                  <a:pt x="68" y="88"/>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79" name="Freeform 218"/>
          <p:cNvSpPr>
            <a:spLocks noEditPoints="1"/>
          </p:cNvSpPr>
          <p:nvPr/>
        </p:nvSpPr>
        <p:spPr bwMode="auto">
          <a:xfrm>
            <a:off x="9293271" y="3981920"/>
            <a:ext cx="796232" cy="658951"/>
          </a:xfrm>
          <a:custGeom>
            <a:avLst/>
            <a:gdLst>
              <a:gd name="T0" fmla="*/ 72 w 232"/>
              <a:gd name="T1" fmla="*/ 164 h 192"/>
              <a:gd name="T2" fmla="*/ 100 w 232"/>
              <a:gd name="T3" fmla="*/ 154 h 192"/>
              <a:gd name="T4" fmla="*/ 50 w 232"/>
              <a:gd name="T5" fmla="*/ 40 h 192"/>
              <a:gd name="T6" fmla="*/ 50 w 232"/>
              <a:gd name="T7" fmla="*/ 46 h 192"/>
              <a:gd name="T8" fmla="*/ 50 w 232"/>
              <a:gd name="T9" fmla="*/ 50 h 192"/>
              <a:gd name="T10" fmla="*/ 82 w 232"/>
              <a:gd name="T11" fmla="*/ 102 h 192"/>
              <a:gd name="T12" fmla="*/ 80 w 232"/>
              <a:gd name="T13" fmla="*/ 108 h 192"/>
              <a:gd name="T14" fmla="*/ 74 w 232"/>
              <a:gd name="T15" fmla="*/ 116 h 192"/>
              <a:gd name="T16" fmla="*/ 56 w 232"/>
              <a:gd name="T17" fmla="*/ 124 h 192"/>
              <a:gd name="T18" fmla="*/ 26 w 232"/>
              <a:gd name="T19" fmla="*/ 124 h 192"/>
              <a:gd name="T20" fmla="*/ 8 w 232"/>
              <a:gd name="T21" fmla="*/ 116 h 192"/>
              <a:gd name="T22" fmla="*/ 0 w 232"/>
              <a:gd name="T23" fmla="*/ 108 h 192"/>
              <a:gd name="T24" fmla="*/ 2 w 232"/>
              <a:gd name="T25" fmla="*/ 102 h 192"/>
              <a:gd name="T26" fmla="*/ 34 w 232"/>
              <a:gd name="T27" fmla="*/ 50 h 192"/>
              <a:gd name="T28" fmla="*/ 32 w 232"/>
              <a:gd name="T29" fmla="*/ 46 h 192"/>
              <a:gd name="T30" fmla="*/ 32 w 232"/>
              <a:gd name="T31" fmla="*/ 42 h 192"/>
              <a:gd name="T32" fmla="*/ 36 w 232"/>
              <a:gd name="T33" fmla="*/ 38 h 192"/>
              <a:gd name="T34" fmla="*/ 40 w 232"/>
              <a:gd name="T35" fmla="*/ 34 h 192"/>
              <a:gd name="T36" fmla="*/ 102 w 232"/>
              <a:gd name="T37" fmla="*/ 12 h 192"/>
              <a:gd name="T38" fmla="*/ 112 w 232"/>
              <a:gd name="T39" fmla="*/ 0 h 192"/>
              <a:gd name="T40" fmla="*/ 120 w 232"/>
              <a:gd name="T41" fmla="*/ 2 h 192"/>
              <a:gd name="T42" fmla="*/ 190 w 232"/>
              <a:gd name="T43" fmla="*/ 0 h 192"/>
              <a:gd name="T44" fmla="*/ 192 w 232"/>
              <a:gd name="T45" fmla="*/ 2 h 192"/>
              <a:gd name="T46" fmla="*/ 198 w 232"/>
              <a:gd name="T47" fmla="*/ 6 h 192"/>
              <a:gd name="T48" fmla="*/ 200 w 232"/>
              <a:gd name="T49" fmla="*/ 12 h 192"/>
              <a:gd name="T50" fmla="*/ 198 w 232"/>
              <a:gd name="T51" fmla="*/ 18 h 192"/>
              <a:gd name="T52" fmla="*/ 232 w 232"/>
              <a:gd name="T53" fmla="*/ 68 h 192"/>
              <a:gd name="T54" fmla="*/ 230 w 232"/>
              <a:gd name="T55" fmla="*/ 74 h 192"/>
              <a:gd name="T56" fmla="*/ 222 w 232"/>
              <a:gd name="T57" fmla="*/ 82 h 192"/>
              <a:gd name="T58" fmla="*/ 204 w 232"/>
              <a:gd name="T59" fmla="*/ 90 h 192"/>
              <a:gd name="T60" fmla="*/ 174 w 232"/>
              <a:gd name="T61" fmla="*/ 90 h 192"/>
              <a:gd name="T62" fmla="*/ 156 w 232"/>
              <a:gd name="T63" fmla="*/ 82 h 192"/>
              <a:gd name="T64" fmla="*/ 150 w 232"/>
              <a:gd name="T65" fmla="*/ 74 h 192"/>
              <a:gd name="T66" fmla="*/ 152 w 232"/>
              <a:gd name="T67" fmla="*/ 68 h 192"/>
              <a:gd name="T68" fmla="*/ 182 w 232"/>
              <a:gd name="T69" fmla="*/ 18 h 192"/>
              <a:gd name="T70" fmla="*/ 180 w 232"/>
              <a:gd name="T71" fmla="*/ 12 h 192"/>
              <a:gd name="T72" fmla="*/ 180 w 232"/>
              <a:gd name="T73" fmla="*/ 10 h 192"/>
              <a:gd name="T74" fmla="*/ 130 w 232"/>
              <a:gd name="T75" fmla="*/ 154 h 192"/>
              <a:gd name="T76" fmla="*/ 156 w 232"/>
              <a:gd name="T77" fmla="*/ 164 h 192"/>
              <a:gd name="T78" fmla="*/ 176 w 232"/>
              <a:gd name="T79" fmla="*/ 192 h 192"/>
              <a:gd name="T80" fmla="*/ 52 w 232"/>
              <a:gd name="T81" fmla="*/ 164 h 192"/>
              <a:gd name="T82" fmla="*/ 194 w 232"/>
              <a:gd name="T83" fmla="*/ 20 h 192"/>
              <a:gd name="T84" fmla="*/ 190 w 232"/>
              <a:gd name="T85" fmla="*/ 22 h 192"/>
              <a:gd name="T86" fmla="*/ 188 w 232"/>
              <a:gd name="T87" fmla="*/ 20 h 192"/>
              <a:gd name="T88" fmla="*/ 220 w 232"/>
              <a:gd name="T89" fmla="*/ 68 h 192"/>
              <a:gd name="T90" fmla="*/ 194 w 232"/>
              <a:gd name="T91" fmla="*/ 20 h 192"/>
              <a:gd name="T92" fmla="*/ 44 w 232"/>
              <a:gd name="T93" fmla="*/ 54 h 192"/>
              <a:gd name="T94" fmla="*/ 42 w 232"/>
              <a:gd name="T95" fmla="*/ 56 h 192"/>
              <a:gd name="T96" fmla="*/ 10 w 232"/>
              <a:gd name="T97" fmla="*/ 102 h 192"/>
              <a:gd name="T98" fmla="*/ 44 w 232"/>
              <a:gd name="T99" fmla="*/ 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2" h="192">
                <a:moveTo>
                  <a:pt x="52" y="164"/>
                </a:moveTo>
                <a:lnTo>
                  <a:pt x="72" y="164"/>
                </a:lnTo>
                <a:lnTo>
                  <a:pt x="72" y="154"/>
                </a:lnTo>
                <a:lnTo>
                  <a:pt x="100" y="154"/>
                </a:lnTo>
                <a:lnTo>
                  <a:pt x="100" y="28"/>
                </a:lnTo>
                <a:lnTo>
                  <a:pt x="50" y="40"/>
                </a:lnTo>
                <a:lnTo>
                  <a:pt x="50" y="40"/>
                </a:lnTo>
                <a:lnTo>
                  <a:pt x="50" y="46"/>
                </a:lnTo>
                <a:lnTo>
                  <a:pt x="50" y="46"/>
                </a:lnTo>
                <a:lnTo>
                  <a:pt x="50" y="50"/>
                </a:lnTo>
                <a:lnTo>
                  <a:pt x="80" y="102"/>
                </a:lnTo>
                <a:lnTo>
                  <a:pt x="82" y="102"/>
                </a:lnTo>
                <a:lnTo>
                  <a:pt x="82" y="102"/>
                </a:lnTo>
                <a:lnTo>
                  <a:pt x="80" y="108"/>
                </a:lnTo>
                <a:lnTo>
                  <a:pt x="78" y="112"/>
                </a:lnTo>
                <a:lnTo>
                  <a:pt x="74" y="116"/>
                </a:lnTo>
                <a:lnTo>
                  <a:pt x="68" y="120"/>
                </a:lnTo>
                <a:lnTo>
                  <a:pt x="56" y="124"/>
                </a:lnTo>
                <a:lnTo>
                  <a:pt x="40" y="126"/>
                </a:lnTo>
                <a:lnTo>
                  <a:pt x="26" y="124"/>
                </a:lnTo>
                <a:lnTo>
                  <a:pt x="12" y="120"/>
                </a:lnTo>
                <a:lnTo>
                  <a:pt x="8" y="116"/>
                </a:lnTo>
                <a:lnTo>
                  <a:pt x="4" y="112"/>
                </a:lnTo>
                <a:lnTo>
                  <a:pt x="0" y="108"/>
                </a:lnTo>
                <a:lnTo>
                  <a:pt x="0" y="102"/>
                </a:lnTo>
                <a:lnTo>
                  <a:pt x="2" y="102"/>
                </a:lnTo>
                <a:lnTo>
                  <a:pt x="2" y="102"/>
                </a:lnTo>
                <a:lnTo>
                  <a:pt x="34" y="50"/>
                </a:lnTo>
                <a:lnTo>
                  <a:pt x="34" y="50"/>
                </a:lnTo>
                <a:lnTo>
                  <a:pt x="32" y="46"/>
                </a:lnTo>
                <a:lnTo>
                  <a:pt x="32" y="46"/>
                </a:lnTo>
                <a:lnTo>
                  <a:pt x="32" y="42"/>
                </a:lnTo>
                <a:lnTo>
                  <a:pt x="34" y="40"/>
                </a:lnTo>
                <a:lnTo>
                  <a:pt x="36" y="38"/>
                </a:lnTo>
                <a:lnTo>
                  <a:pt x="40" y="36"/>
                </a:lnTo>
                <a:lnTo>
                  <a:pt x="40" y="34"/>
                </a:lnTo>
                <a:lnTo>
                  <a:pt x="102" y="12"/>
                </a:lnTo>
                <a:lnTo>
                  <a:pt x="102" y="12"/>
                </a:lnTo>
                <a:lnTo>
                  <a:pt x="106" y="4"/>
                </a:lnTo>
                <a:lnTo>
                  <a:pt x="112" y="0"/>
                </a:lnTo>
                <a:lnTo>
                  <a:pt x="112" y="0"/>
                </a:lnTo>
                <a:lnTo>
                  <a:pt x="120" y="2"/>
                </a:lnTo>
                <a:lnTo>
                  <a:pt x="126" y="6"/>
                </a:lnTo>
                <a:lnTo>
                  <a:pt x="190" y="0"/>
                </a:lnTo>
                <a:lnTo>
                  <a:pt x="192" y="2"/>
                </a:lnTo>
                <a:lnTo>
                  <a:pt x="192" y="2"/>
                </a:lnTo>
                <a:lnTo>
                  <a:pt x="196" y="4"/>
                </a:lnTo>
                <a:lnTo>
                  <a:pt x="198" y="6"/>
                </a:lnTo>
                <a:lnTo>
                  <a:pt x="200" y="8"/>
                </a:lnTo>
                <a:lnTo>
                  <a:pt x="200" y="12"/>
                </a:lnTo>
                <a:lnTo>
                  <a:pt x="200" y="12"/>
                </a:lnTo>
                <a:lnTo>
                  <a:pt x="198" y="18"/>
                </a:lnTo>
                <a:lnTo>
                  <a:pt x="228" y="68"/>
                </a:lnTo>
                <a:lnTo>
                  <a:pt x="232" y="68"/>
                </a:lnTo>
                <a:lnTo>
                  <a:pt x="232" y="68"/>
                </a:lnTo>
                <a:lnTo>
                  <a:pt x="230" y="74"/>
                </a:lnTo>
                <a:lnTo>
                  <a:pt x="228" y="78"/>
                </a:lnTo>
                <a:lnTo>
                  <a:pt x="222" y="82"/>
                </a:lnTo>
                <a:lnTo>
                  <a:pt x="218" y="86"/>
                </a:lnTo>
                <a:lnTo>
                  <a:pt x="204" y="90"/>
                </a:lnTo>
                <a:lnTo>
                  <a:pt x="190" y="92"/>
                </a:lnTo>
                <a:lnTo>
                  <a:pt x="174" y="90"/>
                </a:lnTo>
                <a:lnTo>
                  <a:pt x="162" y="86"/>
                </a:lnTo>
                <a:lnTo>
                  <a:pt x="156" y="82"/>
                </a:lnTo>
                <a:lnTo>
                  <a:pt x="152" y="78"/>
                </a:lnTo>
                <a:lnTo>
                  <a:pt x="150" y="74"/>
                </a:lnTo>
                <a:lnTo>
                  <a:pt x="150" y="68"/>
                </a:lnTo>
                <a:lnTo>
                  <a:pt x="152" y="68"/>
                </a:lnTo>
                <a:lnTo>
                  <a:pt x="152" y="68"/>
                </a:lnTo>
                <a:lnTo>
                  <a:pt x="182" y="18"/>
                </a:lnTo>
                <a:lnTo>
                  <a:pt x="182" y="18"/>
                </a:lnTo>
                <a:lnTo>
                  <a:pt x="180" y="12"/>
                </a:lnTo>
                <a:lnTo>
                  <a:pt x="180" y="12"/>
                </a:lnTo>
                <a:lnTo>
                  <a:pt x="180" y="10"/>
                </a:lnTo>
                <a:lnTo>
                  <a:pt x="130" y="22"/>
                </a:lnTo>
                <a:lnTo>
                  <a:pt x="130" y="154"/>
                </a:lnTo>
                <a:lnTo>
                  <a:pt x="156" y="154"/>
                </a:lnTo>
                <a:lnTo>
                  <a:pt x="156" y="164"/>
                </a:lnTo>
                <a:lnTo>
                  <a:pt x="176" y="164"/>
                </a:lnTo>
                <a:lnTo>
                  <a:pt x="176" y="192"/>
                </a:lnTo>
                <a:lnTo>
                  <a:pt x="52" y="192"/>
                </a:lnTo>
                <a:lnTo>
                  <a:pt x="52" y="164"/>
                </a:lnTo>
                <a:lnTo>
                  <a:pt x="52" y="164"/>
                </a:lnTo>
                <a:close/>
                <a:moveTo>
                  <a:pt x="194" y="20"/>
                </a:moveTo>
                <a:lnTo>
                  <a:pt x="194" y="20"/>
                </a:lnTo>
                <a:lnTo>
                  <a:pt x="190" y="22"/>
                </a:lnTo>
                <a:lnTo>
                  <a:pt x="190" y="22"/>
                </a:lnTo>
                <a:lnTo>
                  <a:pt x="188" y="20"/>
                </a:lnTo>
                <a:lnTo>
                  <a:pt x="160" y="68"/>
                </a:lnTo>
                <a:lnTo>
                  <a:pt x="220" y="68"/>
                </a:lnTo>
                <a:lnTo>
                  <a:pt x="194" y="20"/>
                </a:lnTo>
                <a:lnTo>
                  <a:pt x="194" y="20"/>
                </a:lnTo>
                <a:close/>
                <a:moveTo>
                  <a:pt x="44" y="54"/>
                </a:moveTo>
                <a:lnTo>
                  <a:pt x="44" y="54"/>
                </a:lnTo>
                <a:lnTo>
                  <a:pt x="42" y="56"/>
                </a:lnTo>
                <a:lnTo>
                  <a:pt x="42" y="56"/>
                </a:lnTo>
                <a:lnTo>
                  <a:pt x="38" y="54"/>
                </a:lnTo>
                <a:lnTo>
                  <a:pt x="10" y="102"/>
                </a:lnTo>
                <a:lnTo>
                  <a:pt x="72" y="102"/>
                </a:lnTo>
                <a:lnTo>
                  <a:pt x="44" y="54"/>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grpSp>
        <p:nvGrpSpPr>
          <p:cNvPr id="6" name="组合 5"/>
          <p:cNvGrpSpPr/>
          <p:nvPr/>
        </p:nvGrpSpPr>
        <p:grpSpPr>
          <a:xfrm>
            <a:off x="9499193" y="4985830"/>
            <a:ext cx="576583" cy="610902"/>
            <a:chOff x="9785551" y="4608772"/>
            <a:chExt cx="576583" cy="610902"/>
          </a:xfrm>
        </p:grpSpPr>
        <p:sp>
          <p:nvSpPr>
            <p:cNvPr id="183" name="Freeform 209"/>
            <p:cNvSpPr/>
            <p:nvPr/>
          </p:nvSpPr>
          <p:spPr bwMode="auto">
            <a:xfrm>
              <a:off x="9785551" y="4656820"/>
              <a:ext cx="576583" cy="562854"/>
            </a:xfrm>
            <a:custGeom>
              <a:avLst/>
              <a:gdLst>
                <a:gd name="T0" fmla="*/ 0 w 168"/>
                <a:gd name="T1" fmla="*/ 0 h 164"/>
                <a:gd name="T2" fmla="*/ 14 w 168"/>
                <a:gd name="T3" fmla="*/ 0 h 164"/>
                <a:gd name="T4" fmla="*/ 14 w 168"/>
                <a:gd name="T5" fmla="*/ 148 h 164"/>
                <a:gd name="T6" fmla="*/ 168 w 168"/>
                <a:gd name="T7" fmla="*/ 148 h 164"/>
                <a:gd name="T8" fmla="*/ 168 w 168"/>
                <a:gd name="T9" fmla="*/ 164 h 164"/>
                <a:gd name="T10" fmla="*/ 14 w 168"/>
                <a:gd name="T11" fmla="*/ 164 h 164"/>
                <a:gd name="T12" fmla="*/ 0 w 168"/>
                <a:gd name="T13" fmla="*/ 164 h 164"/>
                <a:gd name="T14" fmla="*/ 0 w 168"/>
                <a:gd name="T15" fmla="*/ 148 h 164"/>
                <a:gd name="T16" fmla="*/ 0 w 168"/>
                <a:gd name="T1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164">
                  <a:moveTo>
                    <a:pt x="0" y="0"/>
                  </a:moveTo>
                  <a:lnTo>
                    <a:pt x="14" y="0"/>
                  </a:lnTo>
                  <a:lnTo>
                    <a:pt x="14" y="148"/>
                  </a:lnTo>
                  <a:lnTo>
                    <a:pt x="168" y="148"/>
                  </a:lnTo>
                  <a:lnTo>
                    <a:pt x="168" y="164"/>
                  </a:lnTo>
                  <a:lnTo>
                    <a:pt x="14" y="164"/>
                  </a:lnTo>
                  <a:lnTo>
                    <a:pt x="0" y="164"/>
                  </a:lnTo>
                  <a:lnTo>
                    <a:pt x="0" y="148"/>
                  </a:lnTo>
                  <a:lnTo>
                    <a:pt x="0" y="0"/>
                  </a:lnTo>
                  <a:close/>
                </a:path>
              </a:pathLst>
            </a:custGeom>
            <a:solidFill>
              <a:schemeClr val="accent1"/>
            </a:solidFill>
            <a:ln w="6350">
              <a:noFill/>
              <a:prstDash val="solid"/>
              <a:round/>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84" name="Rectangle 210"/>
            <p:cNvSpPr>
              <a:spLocks noChangeArrowheads="1"/>
            </p:cNvSpPr>
            <p:nvPr/>
          </p:nvSpPr>
          <p:spPr bwMode="auto">
            <a:xfrm>
              <a:off x="9915969" y="4965703"/>
              <a:ext cx="96097" cy="178466"/>
            </a:xfrm>
            <a:prstGeom prst="rect">
              <a:avLst/>
            </a:prstGeom>
            <a:solidFill>
              <a:schemeClr val="accent1"/>
            </a:solidFill>
            <a:ln w="6350">
              <a:noFill/>
              <a:prstDash val="solid"/>
              <a:miter lim="800000"/>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85" name="Rectangle 211"/>
            <p:cNvSpPr>
              <a:spLocks noChangeArrowheads="1"/>
            </p:cNvSpPr>
            <p:nvPr/>
          </p:nvSpPr>
          <p:spPr bwMode="auto">
            <a:xfrm>
              <a:off x="10053250" y="5020617"/>
              <a:ext cx="96097" cy="123553"/>
            </a:xfrm>
            <a:prstGeom prst="rect">
              <a:avLst/>
            </a:prstGeom>
            <a:solidFill>
              <a:schemeClr val="accent1"/>
            </a:solidFill>
            <a:ln w="6350">
              <a:noFill/>
              <a:prstDash val="solid"/>
              <a:miter lim="800000"/>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86" name="Freeform 212"/>
            <p:cNvSpPr/>
            <p:nvPr/>
          </p:nvSpPr>
          <p:spPr bwMode="auto">
            <a:xfrm>
              <a:off x="10179986" y="4794102"/>
              <a:ext cx="102962" cy="350068"/>
            </a:xfrm>
            <a:custGeom>
              <a:avLst/>
              <a:gdLst>
                <a:gd name="T0" fmla="*/ 0 w 30"/>
                <a:gd name="T1" fmla="*/ 102 h 102"/>
                <a:gd name="T2" fmla="*/ 30 w 30"/>
                <a:gd name="T3" fmla="*/ 102 h 102"/>
                <a:gd name="T4" fmla="*/ 30 w 30"/>
                <a:gd name="T5" fmla="*/ 0 h 102"/>
                <a:gd name="T6" fmla="*/ 0 w 30"/>
                <a:gd name="T7" fmla="*/ 32 h 102"/>
                <a:gd name="T8" fmla="*/ 0 w 30"/>
                <a:gd name="T9" fmla="*/ 102 h 102"/>
              </a:gdLst>
              <a:ahLst/>
              <a:cxnLst>
                <a:cxn ang="0">
                  <a:pos x="T0" y="T1"/>
                </a:cxn>
                <a:cxn ang="0">
                  <a:pos x="T2" y="T3"/>
                </a:cxn>
                <a:cxn ang="0">
                  <a:pos x="T4" y="T5"/>
                </a:cxn>
                <a:cxn ang="0">
                  <a:pos x="T6" y="T7"/>
                </a:cxn>
                <a:cxn ang="0">
                  <a:pos x="T8" y="T9"/>
                </a:cxn>
              </a:cxnLst>
              <a:rect l="0" t="0" r="r" b="b"/>
              <a:pathLst>
                <a:path w="30" h="102">
                  <a:moveTo>
                    <a:pt x="0" y="102"/>
                  </a:moveTo>
                  <a:lnTo>
                    <a:pt x="30" y="102"/>
                  </a:lnTo>
                  <a:lnTo>
                    <a:pt x="30" y="0"/>
                  </a:lnTo>
                  <a:lnTo>
                    <a:pt x="0" y="32"/>
                  </a:lnTo>
                  <a:lnTo>
                    <a:pt x="0" y="102"/>
                  </a:lnTo>
                  <a:close/>
                </a:path>
              </a:pathLst>
            </a:custGeom>
            <a:solidFill>
              <a:schemeClr val="accent1"/>
            </a:solidFill>
            <a:ln w="6350">
              <a:noFill/>
              <a:prstDash val="solid"/>
              <a:round/>
            </a:ln>
          </p:spPr>
          <p:txBody>
            <a:bodyPr vert="horz" wrap="square" lIns="91440" tIns="45720" rIns="91440" bIns="45720" numCol="1" anchor="t" anchorCtr="0" compatLnSpc="1"/>
            <a:lstStyle/>
            <a:p>
              <a:endParaRPr lang="zh-CN" altLang="en-US">
                <a:solidFill>
                  <a:srgbClr val="4C4C4C"/>
                </a:solidFill>
                <a:cs typeface="+mn-ea"/>
                <a:sym typeface="+mn-lt"/>
              </a:endParaRPr>
            </a:p>
          </p:txBody>
        </p:sp>
        <p:sp>
          <p:nvSpPr>
            <p:cNvPr id="187" name="Freeform 213"/>
            <p:cNvSpPr/>
            <p:nvPr/>
          </p:nvSpPr>
          <p:spPr bwMode="auto">
            <a:xfrm>
              <a:off x="9861056" y="4608772"/>
              <a:ext cx="404980" cy="322611"/>
            </a:xfrm>
            <a:custGeom>
              <a:avLst/>
              <a:gdLst>
                <a:gd name="T0" fmla="*/ 0 w 118"/>
                <a:gd name="T1" fmla="*/ 80 h 94"/>
                <a:gd name="T2" fmla="*/ 0 w 118"/>
                <a:gd name="T3" fmla="*/ 80 h 94"/>
                <a:gd name="T4" fmla="*/ 2 w 118"/>
                <a:gd name="T5" fmla="*/ 80 h 94"/>
                <a:gd name="T6" fmla="*/ 2 w 118"/>
                <a:gd name="T7" fmla="*/ 80 h 94"/>
                <a:gd name="T8" fmla="*/ 4 w 118"/>
                <a:gd name="T9" fmla="*/ 78 h 94"/>
                <a:gd name="T10" fmla="*/ 4 w 118"/>
                <a:gd name="T11" fmla="*/ 78 h 94"/>
                <a:gd name="T12" fmla="*/ 14 w 118"/>
                <a:gd name="T13" fmla="*/ 74 h 94"/>
                <a:gd name="T14" fmla="*/ 24 w 118"/>
                <a:gd name="T15" fmla="*/ 72 h 94"/>
                <a:gd name="T16" fmla="*/ 42 w 118"/>
                <a:gd name="T17" fmla="*/ 72 h 94"/>
                <a:gd name="T18" fmla="*/ 42 w 118"/>
                <a:gd name="T19" fmla="*/ 72 h 94"/>
                <a:gd name="T20" fmla="*/ 56 w 118"/>
                <a:gd name="T21" fmla="*/ 72 h 94"/>
                <a:gd name="T22" fmla="*/ 62 w 118"/>
                <a:gd name="T23" fmla="*/ 70 h 94"/>
                <a:gd name="T24" fmla="*/ 68 w 118"/>
                <a:gd name="T25" fmla="*/ 66 h 94"/>
                <a:gd name="T26" fmla="*/ 74 w 118"/>
                <a:gd name="T27" fmla="*/ 62 h 94"/>
                <a:gd name="T28" fmla="*/ 80 w 118"/>
                <a:gd name="T29" fmla="*/ 54 h 94"/>
                <a:gd name="T30" fmla="*/ 84 w 118"/>
                <a:gd name="T31" fmla="*/ 44 h 94"/>
                <a:gd name="T32" fmla="*/ 90 w 118"/>
                <a:gd name="T33" fmla="*/ 30 h 94"/>
                <a:gd name="T34" fmla="*/ 80 w 118"/>
                <a:gd name="T35" fmla="*/ 28 h 94"/>
                <a:gd name="T36" fmla="*/ 94 w 118"/>
                <a:gd name="T37" fmla="*/ 14 h 94"/>
                <a:gd name="T38" fmla="*/ 108 w 118"/>
                <a:gd name="T39" fmla="*/ 0 h 94"/>
                <a:gd name="T40" fmla="*/ 112 w 118"/>
                <a:gd name="T41" fmla="*/ 20 h 94"/>
                <a:gd name="T42" fmla="*/ 118 w 118"/>
                <a:gd name="T43" fmla="*/ 40 h 94"/>
                <a:gd name="T44" fmla="*/ 106 w 118"/>
                <a:gd name="T45" fmla="*/ 36 h 94"/>
                <a:gd name="T46" fmla="*/ 106 w 118"/>
                <a:gd name="T47" fmla="*/ 36 h 94"/>
                <a:gd name="T48" fmla="*/ 100 w 118"/>
                <a:gd name="T49" fmla="*/ 54 h 94"/>
                <a:gd name="T50" fmla="*/ 92 w 118"/>
                <a:gd name="T51" fmla="*/ 66 h 94"/>
                <a:gd name="T52" fmla="*/ 86 w 118"/>
                <a:gd name="T53" fmla="*/ 76 h 94"/>
                <a:gd name="T54" fmla="*/ 78 w 118"/>
                <a:gd name="T55" fmla="*/ 82 h 94"/>
                <a:gd name="T56" fmla="*/ 70 w 118"/>
                <a:gd name="T57" fmla="*/ 86 h 94"/>
                <a:gd name="T58" fmla="*/ 60 w 118"/>
                <a:gd name="T59" fmla="*/ 88 h 94"/>
                <a:gd name="T60" fmla="*/ 42 w 118"/>
                <a:gd name="T61" fmla="*/ 88 h 94"/>
                <a:gd name="T62" fmla="*/ 42 w 118"/>
                <a:gd name="T63" fmla="*/ 88 h 94"/>
                <a:gd name="T64" fmla="*/ 26 w 118"/>
                <a:gd name="T65" fmla="*/ 88 h 94"/>
                <a:gd name="T66" fmla="*/ 20 w 118"/>
                <a:gd name="T67" fmla="*/ 90 h 94"/>
                <a:gd name="T68" fmla="*/ 12 w 118"/>
                <a:gd name="T69" fmla="*/ 94 h 94"/>
                <a:gd name="T70" fmla="*/ 12 w 118"/>
                <a:gd name="T71" fmla="*/ 94 h 94"/>
                <a:gd name="T72" fmla="*/ 10 w 118"/>
                <a:gd name="T73" fmla="*/ 94 h 94"/>
                <a:gd name="T74" fmla="*/ 10 w 118"/>
                <a:gd name="T75" fmla="*/ 94 h 94"/>
                <a:gd name="T76" fmla="*/ 10 w 118"/>
                <a:gd name="T77" fmla="*/ 94 h 94"/>
                <a:gd name="T78" fmla="*/ 0 w 118"/>
                <a:gd name="T79"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8" h="94">
                  <a:moveTo>
                    <a:pt x="0" y="80"/>
                  </a:moveTo>
                  <a:lnTo>
                    <a:pt x="0" y="80"/>
                  </a:lnTo>
                  <a:lnTo>
                    <a:pt x="2" y="80"/>
                  </a:lnTo>
                  <a:lnTo>
                    <a:pt x="2" y="80"/>
                  </a:lnTo>
                  <a:lnTo>
                    <a:pt x="4" y="78"/>
                  </a:lnTo>
                  <a:lnTo>
                    <a:pt x="4" y="78"/>
                  </a:lnTo>
                  <a:lnTo>
                    <a:pt x="14" y="74"/>
                  </a:lnTo>
                  <a:lnTo>
                    <a:pt x="24" y="72"/>
                  </a:lnTo>
                  <a:lnTo>
                    <a:pt x="42" y="72"/>
                  </a:lnTo>
                  <a:lnTo>
                    <a:pt x="42" y="72"/>
                  </a:lnTo>
                  <a:lnTo>
                    <a:pt x="56" y="72"/>
                  </a:lnTo>
                  <a:lnTo>
                    <a:pt x="62" y="70"/>
                  </a:lnTo>
                  <a:lnTo>
                    <a:pt x="68" y="66"/>
                  </a:lnTo>
                  <a:lnTo>
                    <a:pt x="74" y="62"/>
                  </a:lnTo>
                  <a:lnTo>
                    <a:pt x="80" y="54"/>
                  </a:lnTo>
                  <a:lnTo>
                    <a:pt x="84" y="44"/>
                  </a:lnTo>
                  <a:lnTo>
                    <a:pt x="90" y="30"/>
                  </a:lnTo>
                  <a:lnTo>
                    <a:pt x="80" y="28"/>
                  </a:lnTo>
                  <a:lnTo>
                    <a:pt x="94" y="14"/>
                  </a:lnTo>
                  <a:lnTo>
                    <a:pt x="108" y="0"/>
                  </a:lnTo>
                  <a:lnTo>
                    <a:pt x="112" y="20"/>
                  </a:lnTo>
                  <a:lnTo>
                    <a:pt x="118" y="40"/>
                  </a:lnTo>
                  <a:lnTo>
                    <a:pt x="106" y="36"/>
                  </a:lnTo>
                  <a:lnTo>
                    <a:pt x="106" y="36"/>
                  </a:lnTo>
                  <a:lnTo>
                    <a:pt x="100" y="54"/>
                  </a:lnTo>
                  <a:lnTo>
                    <a:pt x="92" y="66"/>
                  </a:lnTo>
                  <a:lnTo>
                    <a:pt x="86" y="76"/>
                  </a:lnTo>
                  <a:lnTo>
                    <a:pt x="78" y="82"/>
                  </a:lnTo>
                  <a:lnTo>
                    <a:pt x="70" y="86"/>
                  </a:lnTo>
                  <a:lnTo>
                    <a:pt x="60" y="88"/>
                  </a:lnTo>
                  <a:lnTo>
                    <a:pt x="42" y="88"/>
                  </a:lnTo>
                  <a:lnTo>
                    <a:pt x="42" y="88"/>
                  </a:lnTo>
                  <a:lnTo>
                    <a:pt x="26" y="88"/>
                  </a:lnTo>
                  <a:lnTo>
                    <a:pt x="20" y="90"/>
                  </a:lnTo>
                  <a:lnTo>
                    <a:pt x="12" y="94"/>
                  </a:lnTo>
                  <a:lnTo>
                    <a:pt x="12" y="94"/>
                  </a:lnTo>
                  <a:lnTo>
                    <a:pt x="10" y="94"/>
                  </a:lnTo>
                  <a:lnTo>
                    <a:pt x="10" y="94"/>
                  </a:lnTo>
                  <a:lnTo>
                    <a:pt x="10" y="94"/>
                  </a:lnTo>
                  <a:lnTo>
                    <a:pt x="0" y="80"/>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rgbClr val="4C4C4C"/>
                </a:solidFill>
                <a:cs typeface="+mn-ea"/>
                <a:sym typeface="+mn-lt"/>
              </a:endParaRPr>
            </a:p>
          </p:txBody>
        </p:sp>
      </p:grpSp>
    </p:spTree>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prstGeom prst="rect">
            <a:avLst/>
          </a:prstGeom>
        </p:spPr>
        <p:txBody>
          <a:bodyPr/>
          <a:lstStyle/>
          <a:p>
            <a:r>
              <a:rPr lang="zh-CN" altLang="en-US" b="1" dirty="0">
                <a:latin typeface="+mn-lt"/>
                <a:ea typeface="+mn-ea"/>
                <a:cs typeface="+mn-ea"/>
                <a:sym typeface="+mn-lt"/>
              </a:rPr>
              <a:t>模版使用说明</a:t>
            </a:r>
            <a:endParaRPr lang="zh-CN" altLang="en-US" b="1" dirty="0">
              <a:latin typeface="+mn-lt"/>
              <a:ea typeface="+mn-ea"/>
              <a:cs typeface="+mn-ea"/>
              <a:sym typeface="+mn-lt"/>
            </a:endParaRPr>
          </a:p>
        </p:txBody>
      </p:sp>
      <p:sp>
        <p:nvSpPr>
          <p:cNvPr id="110" name="Rectangle 14"/>
          <p:cNvSpPr>
            <a:spLocks noChangeArrowheads="1"/>
          </p:cNvSpPr>
          <p:nvPr/>
        </p:nvSpPr>
        <p:spPr bwMode="auto">
          <a:xfrm>
            <a:off x="1094227" y="1821579"/>
            <a:ext cx="360734" cy="331312"/>
          </a:xfrm>
          <a:prstGeom prst="snip1Rect">
            <a:avLst/>
          </a:prstGeom>
          <a:solidFill>
            <a:schemeClr val="tx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25000"/>
              </a:lnSpc>
              <a:spcBef>
                <a:spcPct val="0"/>
              </a:spcBef>
              <a:spcAft>
                <a:spcPct val="0"/>
              </a:spcAft>
              <a:buFont typeface="Arial" panose="020B0604020202020204" pitchFamily="34" charset="0"/>
              <a:buNone/>
              <a:defRPr/>
            </a:pPr>
            <a:r>
              <a:rPr lang="en-US" altLang="zh-CN" sz="1400" dirty="0">
                <a:solidFill>
                  <a:schemeClr val="bg1"/>
                </a:solidFill>
                <a:latin typeface="+mn-lt"/>
                <a:ea typeface="+mn-ea"/>
                <a:cs typeface="+mn-ea"/>
                <a:sym typeface="+mn-lt"/>
              </a:rPr>
              <a:t>1</a:t>
            </a:r>
            <a:endParaRPr lang="zh-CN" altLang="en-US" sz="1400" dirty="0">
              <a:solidFill>
                <a:schemeClr val="bg1"/>
              </a:solidFill>
              <a:latin typeface="+mn-lt"/>
              <a:ea typeface="+mn-ea"/>
              <a:cs typeface="+mn-ea"/>
              <a:sym typeface="+mn-lt"/>
            </a:endParaRPr>
          </a:p>
        </p:txBody>
      </p:sp>
      <p:sp>
        <p:nvSpPr>
          <p:cNvPr id="111" name="Rectangle 14"/>
          <p:cNvSpPr>
            <a:spLocks noChangeArrowheads="1"/>
          </p:cNvSpPr>
          <p:nvPr/>
        </p:nvSpPr>
        <p:spPr bwMode="auto">
          <a:xfrm>
            <a:off x="1692841" y="1824774"/>
            <a:ext cx="8254095" cy="48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defRPr/>
            </a:pPr>
            <a:r>
              <a:rPr lang="zh-CN" altLang="en-US" b="1" dirty="0">
                <a:solidFill>
                  <a:srgbClr val="DADADA">
                    <a:lumMod val="50000"/>
                  </a:srgbClr>
                </a:solidFill>
                <a:latin typeface="+mn-lt"/>
                <a:ea typeface="+mn-ea"/>
                <a:cs typeface="+mn-ea"/>
                <a:sym typeface="+mn-lt"/>
              </a:rPr>
              <a:t>软件兼容：</a:t>
            </a:r>
            <a:r>
              <a:rPr lang="zh-CN" altLang="en-US" sz="1400" dirty="0">
                <a:solidFill>
                  <a:srgbClr val="DADADA">
                    <a:lumMod val="50000"/>
                  </a:srgbClr>
                </a:solidFill>
                <a:latin typeface="+mn-lt"/>
                <a:ea typeface="+mn-ea"/>
                <a:cs typeface="+mn-ea"/>
                <a:sym typeface="+mn-lt"/>
              </a:rPr>
              <a:t>本模板在</a:t>
            </a:r>
            <a:r>
              <a:rPr lang="en-US" altLang="zh-CN" sz="1400" dirty="0">
                <a:solidFill>
                  <a:srgbClr val="DADADA">
                    <a:lumMod val="50000"/>
                  </a:srgbClr>
                </a:solidFill>
                <a:latin typeface="+mn-lt"/>
                <a:ea typeface="+mn-ea"/>
                <a:cs typeface="+mn-ea"/>
                <a:sym typeface="+mn-lt"/>
              </a:rPr>
              <a:t>WPS</a:t>
            </a:r>
            <a:r>
              <a:rPr lang="zh-CN" altLang="en-US" sz="1400" dirty="0">
                <a:solidFill>
                  <a:srgbClr val="DADADA">
                    <a:lumMod val="50000"/>
                  </a:srgbClr>
                </a:solidFill>
                <a:latin typeface="+mn-lt"/>
                <a:ea typeface="+mn-ea"/>
                <a:cs typeface="+mn-ea"/>
                <a:sym typeface="+mn-lt"/>
              </a:rPr>
              <a:t>和</a:t>
            </a:r>
            <a:r>
              <a:rPr lang="en-US" altLang="zh-CN" sz="1400" dirty="0" err="1">
                <a:solidFill>
                  <a:srgbClr val="DADADA">
                    <a:lumMod val="50000"/>
                  </a:srgbClr>
                </a:solidFill>
                <a:latin typeface="+mn-lt"/>
                <a:ea typeface="+mn-ea"/>
                <a:cs typeface="+mn-ea"/>
                <a:sym typeface="+mn-lt"/>
              </a:rPr>
              <a:t>powerpoint</a:t>
            </a:r>
            <a:r>
              <a:rPr lang="zh-CN" altLang="en-US" sz="1400" dirty="0">
                <a:solidFill>
                  <a:srgbClr val="DADADA">
                    <a:lumMod val="50000"/>
                  </a:srgbClr>
                </a:solidFill>
                <a:latin typeface="+mn-lt"/>
                <a:ea typeface="+mn-ea"/>
                <a:cs typeface="+mn-ea"/>
                <a:sym typeface="+mn-lt"/>
              </a:rPr>
              <a:t>均可使用。如使用</a:t>
            </a:r>
            <a:r>
              <a:rPr lang="en-US" altLang="zh-CN" sz="1400" dirty="0">
                <a:solidFill>
                  <a:srgbClr val="DADADA">
                    <a:lumMod val="50000"/>
                  </a:srgbClr>
                </a:solidFill>
                <a:latin typeface="+mn-lt"/>
                <a:ea typeface="+mn-ea"/>
                <a:cs typeface="+mn-ea"/>
                <a:sym typeface="+mn-lt"/>
              </a:rPr>
              <a:t>WPS,</a:t>
            </a:r>
            <a:r>
              <a:rPr lang="zh-CN" altLang="en-US" sz="1400" dirty="0">
                <a:solidFill>
                  <a:srgbClr val="DADADA">
                    <a:lumMod val="50000"/>
                  </a:srgbClr>
                </a:solidFill>
                <a:latin typeface="+mn-lt"/>
                <a:ea typeface="+mn-ea"/>
                <a:cs typeface="+mn-ea"/>
                <a:sym typeface="+mn-lt"/>
              </a:rPr>
              <a:t>建议在官网下载最新版。</a:t>
            </a:r>
            <a:r>
              <a:rPr lang="en-US" altLang="zh-CN" sz="1400" dirty="0" err="1">
                <a:solidFill>
                  <a:srgbClr val="DADADA">
                    <a:lumMod val="50000"/>
                  </a:srgbClr>
                </a:solidFill>
                <a:latin typeface="+mn-lt"/>
                <a:ea typeface="+mn-ea"/>
                <a:cs typeface="+mn-ea"/>
                <a:sym typeface="+mn-lt"/>
              </a:rPr>
              <a:t>Powerpoint</a:t>
            </a:r>
            <a:r>
              <a:rPr lang="zh-CN" altLang="en-US" sz="1400" dirty="0">
                <a:solidFill>
                  <a:srgbClr val="DADADA">
                    <a:lumMod val="50000"/>
                  </a:srgbClr>
                </a:solidFill>
                <a:latin typeface="+mn-lt"/>
                <a:ea typeface="+mn-ea"/>
                <a:cs typeface="+mn-ea"/>
                <a:sym typeface="+mn-lt"/>
              </a:rPr>
              <a:t>则建议使用</a:t>
            </a:r>
            <a:r>
              <a:rPr lang="en-US" altLang="zh-CN" sz="1400" dirty="0">
                <a:solidFill>
                  <a:srgbClr val="DADADA">
                    <a:lumMod val="50000"/>
                  </a:srgbClr>
                </a:solidFill>
                <a:latin typeface="+mn-lt"/>
                <a:ea typeface="+mn-ea"/>
                <a:cs typeface="+mn-ea"/>
                <a:sym typeface="+mn-lt"/>
              </a:rPr>
              <a:t>2010</a:t>
            </a:r>
            <a:r>
              <a:rPr lang="zh-CN" altLang="en-US" sz="1400" dirty="0">
                <a:solidFill>
                  <a:srgbClr val="DADADA">
                    <a:lumMod val="50000"/>
                  </a:srgbClr>
                </a:solidFill>
                <a:latin typeface="+mn-lt"/>
                <a:ea typeface="+mn-ea"/>
                <a:cs typeface="+mn-ea"/>
                <a:sym typeface="+mn-lt"/>
              </a:rPr>
              <a:t>版本以上。</a:t>
            </a:r>
            <a:endParaRPr lang="zh-CN" altLang="en-US" sz="1400" dirty="0">
              <a:solidFill>
                <a:srgbClr val="DADADA">
                  <a:lumMod val="50000"/>
                </a:srgbClr>
              </a:solidFill>
              <a:latin typeface="+mn-lt"/>
              <a:ea typeface="+mn-ea"/>
              <a:cs typeface="+mn-ea"/>
              <a:sym typeface="+mn-lt"/>
            </a:endParaRPr>
          </a:p>
        </p:txBody>
      </p:sp>
      <p:sp>
        <p:nvSpPr>
          <p:cNvPr id="112" name="Rectangle 14"/>
          <p:cNvSpPr>
            <a:spLocks noChangeArrowheads="1"/>
          </p:cNvSpPr>
          <p:nvPr/>
        </p:nvSpPr>
        <p:spPr bwMode="auto">
          <a:xfrm>
            <a:off x="1094227" y="2742683"/>
            <a:ext cx="360734" cy="331312"/>
          </a:xfrm>
          <a:prstGeom prst="snip1Rect">
            <a:avLst/>
          </a:prstGeom>
          <a:solidFill>
            <a:schemeClr val="tx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25000"/>
              </a:lnSpc>
              <a:spcBef>
                <a:spcPct val="0"/>
              </a:spcBef>
              <a:spcAft>
                <a:spcPct val="0"/>
              </a:spcAft>
              <a:buFont typeface="Arial" panose="020B0604020202020204" pitchFamily="34" charset="0"/>
              <a:buNone/>
              <a:defRPr/>
            </a:pPr>
            <a:r>
              <a:rPr lang="en-US" altLang="zh-CN" sz="1400" dirty="0">
                <a:solidFill>
                  <a:schemeClr val="bg1"/>
                </a:solidFill>
                <a:latin typeface="+mn-lt"/>
                <a:ea typeface="+mn-ea"/>
                <a:cs typeface="+mn-ea"/>
                <a:sym typeface="+mn-lt"/>
              </a:rPr>
              <a:t>2</a:t>
            </a:r>
            <a:endParaRPr lang="zh-CN" altLang="en-US" sz="1400" dirty="0">
              <a:solidFill>
                <a:schemeClr val="bg1"/>
              </a:solidFill>
              <a:latin typeface="+mn-lt"/>
              <a:ea typeface="+mn-ea"/>
              <a:cs typeface="+mn-ea"/>
              <a:sym typeface="+mn-lt"/>
            </a:endParaRPr>
          </a:p>
        </p:txBody>
      </p:sp>
      <p:sp>
        <p:nvSpPr>
          <p:cNvPr id="113" name="Rectangle 14"/>
          <p:cNvSpPr>
            <a:spLocks noChangeArrowheads="1"/>
          </p:cNvSpPr>
          <p:nvPr/>
        </p:nvSpPr>
        <p:spPr bwMode="auto">
          <a:xfrm>
            <a:off x="1692841" y="2669724"/>
            <a:ext cx="9489199" cy="48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defRPr/>
            </a:pPr>
            <a:r>
              <a:rPr lang="zh-CN" altLang="en-US" b="1" dirty="0">
                <a:solidFill>
                  <a:srgbClr val="DADADA">
                    <a:lumMod val="50000"/>
                  </a:srgbClr>
                </a:solidFill>
                <a:latin typeface="+mn-lt"/>
                <a:ea typeface="+mn-ea"/>
                <a:cs typeface="+mn-ea"/>
                <a:sym typeface="+mn-lt"/>
              </a:rPr>
              <a:t>替换图片：</a:t>
            </a:r>
            <a:r>
              <a:rPr lang="zh-CN" altLang="en-US" sz="1400" dirty="0">
                <a:solidFill>
                  <a:srgbClr val="DADADA">
                    <a:lumMod val="50000"/>
                  </a:srgbClr>
                </a:solidFill>
                <a:latin typeface="+mn-lt"/>
                <a:ea typeface="+mn-ea"/>
                <a:cs typeface="+mn-ea"/>
                <a:sym typeface="+mn-lt"/>
              </a:rPr>
              <a:t>直接选中图片，然后右键弹出菜单选中“更改图片”，即可在替换图片的同时，保留原来的动画顺序。</a:t>
            </a:r>
            <a:endParaRPr lang="zh-CN" altLang="en-US" sz="1400" dirty="0">
              <a:solidFill>
                <a:srgbClr val="DADADA">
                  <a:lumMod val="50000"/>
                </a:srgbClr>
              </a:solidFill>
              <a:latin typeface="+mn-lt"/>
              <a:ea typeface="+mn-ea"/>
              <a:cs typeface="+mn-ea"/>
              <a:sym typeface="+mn-lt"/>
            </a:endParaRPr>
          </a:p>
        </p:txBody>
      </p:sp>
      <p:sp>
        <p:nvSpPr>
          <p:cNvPr id="114" name="Rectangle 14"/>
          <p:cNvSpPr>
            <a:spLocks noChangeArrowheads="1"/>
          </p:cNvSpPr>
          <p:nvPr/>
        </p:nvSpPr>
        <p:spPr bwMode="auto">
          <a:xfrm>
            <a:off x="1094227" y="3479300"/>
            <a:ext cx="360734" cy="331312"/>
          </a:xfrm>
          <a:prstGeom prst="snip1Rect">
            <a:avLst/>
          </a:prstGeom>
          <a:solidFill>
            <a:schemeClr val="tx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25000"/>
              </a:lnSpc>
              <a:spcBef>
                <a:spcPct val="0"/>
              </a:spcBef>
              <a:spcAft>
                <a:spcPct val="0"/>
              </a:spcAft>
              <a:buFont typeface="Arial" panose="020B0604020202020204" pitchFamily="34" charset="0"/>
              <a:buNone/>
              <a:defRPr/>
            </a:pPr>
            <a:r>
              <a:rPr lang="en-US" altLang="zh-CN" sz="1400" dirty="0">
                <a:solidFill>
                  <a:schemeClr val="bg1"/>
                </a:solidFill>
                <a:latin typeface="+mn-lt"/>
                <a:ea typeface="+mn-ea"/>
                <a:cs typeface="+mn-ea"/>
                <a:sym typeface="+mn-lt"/>
              </a:rPr>
              <a:t>3</a:t>
            </a:r>
            <a:endParaRPr lang="zh-CN" altLang="en-US" sz="1400" dirty="0">
              <a:solidFill>
                <a:schemeClr val="bg1"/>
              </a:solidFill>
              <a:latin typeface="+mn-lt"/>
              <a:ea typeface="+mn-ea"/>
              <a:cs typeface="+mn-ea"/>
              <a:sym typeface="+mn-lt"/>
            </a:endParaRPr>
          </a:p>
        </p:txBody>
      </p:sp>
      <p:sp>
        <p:nvSpPr>
          <p:cNvPr id="115" name="Rectangle 14"/>
          <p:cNvSpPr>
            <a:spLocks noChangeArrowheads="1"/>
          </p:cNvSpPr>
          <p:nvPr/>
        </p:nvSpPr>
        <p:spPr bwMode="auto">
          <a:xfrm>
            <a:off x="1692841" y="3406341"/>
            <a:ext cx="9489199" cy="48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defRPr/>
            </a:pPr>
            <a:r>
              <a:rPr lang="zh-CN" altLang="en-US" b="1" dirty="0">
                <a:solidFill>
                  <a:srgbClr val="DADADA">
                    <a:lumMod val="50000"/>
                  </a:srgbClr>
                </a:solidFill>
                <a:latin typeface="+mn-lt"/>
                <a:ea typeface="+mn-ea"/>
                <a:cs typeface="+mn-ea"/>
                <a:sym typeface="+mn-lt"/>
              </a:rPr>
              <a:t>替换文字：</a:t>
            </a:r>
            <a:r>
              <a:rPr lang="zh-CN" altLang="en-US" sz="1400" dirty="0">
                <a:solidFill>
                  <a:srgbClr val="DADADA">
                    <a:lumMod val="50000"/>
                  </a:srgbClr>
                </a:solidFill>
                <a:latin typeface="+mn-lt"/>
                <a:ea typeface="+mn-ea"/>
                <a:cs typeface="+mn-ea"/>
                <a:sym typeface="+mn-lt"/>
              </a:rPr>
              <a:t>点击要修改的文字，将鼠标光标置于文本框内，即可进行修改。</a:t>
            </a:r>
            <a:endParaRPr lang="zh-CN" altLang="en-US" sz="1400" dirty="0">
              <a:solidFill>
                <a:srgbClr val="DADADA">
                  <a:lumMod val="50000"/>
                </a:srgbClr>
              </a:solidFill>
              <a:latin typeface="+mn-lt"/>
              <a:ea typeface="+mn-ea"/>
              <a:cs typeface="+mn-ea"/>
              <a:sym typeface="+mn-lt"/>
            </a:endParaRPr>
          </a:p>
        </p:txBody>
      </p:sp>
      <p:sp>
        <p:nvSpPr>
          <p:cNvPr id="116" name="Rectangle 14"/>
          <p:cNvSpPr>
            <a:spLocks noChangeArrowheads="1"/>
          </p:cNvSpPr>
          <p:nvPr/>
        </p:nvSpPr>
        <p:spPr bwMode="auto">
          <a:xfrm>
            <a:off x="1094227" y="4215917"/>
            <a:ext cx="360734" cy="331312"/>
          </a:xfrm>
          <a:prstGeom prst="snip1Rect">
            <a:avLst/>
          </a:prstGeom>
          <a:solidFill>
            <a:schemeClr val="tx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25000"/>
              </a:lnSpc>
              <a:spcBef>
                <a:spcPct val="0"/>
              </a:spcBef>
              <a:spcAft>
                <a:spcPct val="0"/>
              </a:spcAft>
              <a:buFont typeface="Arial" panose="020B0604020202020204" pitchFamily="34" charset="0"/>
              <a:buNone/>
              <a:defRPr/>
            </a:pPr>
            <a:r>
              <a:rPr lang="en-US" altLang="zh-CN" sz="1400" dirty="0">
                <a:solidFill>
                  <a:schemeClr val="bg1"/>
                </a:solidFill>
                <a:latin typeface="+mn-lt"/>
                <a:ea typeface="+mn-ea"/>
                <a:cs typeface="+mn-ea"/>
                <a:sym typeface="+mn-lt"/>
              </a:rPr>
              <a:t>4</a:t>
            </a:r>
            <a:endParaRPr lang="zh-CN" altLang="en-US" sz="1400" dirty="0">
              <a:solidFill>
                <a:schemeClr val="bg1"/>
              </a:solidFill>
              <a:latin typeface="+mn-lt"/>
              <a:ea typeface="+mn-ea"/>
              <a:cs typeface="+mn-ea"/>
              <a:sym typeface="+mn-lt"/>
            </a:endParaRPr>
          </a:p>
        </p:txBody>
      </p:sp>
      <p:sp>
        <p:nvSpPr>
          <p:cNvPr id="117" name="Rectangle 14"/>
          <p:cNvSpPr>
            <a:spLocks noChangeArrowheads="1"/>
          </p:cNvSpPr>
          <p:nvPr/>
        </p:nvSpPr>
        <p:spPr bwMode="auto">
          <a:xfrm>
            <a:off x="1692841" y="4142958"/>
            <a:ext cx="9835362" cy="48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defRPr/>
            </a:pPr>
            <a:r>
              <a:rPr lang="zh-CN" altLang="en-US" b="1" dirty="0">
                <a:solidFill>
                  <a:srgbClr val="DADADA">
                    <a:lumMod val="50000"/>
                  </a:srgbClr>
                </a:solidFill>
                <a:latin typeface="+mn-lt"/>
                <a:ea typeface="+mn-ea"/>
                <a:cs typeface="+mn-ea"/>
                <a:sym typeface="+mn-lt"/>
              </a:rPr>
              <a:t>动画：</a:t>
            </a:r>
            <a:r>
              <a:rPr lang="zh-CN" altLang="en-US" sz="1400" dirty="0">
                <a:solidFill>
                  <a:srgbClr val="DADADA">
                    <a:lumMod val="50000"/>
                  </a:srgbClr>
                </a:solidFill>
                <a:latin typeface="+mn-lt"/>
                <a:ea typeface="+mn-ea"/>
                <a:cs typeface="+mn-ea"/>
                <a:sym typeface="+mn-lt"/>
              </a:rPr>
              <a:t>本模版各页面均有动画，如需新增图文元素，请注意新增元素的动画效果。</a:t>
            </a:r>
            <a:endParaRPr lang="zh-CN" altLang="en-US" sz="1400" dirty="0">
              <a:solidFill>
                <a:srgbClr val="DADADA">
                  <a:lumMod val="50000"/>
                </a:srgbClr>
              </a:solidFill>
              <a:latin typeface="+mn-lt"/>
              <a:ea typeface="+mn-ea"/>
              <a:cs typeface="+mn-ea"/>
              <a:sym typeface="+mn-lt"/>
            </a:endParaRPr>
          </a:p>
        </p:txBody>
      </p:sp>
      <p:sp>
        <p:nvSpPr>
          <p:cNvPr id="118" name="Rectangle 14"/>
          <p:cNvSpPr>
            <a:spLocks noChangeArrowheads="1"/>
          </p:cNvSpPr>
          <p:nvPr/>
        </p:nvSpPr>
        <p:spPr bwMode="auto">
          <a:xfrm>
            <a:off x="1094227" y="4896809"/>
            <a:ext cx="360734" cy="331312"/>
          </a:xfrm>
          <a:prstGeom prst="snip1Rect">
            <a:avLst/>
          </a:prstGeom>
          <a:solidFill>
            <a:schemeClr val="tx1"/>
          </a:solidFill>
          <a:ln>
            <a:noFill/>
          </a:ln>
        </p:spPr>
        <p:txBody>
          <a:bodyPr lIns="0" tIns="0" rIns="0" bIns="0"/>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lnSpc>
                <a:spcPct val="125000"/>
              </a:lnSpc>
              <a:spcBef>
                <a:spcPct val="0"/>
              </a:spcBef>
              <a:spcAft>
                <a:spcPct val="0"/>
              </a:spcAft>
              <a:buFont typeface="Arial" panose="020B0604020202020204" pitchFamily="34" charset="0"/>
              <a:buNone/>
              <a:defRPr/>
            </a:pPr>
            <a:r>
              <a:rPr lang="en-US" altLang="zh-CN" sz="1400" dirty="0">
                <a:solidFill>
                  <a:schemeClr val="bg1"/>
                </a:solidFill>
                <a:latin typeface="+mn-lt"/>
                <a:ea typeface="+mn-ea"/>
                <a:cs typeface="+mn-ea"/>
                <a:sym typeface="+mn-lt"/>
              </a:rPr>
              <a:t>5</a:t>
            </a:r>
            <a:endParaRPr lang="zh-CN" altLang="en-US" sz="1400" dirty="0">
              <a:solidFill>
                <a:schemeClr val="bg1"/>
              </a:solidFill>
              <a:latin typeface="+mn-lt"/>
              <a:ea typeface="+mn-ea"/>
              <a:cs typeface="+mn-ea"/>
              <a:sym typeface="+mn-lt"/>
            </a:endParaRPr>
          </a:p>
        </p:txBody>
      </p:sp>
      <p:sp>
        <p:nvSpPr>
          <p:cNvPr id="119" name="Rectangle 14"/>
          <p:cNvSpPr>
            <a:spLocks noChangeArrowheads="1"/>
          </p:cNvSpPr>
          <p:nvPr/>
        </p:nvSpPr>
        <p:spPr bwMode="auto">
          <a:xfrm>
            <a:off x="1692841" y="4987909"/>
            <a:ext cx="8124897" cy="48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200000"/>
              </a:lnSpc>
              <a:spcBef>
                <a:spcPct val="0"/>
              </a:spcBef>
              <a:spcAft>
                <a:spcPct val="0"/>
              </a:spcAft>
              <a:buFont typeface="Arial" panose="020B0604020202020204" pitchFamily="34" charset="0"/>
              <a:buNone/>
              <a:defRPr/>
            </a:pPr>
            <a:r>
              <a:rPr lang="zh-CN" altLang="en-US" b="1" dirty="0">
                <a:solidFill>
                  <a:srgbClr val="DADADA">
                    <a:lumMod val="50000"/>
                  </a:srgbClr>
                </a:solidFill>
                <a:latin typeface="+mn-lt"/>
                <a:ea typeface="+mn-ea"/>
                <a:cs typeface="+mn-ea"/>
                <a:sym typeface="+mn-lt"/>
              </a:rPr>
              <a:t>一键替换颜色方案：</a:t>
            </a:r>
            <a:r>
              <a:rPr lang="zh-CN" altLang="en-US" sz="1400" dirty="0">
                <a:solidFill>
                  <a:srgbClr val="DADADA">
                    <a:lumMod val="50000"/>
                  </a:srgbClr>
                </a:solidFill>
                <a:latin typeface="+mn-lt"/>
                <a:ea typeface="+mn-ea"/>
                <a:cs typeface="+mn-ea"/>
                <a:sym typeface="+mn-lt"/>
              </a:rPr>
              <a:t>本模版设计时就采用颜色方案策略，方便使用者根据实际情况一键替换颜色。</a:t>
            </a:r>
            <a:r>
              <a:rPr lang="en-US" altLang="zh-CN" sz="1400" dirty="0">
                <a:solidFill>
                  <a:srgbClr val="DADADA">
                    <a:lumMod val="50000"/>
                  </a:srgbClr>
                </a:solidFill>
                <a:latin typeface="+mn-lt"/>
                <a:ea typeface="+mn-ea"/>
                <a:cs typeface="+mn-ea"/>
                <a:sym typeface="+mn-lt"/>
              </a:rPr>
              <a:t>WPS</a:t>
            </a:r>
            <a:r>
              <a:rPr lang="zh-CN" altLang="en-US" sz="1400" dirty="0">
                <a:solidFill>
                  <a:srgbClr val="DADADA">
                    <a:lumMod val="50000"/>
                  </a:srgbClr>
                </a:solidFill>
                <a:latin typeface="+mn-lt"/>
                <a:ea typeface="+mn-ea"/>
                <a:cs typeface="+mn-ea"/>
                <a:sym typeface="+mn-lt"/>
              </a:rPr>
              <a:t>在“设计</a:t>
            </a:r>
            <a:r>
              <a:rPr lang="en-US" altLang="zh-CN" sz="1400" dirty="0">
                <a:solidFill>
                  <a:srgbClr val="DADADA">
                    <a:lumMod val="50000"/>
                  </a:srgbClr>
                </a:solidFill>
                <a:latin typeface="+mn-lt"/>
                <a:ea typeface="+mn-ea"/>
                <a:cs typeface="+mn-ea"/>
                <a:sym typeface="+mn-lt"/>
              </a:rPr>
              <a:t>——</a:t>
            </a:r>
            <a:r>
              <a:rPr lang="zh-CN" altLang="en-US" sz="1400" dirty="0">
                <a:solidFill>
                  <a:srgbClr val="DADADA">
                    <a:lumMod val="50000"/>
                  </a:srgbClr>
                </a:solidFill>
                <a:latin typeface="+mn-lt"/>
                <a:ea typeface="+mn-ea"/>
                <a:cs typeface="+mn-ea"/>
                <a:sym typeface="+mn-lt"/>
              </a:rPr>
              <a:t>配色方案”进行色彩一键替换。</a:t>
            </a:r>
            <a:r>
              <a:rPr lang="en-US" altLang="zh-CN" sz="1400" dirty="0" err="1">
                <a:solidFill>
                  <a:srgbClr val="DADADA">
                    <a:lumMod val="50000"/>
                  </a:srgbClr>
                </a:solidFill>
                <a:latin typeface="+mn-lt"/>
                <a:ea typeface="+mn-ea"/>
                <a:cs typeface="+mn-ea"/>
                <a:sym typeface="+mn-lt"/>
              </a:rPr>
              <a:t>Powerpoint</a:t>
            </a:r>
            <a:r>
              <a:rPr lang="zh-CN" altLang="en-US" sz="1400" dirty="0">
                <a:solidFill>
                  <a:srgbClr val="DADADA">
                    <a:lumMod val="50000"/>
                  </a:srgbClr>
                </a:solidFill>
                <a:latin typeface="+mn-lt"/>
                <a:ea typeface="+mn-ea"/>
                <a:cs typeface="+mn-ea"/>
                <a:sym typeface="+mn-lt"/>
              </a:rPr>
              <a:t>在“设计</a:t>
            </a:r>
            <a:r>
              <a:rPr lang="en-US" altLang="zh-CN" sz="1400" dirty="0">
                <a:solidFill>
                  <a:srgbClr val="DADADA">
                    <a:lumMod val="50000"/>
                  </a:srgbClr>
                </a:solidFill>
                <a:latin typeface="+mn-lt"/>
                <a:ea typeface="+mn-ea"/>
                <a:cs typeface="+mn-ea"/>
                <a:sym typeface="+mn-lt"/>
              </a:rPr>
              <a:t>——</a:t>
            </a:r>
            <a:r>
              <a:rPr lang="zh-CN" altLang="en-US" sz="1400" dirty="0">
                <a:solidFill>
                  <a:srgbClr val="DADADA">
                    <a:lumMod val="50000"/>
                  </a:srgbClr>
                </a:solidFill>
                <a:latin typeface="+mn-lt"/>
                <a:ea typeface="+mn-ea"/>
                <a:cs typeface="+mn-ea"/>
                <a:sym typeface="+mn-lt"/>
              </a:rPr>
              <a:t>颜色”即可进行修改。</a:t>
            </a:r>
            <a:endParaRPr lang="zh-CN" altLang="en-US" sz="1400" dirty="0">
              <a:solidFill>
                <a:srgbClr val="DADADA">
                  <a:lumMod val="50000"/>
                </a:srgbClr>
              </a:solidFill>
              <a:latin typeface="+mn-lt"/>
              <a:ea typeface="+mn-ea"/>
              <a:cs typeface="+mn-ea"/>
              <a:sym typeface="+mn-lt"/>
            </a:endParaRP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720761" y="1836482"/>
            <a:ext cx="6450966" cy="2983317"/>
          </a:xfrm>
          <a:prstGeom prst="rect">
            <a:avLst/>
          </a:prstGeom>
          <a:noFill/>
        </p:spPr>
        <p:txBody>
          <a:bodyPr wrap="square" rtlCol="0">
            <a:spAutoFit/>
          </a:bodyPr>
          <a:lstStyle/>
          <a:p>
            <a:pPr>
              <a:lnSpc>
                <a:spcPct val="150000"/>
              </a:lnSpc>
            </a:pPr>
            <a:r>
              <a:rPr lang="zh-CN" altLang="en-US" sz="2135" dirty="0">
                <a:solidFill>
                  <a:schemeClr val="accent1"/>
                </a:solidFill>
                <a:cs typeface="+mn-ea"/>
                <a:sym typeface="+mn-lt"/>
              </a:rPr>
              <a:t>模板仅限购买者个人使用，</a:t>
            </a:r>
            <a:endParaRPr lang="en-US" altLang="zh-CN" sz="2135" dirty="0">
              <a:solidFill>
                <a:schemeClr val="accent1"/>
              </a:solidFill>
              <a:cs typeface="+mn-ea"/>
              <a:sym typeface="+mn-lt"/>
            </a:endParaRPr>
          </a:p>
          <a:p>
            <a:pPr>
              <a:lnSpc>
                <a:spcPct val="150000"/>
              </a:lnSpc>
            </a:pPr>
            <a:r>
              <a:rPr lang="zh-CN" altLang="en-US" sz="2135" dirty="0">
                <a:solidFill>
                  <a:schemeClr val="accent1"/>
                </a:solidFill>
                <a:cs typeface="+mn-ea"/>
                <a:sym typeface="+mn-lt"/>
              </a:rPr>
              <a:t>为了保证您和作者的利益，</a:t>
            </a:r>
            <a:endParaRPr lang="en-US" altLang="zh-CN" sz="2135" dirty="0">
              <a:solidFill>
                <a:schemeClr val="accent1"/>
              </a:solidFill>
              <a:cs typeface="+mn-ea"/>
              <a:sym typeface="+mn-lt"/>
            </a:endParaRPr>
          </a:p>
          <a:p>
            <a:pPr>
              <a:lnSpc>
                <a:spcPct val="150000"/>
              </a:lnSpc>
            </a:pPr>
            <a:r>
              <a:rPr lang="zh-CN" altLang="en-US" sz="2135" dirty="0">
                <a:solidFill>
                  <a:schemeClr val="accent1"/>
                </a:solidFill>
                <a:cs typeface="+mn-ea"/>
                <a:sym typeface="+mn-lt"/>
              </a:rPr>
              <a:t>请勿将模板复制、传播、销售。</a:t>
            </a:r>
            <a:endParaRPr lang="en-US" altLang="zh-CN" sz="2135" dirty="0">
              <a:solidFill>
                <a:schemeClr val="accent1"/>
              </a:solidFill>
              <a:cs typeface="+mn-ea"/>
              <a:sym typeface="+mn-lt"/>
            </a:endParaRPr>
          </a:p>
          <a:p>
            <a:pPr>
              <a:lnSpc>
                <a:spcPct val="150000"/>
              </a:lnSpc>
            </a:pPr>
            <a:r>
              <a:rPr lang="zh-CN" altLang="en-US" sz="2135" dirty="0">
                <a:solidFill>
                  <a:schemeClr val="accent1"/>
                </a:solidFill>
                <a:cs typeface="+mn-ea"/>
                <a:sym typeface="+mn-lt"/>
              </a:rPr>
              <a:t>也不得发布到互联网上任何网站、论坛、社区、微博等途径提供免费或者收费下载，</a:t>
            </a:r>
            <a:endParaRPr lang="en-US" altLang="zh-CN" sz="2135" dirty="0">
              <a:solidFill>
                <a:schemeClr val="accent1"/>
              </a:solidFill>
              <a:cs typeface="+mn-ea"/>
              <a:sym typeface="+mn-lt"/>
            </a:endParaRPr>
          </a:p>
          <a:p>
            <a:pPr>
              <a:lnSpc>
                <a:spcPct val="150000"/>
              </a:lnSpc>
            </a:pPr>
            <a:r>
              <a:rPr lang="zh-CN" altLang="en-US" sz="2135" dirty="0">
                <a:solidFill>
                  <a:schemeClr val="accent1"/>
                </a:solidFill>
                <a:cs typeface="+mn-ea"/>
                <a:sym typeface="+mn-lt"/>
              </a:rPr>
              <a:t>否则将承担法律责任。</a:t>
            </a:r>
            <a:endParaRPr lang="zh-CN" altLang="en-US" sz="2135" dirty="0">
              <a:solidFill>
                <a:schemeClr val="accent1"/>
              </a:solidFill>
              <a:cs typeface="+mn-ea"/>
              <a:sym typeface="+mn-lt"/>
            </a:endParaRPr>
          </a:p>
        </p:txBody>
      </p:sp>
      <p:sp>
        <p:nvSpPr>
          <p:cNvPr id="2" name="标题 1"/>
          <p:cNvSpPr>
            <a:spLocks noGrp="1"/>
          </p:cNvSpPr>
          <p:nvPr>
            <p:ph type="title"/>
          </p:nvPr>
        </p:nvSpPr>
        <p:spPr>
          <a:prstGeom prst="rect">
            <a:avLst/>
          </a:prstGeom>
        </p:spPr>
        <p:txBody>
          <a:bodyPr/>
          <a:lstStyle/>
          <a:p>
            <a:pPr algn="ctr"/>
            <a:r>
              <a:rPr lang="zh-CN" altLang="en-US" sz="4800" b="1" dirty="0">
                <a:latin typeface="+mn-lt"/>
                <a:ea typeface="+mn-ea"/>
                <a:cs typeface="+mn-ea"/>
                <a:sym typeface="+mn-lt"/>
              </a:rPr>
              <a:t>声  明</a:t>
            </a:r>
            <a:endParaRPr lang="zh-CN" altLang="en-US" sz="4800" b="1" dirty="0">
              <a:latin typeface="+mn-lt"/>
              <a:ea typeface="+mn-ea"/>
              <a:cs typeface="+mn-ea"/>
              <a:sym typeface="+mn-lt"/>
            </a:endParaRP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26104" y="3795939"/>
            <a:ext cx="701730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accent1"/>
                </a:solidFill>
                <a:uLnTx/>
                <a:uFillTx/>
                <a:cs typeface="+mn-ea"/>
                <a:sym typeface="+mn-lt"/>
              </a:rPr>
              <a:t>http://chn.docer.com/works?userid=295904551</a:t>
            </a:r>
            <a:endParaRPr kumimoji="0" lang="zh-CN" altLang="en-US" sz="2400" b="1" i="0" u="none" strike="noStrike" kern="1200" cap="none" spc="0" normalizeH="0" baseline="0" noProof="0" dirty="0">
              <a:ln>
                <a:noFill/>
              </a:ln>
              <a:solidFill>
                <a:schemeClr val="accent1"/>
              </a:solidFill>
              <a:uLnTx/>
              <a:uFillTx/>
              <a:cs typeface="+mn-ea"/>
              <a:sym typeface="+mn-lt"/>
            </a:endParaRPr>
          </a:p>
        </p:txBody>
      </p:sp>
      <p:sp>
        <p:nvSpPr>
          <p:cNvPr id="3" name="文本框 2"/>
          <p:cNvSpPr txBox="1"/>
          <p:nvPr/>
        </p:nvSpPr>
        <p:spPr>
          <a:xfrm>
            <a:off x="4485189" y="2732225"/>
            <a:ext cx="537065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600" normalizeH="0" baseline="0" noProof="0" dirty="0">
                <a:ln>
                  <a:noFill/>
                </a:ln>
                <a:solidFill>
                  <a:schemeClr val="accent1"/>
                </a:solidFill>
                <a:uLnTx/>
                <a:uFillTx/>
                <a:cs typeface="+mn-ea"/>
                <a:sym typeface="+mn-lt"/>
              </a:rPr>
              <a:t>更多模版请看：</a:t>
            </a:r>
            <a:endParaRPr kumimoji="0" lang="zh-CN" altLang="en-US" sz="3600" b="1" i="0" u="none" strike="noStrike" kern="1200" cap="none" spc="600" normalizeH="0" baseline="0" noProof="0" dirty="0">
              <a:ln>
                <a:noFill/>
              </a:ln>
              <a:solidFill>
                <a:schemeClr val="accent1"/>
              </a:solidFill>
              <a:uLnTx/>
              <a:uFillTx/>
              <a:cs typeface="+mn-ea"/>
              <a:sym typeface="+mn-lt"/>
            </a:endParaRPr>
          </a:p>
        </p:txBody>
      </p:sp>
      <p:sp>
        <p:nvSpPr>
          <p:cNvPr id="4" name="文本框 3"/>
          <p:cNvSpPr txBox="1"/>
          <p:nvPr/>
        </p:nvSpPr>
        <p:spPr>
          <a:xfrm>
            <a:off x="4319147" y="2083531"/>
            <a:ext cx="383122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600" normalizeH="0" baseline="0" noProof="0" dirty="0">
                <a:ln>
                  <a:noFill/>
                </a:ln>
                <a:solidFill>
                  <a:schemeClr val="accent1"/>
                </a:solidFill>
                <a:uLnTx/>
                <a:uFillTx/>
                <a:cs typeface="+mn-ea"/>
                <a:sym typeface="+mn-lt"/>
              </a:rPr>
              <a:t>尘电</a:t>
            </a:r>
            <a:r>
              <a:rPr kumimoji="0" lang="en-US" altLang="zh-CN" sz="3600" b="1" i="0" u="none" strike="noStrike" kern="1200" cap="none" spc="600" normalizeH="0" baseline="0" noProof="0" dirty="0">
                <a:ln>
                  <a:noFill/>
                </a:ln>
                <a:solidFill>
                  <a:schemeClr val="accent1"/>
                </a:solidFill>
                <a:uLnTx/>
                <a:uFillTx/>
                <a:cs typeface="+mn-ea"/>
                <a:sym typeface="+mn-lt"/>
              </a:rPr>
              <a:t>PPT</a:t>
            </a:r>
            <a:r>
              <a:rPr kumimoji="0" lang="zh-CN" altLang="en-US" sz="3600" b="1" i="0" u="none" strike="noStrike" kern="1200" cap="none" spc="600" normalizeH="0" baseline="0" noProof="0" dirty="0">
                <a:ln>
                  <a:noFill/>
                </a:ln>
                <a:solidFill>
                  <a:schemeClr val="accent1"/>
                </a:solidFill>
                <a:uLnTx/>
                <a:uFillTx/>
                <a:cs typeface="+mn-ea"/>
                <a:sym typeface="+mn-lt"/>
              </a:rPr>
              <a:t>设计</a:t>
            </a:r>
            <a:endParaRPr kumimoji="0" lang="zh-CN" altLang="en-US" sz="3600" b="1" i="0" u="none" strike="noStrike" kern="1200" cap="none" spc="600" normalizeH="0" baseline="0" noProof="0" dirty="0">
              <a:ln>
                <a:noFill/>
              </a:ln>
              <a:solidFill>
                <a:schemeClr val="accent1"/>
              </a:solidFill>
              <a:uLnTx/>
              <a:uFillTx/>
              <a:cs typeface="+mn-ea"/>
              <a:sym typeface="+mn-lt"/>
            </a:endParaRPr>
          </a:p>
        </p:txBody>
      </p:sp>
      <p:pic>
        <p:nvPicPr>
          <p:cNvPr id="5" name="图片 4"/>
          <p:cNvPicPr>
            <a:picLocks noChangeAspect="1"/>
          </p:cNvPicPr>
          <p:nvPr/>
        </p:nvPicPr>
        <p:blipFill>
          <a:blip r:embed="rId1">
            <a:extLst>
              <a:ext uri="{BEBA8EAE-BF5A-486C-A8C5-ECC9F3942E4B}">
                <a14:imgProps xmlns:a14="http://schemas.microsoft.com/office/drawing/2010/main">
                  <a14:imgLayer r:embed="rId2">
                    <a14:imgEffect>
                      <a14:backgroundRemoval t="0" b="100000" l="1887" r="99528"/>
                    </a14:imgEffect>
                  </a14:imgLayer>
                </a14:imgProps>
              </a:ext>
              <a:ext uri="{28A0092B-C50C-407E-A947-70E740481C1C}">
                <a14:useLocalDpi xmlns:a14="http://schemas.microsoft.com/office/drawing/2010/main" val="0"/>
              </a:ext>
            </a:extLst>
          </a:blip>
          <a:stretch>
            <a:fillRect/>
          </a:stretch>
        </p:blipFill>
        <p:spPr>
          <a:xfrm>
            <a:off x="2726104" y="1852917"/>
            <a:ext cx="1666488" cy="1666488"/>
          </a:xfrm>
          <a:prstGeom prst="rect">
            <a:avLst/>
          </a:prstGeom>
        </p:spPr>
      </p:pic>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632322" y="2487037"/>
            <a:ext cx="1269104" cy="1201043"/>
          </a:xfrm>
          <a:prstGeom prst="parallelogram">
            <a:avLst/>
          </a:prstGeom>
          <a:solidFill>
            <a:schemeClr val="accent2"/>
          </a:solidFill>
        </p:spPr>
        <p:txBody>
          <a:bodyPr wrap="none">
            <a:sp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01</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175760" y="2672417"/>
            <a:ext cx="6050280" cy="1106805"/>
          </a:xfrm>
          <a:prstGeom prst="rect">
            <a:avLst/>
          </a:prstGeom>
        </p:spPr>
        <p:txBody>
          <a:bodyPr wrap="none">
            <a:spAutoFit/>
          </a:bodyPr>
          <a:lstStyle/>
          <a:p>
            <a:pPr>
              <a:spcAft>
                <a:spcPts val="0"/>
              </a:spcAft>
            </a:pPr>
            <a:r>
              <a:rPr lang="zh-CN" altLang="zh-CN" sz="6600" kern="100" dirty="0">
                <a:solidFill>
                  <a:schemeClr val="accent1"/>
                </a:solidFill>
                <a:cs typeface="+mn-ea"/>
                <a:sym typeface="+mn-lt"/>
              </a:rPr>
              <a:t>最熟悉的陌生人</a:t>
            </a:r>
            <a:endParaRPr lang="zh-CN" altLang="zh-CN" sz="66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5598" y="65508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亲子矛盾原因</a:t>
            </a:r>
            <a:br>
              <a:rPr lang="zh-CN" altLang="zh-CN" dirty="0"/>
            </a:br>
            <a:endParaRPr lang="zh-CN" altLang="en-US" dirty="0">
              <a:latin typeface="+mn-lt"/>
              <a:ea typeface="+mn-ea"/>
              <a:cs typeface="+mn-ea"/>
              <a:sym typeface="+mn-lt"/>
            </a:endParaRPr>
          </a:p>
        </p:txBody>
      </p:sp>
      <p:grpSp>
        <p:nvGrpSpPr>
          <p:cNvPr id="8" name="组合 7"/>
          <p:cNvGrpSpPr/>
          <p:nvPr/>
        </p:nvGrpSpPr>
        <p:grpSpPr>
          <a:xfrm>
            <a:off x="2394611" y="1530632"/>
            <a:ext cx="4188624" cy="857435"/>
            <a:chOff x="2212176" y="2872026"/>
            <a:chExt cx="1974631" cy="857435"/>
          </a:xfrm>
        </p:grpSpPr>
        <p:sp>
          <p:nvSpPr>
            <p:cNvPr id="9" name="矩形 8"/>
            <p:cNvSpPr/>
            <p:nvPr/>
          </p:nvSpPr>
          <p:spPr>
            <a:xfrm>
              <a:off x="2212176" y="3315441"/>
              <a:ext cx="1974631" cy="414020"/>
            </a:xfrm>
            <a:prstGeom prst="rect">
              <a:avLst/>
            </a:prstGeom>
          </p:spPr>
          <p:txBody>
            <a:bodyPr wrap="square">
              <a:spAutoFit/>
            </a:bodyPr>
            <a:lstStyle/>
            <a:p>
              <a:pPr lvl="0" algn="just">
                <a:lnSpc>
                  <a:spcPct val="150000"/>
                </a:lnSpc>
              </a:pPr>
              <a:r>
                <a:rPr lang="zh-CN" sz="1400" dirty="0">
                  <a:cs typeface="+mn-ea"/>
                  <a:sym typeface="+mn-lt"/>
                </a:rPr>
                <a:t>阅读可以让父母更快拿到上岗证。</a:t>
              </a:r>
              <a:endParaRPr lang="zh-CN" sz="1400" dirty="0">
                <a:cs typeface="+mn-ea"/>
                <a:sym typeface="+mn-lt"/>
              </a:endParaRPr>
            </a:p>
          </p:txBody>
        </p:sp>
        <p:sp>
          <p:nvSpPr>
            <p:cNvPr id="10" name="矩形 9"/>
            <p:cNvSpPr/>
            <p:nvPr/>
          </p:nvSpPr>
          <p:spPr>
            <a:xfrm>
              <a:off x="2212176" y="2872026"/>
              <a:ext cx="1974631" cy="506730"/>
            </a:xfrm>
            <a:prstGeom prst="rect">
              <a:avLst/>
            </a:prstGeom>
          </p:spPr>
          <p:txBody>
            <a:bodyPr wrap="square">
              <a:spAutoFit/>
            </a:bodyPr>
            <a:lstStyle/>
            <a:p>
              <a:pPr lvl="0" algn="just">
                <a:lnSpc>
                  <a:spcPct val="150000"/>
                </a:lnSpc>
              </a:pPr>
              <a:r>
                <a:rPr lang="zh-CN" altLang="en-US" b="1" dirty="0">
                  <a:cs typeface="+mn-ea"/>
                  <a:sym typeface="+mn-lt"/>
                </a:rPr>
                <a:t>父母没有持证上岗</a:t>
              </a:r>
              <a:endParaRPr lang="zh-CN" altLang="en-US" b="1" dirty="0">
                <a:cs typeface="+mn-ea"/>
                <a:sym typeface="+mn-lt"/>
              </a:endParaRPr>
            </a:p>
          </p:txBody>
        </p:sp>
      </p:grpSp>
      <p:grpSp>
        <p:nvGrpSpPr>
          <p:cNvPr id="11" name="组合 10"/>
          <p:cNvGrpSpPr/>
          <p:nvPr/>
        </p:nvGrpSpPr>
        <p:grpSpPr>
          <a:xfrm>
            <a:off x="2394611" y="2901039"/>
            <a:ext cx="4188624" cy="857435"/>
            <a:chOff x="2212176" y="2872026"/>
            <a:chExt cx="1974631" cy="857435"/>
          </a:xfrm>
        </p:grpSpPr>
        <p:sp>
          <p:nvSpPr>
            <p:cNvPr id="12" name="矩形 11"/>
            <p:cNvSpPr/>
            <p:nvPr/>
          </p:nvSpPr>
          <p:spPr>
            <a:xfrm>
              <a:off x="2212176" y="3315441"/>
              <a:ext cx="1974631" cy="414020"/>
            </a:xfrm>
            <a:prstGeom prst="rect">
              <a:avLst/>
            </a:prstGeom>
          </p:spPr>
          <p:txBody>
            <a:bodyPr wrap="square">
              <a:spAutoFit/>
            </a:bodyPr>
            <a:lstStyle/>
            <a:p>
              <a:pPr lvl="0" algn="just">
                <a:lnSpc>
                  <a:spcPct val="150000"/>
                </a:lnSpc>
              </a:pPr>
              <a:r>
                <a:rPr lang="zh-CN" sz="1400" dirty="0">
                  <a:cs typeface="+mn-ea"/>
                  <a:sym typeface="+mn-lt"/>
                </a:rPr>
                <a:t>如果没有共同的话语系统，那么话不投机半句多。</a:t>
              </a:r>
              <a:endParaRPr lang="zh-CN" sz="1400" dirty="0">
                <a:cs typeface="+mn-ea"/>
                <a:sym typeface="+mn-lt"/>
              </a:endParaRPr>
            </a:p>
          </p:txBody>
        </p:sp>
        <p:sp>
          <p:nvSpPr>
            <p:cNvPr id="15" name="矩形 14"/>
            <p:cNvSpPr/>
            <p:nvPr/>
          </p:nvSpPr>
          <p:spPr>
            <a:xfrm>
              <a:off x="2212176" y="2872026"/>
              <a:ext cx="1974631" cy="506730"/>
            </a:xfrm>
            <a:prstGeom prst="rect">
              <a:avLst/>
            </a:prstGeom>
          </p:spPr>
          <p:txBody>
            <a:bodyPr wrap="square">
              <a:spAutoFit/>
            </a:bodyPr>
            <a:lstStyle/>
            <a:p>
              <a:pPr lvl="0" algn="just">
                <a:lnSpc>
                  <a:spcPct val="150000"/>
                </a:lnSpc>
              </a:pPr>
              <a:r>
                <a:rPr lang="zh-CN" altLang="en-US" b="1" dirty="0">
                  <a:cs typeface="+mn-ea"/>
                  <a:sym typeface="+mn-lt"/>
                </a:rPr>
                <a:t>亲子没有共同语言</a:t>
              </a:r>
              <a:endParaRPr lang="zh-CN" altLang="en-US" b="1" dirty="0">
                <a:cs typeface="+mn-ea"/>
                <a:sym typeface="+mn-lt"/>
              </a:endParaRPr>
            </a:p>
          </p:txBody>
        </p:sp>
      </p:grpSp>
      <p:sp>
        <p:nvSpPr>
          <p:cNvPr id="17" name="Freeform 73"/>
          <p:cNvSpPr>
            <a:spLocks noEditPoints="1" noChangeArrowheads="1"/>
          </p:cNvSpPr>
          <p:nvPr/>
        </p:nvSpPr>
        <p:spPr bwMode="auto">
          <a:xfrm>
            <a:off x="1781823" y="3172184"/>
            <a:ext cx="444500" cy="512441"/>
          </a:xfrm>
          <a:custGeom>
            <a:avLst/>
            <a:gdLst>
              <a:gd name="T0" fmla="*/ 2147483647 w 89"/>
              <a:gd name="T1" fmla="*/ 2147483647 h 95"/>
              <a:gd name="T2" fmla="*/ 2147483647 w 89"/>
              <a:gd name="T3" fmla="*/ 2147483647 h 95"/>
              <a:gd name="T4" fmla="*/ 2147483647 w 89"/>
              <a:gd name="T5" fmla="*/ 2147483647 h 95"/>
              <a:gd name="T6" fmla="*/ 2147483647 w 89"/>
              <a:gd name="T7" fmla="*/ 2147483647 h 95"/>
              <a:gd name="T8" fmla="*/ 2147483647 w 89"/>
              <a:gd name="T9" fmla="*/ 2147483647 h 95"/>
              <a:gd name="T10" fmla="*/ 2147483647 w 89"/>
              <a:gd name="T11" fmla="*/ 2147483647 h 95"/>
              <a:gd name="T12" fmla="*/ 2147483647 w 89"/>
              <a:gd name="T13" fmla="*/ 2147483647 h 95"/>
              <a:gd name="T14" fmla="*/ 2147483647 w 89"/>
              <a:gd name="T15" fmla="*/ 2147483647 h 95"/>
              <a:gd name="T16" fmla="*/ 2147483647 w 89"/>
              <a:gd name="T17" fmla="*/ 2147483647 h 95"/>
              <a:gd name="T18" fmla="*/ 2147483647 w 89"/>
              <a:gd name="T19" fmla="*/ 2147483647 h 95"/>
              <a:gd name="T20" fmla="*/ 2147483647 w 89"/>
              <a:gd name="T21" fmla="*/ 2147483647 h 95"/>
              <a:gd name="T22" fmla="*/ 2147483647 w 89"/>
              <a:gd name="T23" fmla="*/ 2147483647 h 95"/>
              <a:gd name="T24" fmla="*/ 2147483647 w 89"/>
              <a:gd name="T25" fmla="*/ 2147483647 h 95"/>
              <a:gd name="T26" fmla="*/ 2147483647 w 89"/>
              <a:gd name="T27" fmla="*/ 2147483647 h 95"/>
              <a:gd name="T28" fmla="*/ 2147483647 w 89"/>
              <a:gd name="T29" fmla="*/ 2147483647 h 95"/>
              <a:gd name="T30" fmla="*/ 2147483647 w 89"/>
              <a:gd name="T31" fmla="*/ 2147483647 h 95"/>
              <a:gd name="T32" fmla="*/ 2147483647 w 89"/>
              <a:gd name="T33" fmla="*/ 2147483647 h 95"/>
              <a:gd name="T34" fmla="*/ 2147483647 w 89"/>
              <a:gd name="T35" fmla="*/ 2147483647 h 95"/>
              <a:gd name="T36" fmla="*/ 2147483647 w 89"/>
              <a:gd name="T37" fmla="*/ 2147483647 h 95"/>
              <a:gd name="T38" fmla="*/ 2147483647 w 89"/>
              <a:gd name="T39" fmla="*/ 2147483647 h 95"/>
              <a:gd name="T40" fmla="*/ 2147483647 w 89"/>
              <a:gd name="T41" fmla="*/ 2147483647 h 95"/>
              <a:gd name="T42" fmla="*/ 2147483647 w 89"/>
              <a:gd name="T43" fmla="*/ 2147483647 h 95"/>
              <a:gd name="T44" fmla="*/ 2147483647 w 89"/>
              <a:gd name="T45" fmla="*/ 2147483647 h 95"/>
              <a:gd name="T46" fmla="*/ 2147483647 w 89"/>
              <a:gd name="T47" fmla="*/ 2147483647 h 95"/>
              <a:gd name="T48" fmla="*/ 2147483647 w 89"/>
              <a:gd name="T49" fmla="*/ 2147483647 h 95"/>
              <a:gd name="T50" fmla="*/ 2147483647 w 89"/>
              <a:gd name="T51" fmla="*/ 2147483647 h 95"/>
              <a:gd name="T52" fmla="*/ 2147483647 w 89"/>
              <a:gd name="T53" fmla="*/ 2147483647 h 95"/>
              <a:gd name="T54" fmla="*/ 2147483647 w 89"/>
              <a:gd name="T55" fmla="*/ 2147483647 h 95"/>
              <a:gd name="T56" fmla="*/ 2147483647 w 89"/>
              <a:gd name="T57" fmla="*/ 2147483647 h 95"/>
              <a:gd name="T58" fmla="*/ 2147483647 w 89"/>
              <a:gd name="T59" fmla="*/ 2147483647 h 95"/>
              <a:gd name="T60" fmla="*/ 2147483647 w 89"/>
              <a:gd name="T61" fmla="*/ 2147483647 h 95"/>
              <a:gd name="T62" fmla="*/ 2147483647 w 89"/>
              <a:gd name="T63" fmla="*/ 2147483647 h 95"/>
              <a:gd name="T64" fmla="*/ 2147483647 w 89"/>
              <a:gd name="T65" fmla="*/ 2147483647 h 95"/>
              <a:gd name="T66" fmla="*/ 2147483647 w 89"/>
              <a:gd name="T67" fmla="*/ 2147483647 h 95"/>
              <a:gd name="T68" fmla="*/ 2147483647 w 89"/>
              <a:gd name="T69" fmla="*/ 2147483647 h 95"/>
              <a:gd name="T70" fmla="*/ 2147483647 w 89"/>
              <a:gd name="T71" fmla="*/ 2147483647 h 95"/>
              <a:gd name="T72" fmla="*/ 2147483647 w 89"/>
              <a:gd name="T73" fmla="*/ 2147483647 h 95"/>
              <a:gd name="T74" fmla="*/ 2147483647 w 89"/>
              <a:gd name="T75" fmla="*/ 2147483647 h 95"/>
              <a:gd name="T76" fmla="*/ 2147483647 w 89"/>
              <a:gd name="T77" fmla="*/ 2147483647 h 95"/>
              <a:gd name="T78" fmla="*/ 2147483647 w 89"/>
              <a:gd name="T79" fmla="*/ 2147483647 h 95"/>
              <a:gd name="T80" fmla="*/ 2147483647 w 89"/>
              <a:gd name="T81" fmla="*/ 2147483647 h 95"/>
              <a:gd name="T82" fmla="*/ 2147483647 w 89"/>
              <a:gd name="T83" fmla="*/ 2147483647 h 95"/>
              <a:gd name="T84" fmla="*/ 2147483647 w 89"/>
              <a:gd name="T85" fmla="*/ 2147483647 h 95"/>
              <a:gd name="T86" fmla="*/ 2147483647 w 89"/>
              <a:gd name="T87" fmla="*/ 2147483647 h 95"/>
              <a:gd name="T88" fmla="*/ 2147483647 w 89"/>
              <a:gd name="T89" fmla="*/ 2147483647 h 95"/>
              <a:gd name="T90" fmla="*/ 2147483647 w 89"/>
              <a:gd name="T91" fmla="*/ 2147483647 h 95"/>
              <a:gd name="T92" fmla="*/ 0 w 89"/>
              <a:gd name="T93" fmla="*/ 2147483647 h 95"/>
              <a:gd name="T94" fmla="*/ 2147483647 w 89"/>
              <a:gd name="T95" fmla="*/ 2147483647 h 95"/>
              <a:gd name="T96" fmla="*/ 2147483647 w 89"/>
              <a:gd name="T97" fmla="*/ 2147483647 h 95"/>
              <a:gd name="T98" fmla="*/ 2147483647 w 89"/>
              <a:gd name="T99" fmla="*/ 2147483647 h 95"/>
              <a:gd name="T100" fmla="*/ 2147483647 w 89"/>
              <a:gd name="T101" fmla="*/ 2147483647 h 95"/>
              <a:gd name="T102" fmla="*/ 2147483647 w 89"/>
              <a:gd name="T103" fmla="*/ 2147483647 h 95"/>
              <a:gd name="T104" fmla="*/ 2147483647 w 89"/>
              <a:gd name="T105" fmla="*/ 0 h 95"/>
              <a:gd name="T106" fmla="*/ 2147483647 w 89"/>
              <a:gd name="T107" fmla="*/ 0 h 95"/>
              <a:gd name="T108" fmla="*/ 2147483647 w 89"/>
              <a:gd name="T109" fmla="*/ 2147483647 h 95"/>
              <a:gd name="T110" fmla="*/ 2147483647 w 89"/>
              <a:gd name="T111" fmla="*/ 2147483647 h 95"/>
              <a:gd name="T112" fmla="*/ 2147483647 w 89"/>
              <a:gd name="T113" fmla="*/ 0 h 9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95"/>
              <a:gd name="T173" fmla="*/ 89 w 89"/>
              <a:gd name="T174" fmla="*/ 95 h 9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accent1">
              <a:lumMod val="75000"/>
            </a:schemeClr>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sp>
        <p:nvSpPr>
          <p:cNvPr id="18" name="Freeform 79"/>
          <p:cNvSpPr>
            <a:spLocks noEditPoints="1" noChangeArrowheads="1"/>
          </p:cNvSpPr>
          <p:nvPr/>
        </p:nvSpPr>
        <p:spPr bwMode="auto">
          <a:xfrm>
            <a:off x="1756423" y="1670409"/>
            <a:ext cx="495300" cy="542944"/>
          </a:xfrm>
          <a:custGeom>
            <a:avLst/>
            <a:gdLst>
              <a:gd name="T0" fmla="*/ 2147483647 w 99"/>
              <a:gd name="T1" fmla="*/ 0 h 100"/>
              <a:gd name="T2" fmla="*/ 2147483647 w 99"/>
              <a:gd name="T3" fmla="*/ 2147483647 h 100"/>
              <a:gd name="T4" fmla="*/ 2147483647 w 99"/>
              <a:gd name="T5" fmla="*/ 2147483647 h 100"/>
              <a:gd name="T6" fmla="*/ 0 w 99"/>
              <a:gd name="T7" fmla="*/ 2147483647 h 100"/>
              <a:gd name="T8" fmla="*/ 2147483647 w 99"/>
              <a:gd name="T9" fmla="*/ 0 h 100"/>
              <a:gd name="T10" fmla="*/ 2147483647 w 99"/>
              <a:gd name="T11" fmla="*/ 2147483647 h 100"/>
              <a:gd name="T12" fmla="*/ 2147483647 w 99"/>
              <a:gd name="T13" fmla="*/ 2147483647 h 100"/>
              <a:gd name="T14" fmla="*/ 2147483647 w 99"/>
              <a:gd name="T15" fmla="*/ 2147483647 h 100"/>
              <a:gd name="T16" fmla="*/ 2147483647 w 99"/>
              <a:gd name="T17" fmla="*/ 2147483647 h 100"/>
              <a:gd name="T18" fmla="*/ 2147483647 w 99"/>
              <a:gd name="T19" fmla="*/ 2147483647 h 100"/>
              <a:gd name="T20" fmla="*/ 2147483647 w 99"/>
              <a:gd name="T21" fmla="*/ 2147483647 h 100"/>
              <a:gd name="T22" fmla="*/ 2147483647 w 99"/>
              <a:gd name="T23" fmla="*/ 2147483647 h 100"/>
              <a:gd name="T24" fmla="*/ 2147483647 w 99"/>
              <a:gd name="T25" fmla="*/ 2147483647 h 100"/>
              <a:gd name="T26" fmla="*/ 2147483647 w 99"/>
              <a:gd name="T27" fmla="*/ 2147483647 h 100"/>
              <a:gd name="T28" fmla="*/ 2147483647 w 99"/>
              <a:gd name="T29" fmla="*/ 2147483647 h 100"/>
              <a:gd name="T30" fmla="*/ 2147483647 w 99"/>
              <a:gd name="T31" fmla="*/ 2147483647 h 100"/>
              <a:gd name="T32" fmla="*/ 2147483647 w 99"/>
              <a:gd name="T33" fmla="*/ 2147483647 h 100"/>
              <a:gd name="T34" fmla="*/ 2147483647 w 99"/>
              <a:gd name="T35" fmla="*/ 2147483647 h 100"/>
              <a:gd name="T36" fmla="*/ 2147483647 w 99"/>
              <a:gd name="T37" fmla="*/ 2147483647 h 100"/>
              <a:gd name="T38" fmla="*/ 2147483647 w 99"/>
              <a:gd name="T39" fmla="*/ 2147483647 h 100"/>
              <a:gd name="T40" fmla="*/ 2147483647 w 99"/>
              <a:gd name="T41" fmla="*/ 2147483647 h 100"/>
              <a:gd name="T42" fmla="*/ 2147483647 w 99"/>
              <a:gd name="T43" fmla="*/ 2147483647 h 100"/>
              <a:gd name="T44" fmla="*/ 2147483647 w 99"/>
              <a:gd name="T45" fmla="*/ 2147483647 h 100"/>
              <a:gd name="T46" fmla="*/ 2147483647 w 99"/>
              <a:gd name="T47" fmla="*/ 2147483647 h 100"/>
              <a:gd name="T48" fmla="*/ 2147483647 w 99"/>
              <a:gd name="T49" fmla="*/ 2147483647 h 100"/>
              <a:gd name="T50" fmla="*/ 2147483647 w 99"/>
              <a:gd name="T51" fmla="*/ 2147483647 h 100"/>
              <a:gd name="T52" fmla="*/ 2147483647 w 99"/>
              <a:gd name="T53" fmla="*/ 2147483647 h 100"/>
              <a:gd name="T54" fmla="*/ 2147483647 w 99"/>
              <a:gd name="T55" fmla="*/ 2147483647 h 100"/>
              <a:gd name="T56" fmla="*/ 2147483647 w 99"/>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100"/>
              <a:gd name="T89" fmla="*/ 99 w 99"/>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lumMod val="75000"/>
            </a:schemeClr>
          </a:solidFill>
          <a:ln>
            <a:noFill/>
          </a:ln>
        </p:spPr>
        <p:txBody>
          <a:bodyPr/>
          <a:lstStyle/>
          <a:p>
            <a:pPr fontAlgn="base">
              <a:spcBef>
                <a:spcPct val="0"/>
              </a:spcBef>
              <a:spcAft>
                <a:spcPct val="0"/>
              </a:spcAft>
            </a:pPr>
            <a:endParaRPr lang="zh-CN" altLang="en-US" sz="2400">
              <a:solidFill>
                <a:srgbClr val="000000"/>
              </a:solidFill>
              <a:cs typeface="+mn-ea"/>
              <a:sym typeface="+mn-lt"/>
            </a:endParaRPr>
          </a:p>
        </p:txBody>
      </p:sp>
      <p:pic>
        <p:nvPicPr>
          <p:cNvPr id="13" name="Picture Placeholder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21880" y="1963702"/>
            <a:ext cx="3342192" cy="3342192"/>
          </a:xfrm>
          <a:prstGeom prst="ellipse">
            <a:avLst/>
          </a:prstGeom>
        </p:spPr>
      </p:pic>
      <p:sp>
        <p:nvSpPr>
          <p:cNvPr id="3" name="Freeform 79"/>
          <p:cNvSpPr>
            <a:spLocks noEditPoints="1" noChangeArrowheads="1"/>
          </p:cNvSpPr>
          <p:nvPr/>
        </p:nvSpPr>
        <p:spPr bwMode="auto">
          <a:xfrm>
            <a:off x="1731023" y="4423769"/>
            <a:ext cx="495300" cy="542944"/>
          </a:xfrm>
          <a:custGeom>
            <a:avLst/>
            <a:gdLst>
              <a:gd name="T0" fmla="*/ 2147483647 w 99"/>
              <a:gd name="T1" fmla="*/ 0 h 100"/>
              <a:gd name="T2" fmla="*/ 2147483647 w 99"/>
              <a:gd name="T3" fmla="*/ 2147483647 h 100"/>
              <a:gd name="T4" fmla="*/ 2147483647 w 99"/>
              <a:gd name="T5" fmla="*/ 2147483647 h 100"/>
              <a:gd name="T6" fmla="*/ 0 w 99"/>
              <a:gd name="T7" fmla="*/ 2147483647 h 100"/>
              <a:gd name="T8" fmla="*/ 2147483647 w 99"/>
              <a:gd name="T9" fmla="*/ 0 h 100"/>
              <a:gd name="T10" fmla="*/ 2147483647 w 99"/>
              <a:gd name="T11" fmla="*/ 2147483647 h 100"/>
              <a:gd name="T12" fmla="*/ 2147483647 w 99"/>
              <a:gd name="T13" fmla="*/ 2147483647 h 100"/>
              <a:gd name="T14" fmla="*/ 2147483647 w 99"/>
              <a:gd name="T15" fmla="*/ 2147483647 h 100"/>
              <a:gd name="T16" fmla="*/ 2147483647 w 99"/>
              <a:gd name="T17" fmla="*/ 2147483647 h 100"/>
              <a:gd name="T18" fmla="*/ 2147483647 w 99"/>
              <a:gd name="T19" fmla="*/ 2147483647 h 100"/>
              <a:gd name="T20" fmla="*/ 2147483647 w 99"/>
              <a:gd name="T21" fmla="*/ 2147483647 h 100"/>
              <a:gd name="T22" fmla="*/ 2147483647 w 99"/>
              <a:gd name="T23" fmla="*/ 2147483647 h 100"/>
              <a:gd name="T24" fmla="*/ 2147483647 w 99"/>
              <a:gd name="T25" fmla="*/ 2147483647 h 100"/>
              <a:gd name="T26" fmla="*/ 2147483647 w 99"/>
              <a:gd name="T27" fmla="*/ 2147483647 h 100"/>
              <a:gd name="T28" fmla="*/ 2147483647 w 99"/>
              <a:gd name="T29" fmla="*/ 2147483647 h 100"/>
              <a:gd name="T30" fmla="*/ 2147483647 w 99"/>
              <a:gd name="T31" fmla="*/ 2147483647 h 100"/>
              <a:gd name="T32" fmla="*/ 2147483647 w 99"/>
              <a:gd name="T33" fmla="*/ 2147483647 h 100"/>
              <a:gd name="T34" fmla="*/ 2147483647 w 99"/>
              <a:gd name="T35" fmla="*/ 2147483647 h 100"/>
              <a:gd name="T36" fmla="*/ 2147483647 w 99"/>
              <a:gd name="T37" fmla="*/ 2147483647 h 100"/>
              <a:gd name="T38" fmla="*/ 2147483647 w 99"/>
              <a:gd name="T39" fmla="*/ 2147483647 h 100"/>
              <a:gd name="T40" fmla="*/ 2147483647 w 99"/>
              <a:gd name="T41" fmla="*/ 2147483647 h 100"/>
              <a:gd name="T42" fmla="*/ 2147483647 w 99"/>
              <a:gd name="T43" fmla="*/ 2147483647 h 100"/>
              <a:gd name="T44" fmla="*/ 2147483647 w 99"/>
              <a:gd name="T45" fmla="*/ 2147483647 h 100"/>
              <a:gd name="T46" fmla="*/ 2147483647 w 99"/>
              <a:gd name="T47" fmla="*/ 2147483647 h 100"/>
              <a:gd name="T48" fmla="*/ 2147483647 w 99"/>
              <a:gd name="T49" fmla="*/ 2147483647 h 100"/>
              <a:gd name="T50" fmla="*/ 2147483647 w 99"/>
              <a:gd name="T51" fmla="*/ 2147483647 h 100"/>
              <a:gd name="T52" fmla="*/ 2147483647 w 99"/>
              <a:gd name="T53" fmla="*/ 2147483647 h 100"/>
              <a:gd name="T54" fmla="*/ 2147483647 w 99"/>
              <a:gd name="T55" fmla="*/ 2147483647 h 100"/>
              <a:gd name="T56" fmla="*/ 2147483647 w 99"/>
              <a:gd name="T57" fmla="*/ 2147483647 h 1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100"/>
              <a:gd name="T89" fmla="*/ 99 w 99"/>
              <a:gd name="T90" fmla="*/ 100 h 1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lumMod val="75000"/>
            </a:schemeClr>
          </a:solidFill>
          <a:ln>
            <a:noFill/>
          </a:ln>
        </p:spPr>
        <p:txBody>
          <a:bodyPr/>
          <a:p>
            <a:pPr fontAlgn="base">
              <a:spcBef>
                <a:spcPct val="0"/>
              </a:spcBef>
              <a:spcAft>
                <a:spcPct val="0"/>
              </a:spcAft>
            </a:pPr>
            <a:endParaRPr lang="zh-CN" altLang="en-US" sz="2400">
              <a:solidFill>
                <a:srgbClr val="000000"/>
              </a:solidFill>
              <a:cs typeface="+mn-ea"/>
              <a:sym typeface="+mn-lt"/>
            </a:endParaRPr>
          </a:p>
        </p:txBody>
      </p:sp>
      <p:grpSp>
        <p:nvGrpSpPr>
          <p:cNvPr id="4" name="组合 3"/>
          <p:cNvGrpSpPr/>
          <p:nvPr/>
        </p:nvGrpSpPr>
        <p:grpSpPr>
          <a:xfrm>
            <a:off x="2394611" y="4184374"/>
            <a:ext cx="4188624" cy="857435"/>
            <a:chOff x="2212176" y="2872026"/>
            <a:chExt cx="1974631" cy="857435"/>
          </a:xfrm>
        </p:grpSpPr>
        <p:sp>
          <p:nvSpPr>
            <p:cNvPr id="5" name="矩形 4"/>
            <p:cNvSpPr/>
            <p:nvPr/>
          </p:nvSpPr>
          <p:spPr>
            <a:xfrm>
              <a:off x="2212176" y="3315441"/>
              <a:ext cx="1974631" cy="414020"/>
            </a:xfrm>
            <a:prstGeom prst="rect">
              <a:avLst/>
            </a:prstGeom>
          </p:spPr>
          <p:txBody>
            <a:bodyPr wrap="square">
              <a:spAutoFit/>
            </a:bodyPr>
            <a:p>
              <a:pPr lvl="0" algn="just">
                <a:lnSpc>
                  <a:spcPct val="150000"/>
                </a:lnSpc>
              </a:pPr>
              <a:r>
                <a:rPr lang="zh-CN" altLang="en-US" sz="1400" dirty="0">
                  <a:cs typeface="+mn-ea"/>
                  <a:sym typeface="+mn-lt"/>
                </a:rPr>
                <a:t>最好的教育就是深度陪伴！</a:t>
              </a:r>
              <a:endParaRPr lang="zh-CN" altLang="en-US" sz="1400" dirty="0">
                <a:cs typeface="+mn-ea"/>
                <a:sym typeface="+mn-lt"/>
              </a:endParaRPr>
            </a:p>
          </p:txBody>
        </p:sp>
        <p:sp>
          <p:nvSpPr>
            <p:cNvPr id="6" name="矩形 5"/>
            <p:cNvSpPr/>
            <p:nvPr/>
          </p:nvSpPr>
          <p:spPr>
            <a:xfrm>
              <a:off x="2212176" y="2872026"/>
              <a:ext cx="1974631" cy="506730"/>
            </a:xfrm>
            <a:prstGeom prst="rect">
              <a:avLst/>
            </a:prstGeom>
          </p:spPr>
          <p:txBody>
            <a:bodyPr wrap="square">
              <a:spAutoFit/>
            </a:bodyPr>
            <a:p>
              <a:pPr lvl="0" algn="just">
                <a:lnSpc>
                  <a:spcPct val="150000"/>
                </a:lnSpc>
              </a:pPr>
              <a:r>
                <a:rPr lang="zh-CN" altLang="en-US" b="1" dirty="0">
                  <a:cs typeface="+mn-ea"/>
                  <a:sym typeface="+mn-lt"/>
                </a:rPr>
                <a:t>父母时间成为最珍贵的奢侈品</a:t>
              </a:r>
              <a:endParaRPr lang="zh-CN" altLang="en-US" b="1" dirty="0">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1000" fill="hold"/>
                                        <p:tgtEl>
                                          <p:spTgt spid="17"/>
                                        </p:tgtEl>
                                        <p:attrNameLst>
                                          <p:attrName>ppt_w</p:attrName>
                                        </p:attrNameLst>
                                      </p:cBhvr>
                                      <p:tavLst>
                                        <p:tav tm="0">
                                          <p:val>
                                            <p:fltVal val="0"/>
                                          </p:val>
                                        </p:tav>
                                        <p:tav tm="100000">
                                          <p:val>
                                            <p:strVal val="#ppt_w"/>
                                          </p:val>
                                        </p:tav>
                                      </p:tavLst>
                                    </p:anim>
                                    <p:anim calcmode="lin" valueType="num">
                                      <p:cBhvr>
                                        <p:cTn id="26" dur="1000" fill="hold"/>
                                        <p:tgtEl>
                                          <p:spTgt spid="17"/>
                                        </p:tgtEl>
                                        <p:attrNameLst>
                                          <p:attrName>ppt_h</p:attrName>
                                        </p:attrNameLst>
                                      </p:cBhvr>
                                      <p:tavLst>
                                        <p:tav tm="0">
                                          <p:val>
                                            <p:fltVal val="0"/>
                                          </p:val>
                                        </p:tav>
                                        <p:tav tm="100000">
                                          <p:val>
                                            <p:strVal val="#ppt_h"/>
                                          </p:val>
                                        </p:tav>
                                      </p:tavLst>
                                    </p:anim>
                                    <p:anim calcmode="lin" valueType="num">
                                      <p:cBhvr>
                                        <p:cTn id="27" dur="1000" fill="hold"/>
                                        <p:tgtEl>
                                          <p:spTgt spid="17"/>
                                        </p:tgtEl>
                                        <p:attrNameLst>
                                          <p:attrName>style.rotation</p:attrName>
                                        </p:attrNameLst>
                                      </p:cBhvr>
                                      <p:tavLst>
                                        <p:tav tm="0">
                                          <p:val>
                                            <p:fltVal val="90"/>
                                          </p:val>
                                        </p:tav>
                                        <p:tav tm="100000">
                                          <p:val>
                                            <p:fltVal val="0"/>
                                          </p:val>
                                        </p:tav>
                                      </p:tavLst>
                                    </p:anim>
                                    <p:animEffect transition="in" filter="fade">
                                      <p:cBhvr>
                                        <p:cTn id="28" dur="1000"/>
                                        <p:tgtEl>
                                          <p:spTgt spid="17"/>
                                        </p:tgtEl>
                                      </p:cBhvr>
                                    </p:animEffect>
                                  </p:childTnLst>
                                </p:cTn>
                              </p:par>
                            </p:childTnLst>
                          </p:cTn>
                        </p:par>
                        <p:par>
                          <p:cTn id="29" fill="hold">
                            <p:stCondLst>
                              <p:cond delay="1000"/>
                            </p:stCondLst>
                            <p:childTnLst>
                              <p:par>
                                <p:cTn id="30" presetID="50" presetClass="entr" presetSubtype="0" decel="10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3"/>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par>
                                <p:cTn id="41" presetID="31" presetClass="entr" presetSubtype="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3"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直接连接符 41"/>
          <p:cNvCxnSpPr/>
          <p:nvPr/>
        </p:nvCxnSpPr>
        <p:spPr>
          <a:xfrm>
            <a:off x="6044311" y="1769031"/>
            <a:ext cx="0" cy="3840428"/>
          </a:xfrm>
          <a:prstGeom prst="line">
            <a:avLst/>
          </a:prstGeom>
          <a:ln w="28575">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云形 1"/>
          <p:cNvSpPr/>
          <p:nvPr/>
        </p:nvSpPr>
        <p:spPr>
          <a:xfrm>
            <a:off x="5547360" y="1149675"/>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云形 32"/>
          <p:cNvSpPr/>
          <p:nvPr/>
        </p:nvSpPr>
        <p:spPr>
          <a:xfrm>
            <a:off x="5547360" y="2493323"/>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云形 33"/>
          <p:cNvSpPr/>
          <p:nvPr/>
        </p:nvSpPr>
        <p:spPr>
          <a:xfrm>
            <a:off x="5547360" y="3876661"/>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云形 34"/>
          <p:cNvSpPr/>
          <p:nvPr/>
        </p:nvSpPr>
        <p:spPr>
          <a:xfrm>
            <a:off x="5547360" y="5268709"/>
            <a:ext cx="960106" cy="96010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school-lockers_90798"/>
          <p:cNvSpPr>
            <a:spLocks noChangeAspect="1"/>
          </p:cNvSpPr>
          <p:nvPr/>
        </p:nvSpPr>
        <p:spPr bwMode="auto">
          <a:xfrm>
            <a:off x="5784716" y="4066489"/>
            <a:ext cx="519190" cy="609685"/>
          </a:xfrm>
          <a:custGeom>
            <a:avLst/>
            <a:gdLst>
              <a:gd name="connsiteX0" fmla="*/ 376396 w 516186"/>
              <a:gd name="connsiteY0" fmla="*/ 289177 h 606157"/>
              <a:gd name="connsiteX1" fmla="*/ 396225 w 516186"/>
              <a:gd name="connsiteY1" fmla="*/ 289177 h 606157"/>
              <a:gd name="connsiteX2" fmla="*/ 396225 w 516186"/>
              <a:gd name="connsiteY2" fmla="*/ 310064 h 606157"/>
              <a:gd name="connsiteX3" fmla="*/ 376396 w 516186"/>
              <a:gd name="connsiteY3" fmla="*/ 310064 h 606157"/>
              <a:gd name="connsiteX4" fmla="*/ 210849 w 516186"/>
              <a:gd name="connsiteY4" fmla="*/ 289177 h 606157"/>
              <a:gd name="connsiteX5" fmla="*/ 230748 w 516186"/>
              <a:gd name="connsiteY5" fmla="*/ 289177 h 606157"/>
              <a:gd name="connsiteX6" fmla="*/ 230748 w 516186"/>
              <a:gd name="connsiteY6" fmla="*/ 310064 h 606157"/>
              <a:gd name="connsiteX7" fmla="*/ 210849 w 516186"/>
              <a:gd name="connsiteY7" fmla="*/ 310064 h 606157"/>
              <a:gd name="connsiteX8" fmla="*/ 45374 w 516186"/>
              <a:gd name="connsiteY8" fmla="*/ 289177 h 606157"/>
              <a:gd name="connsiteX9" fmla="*/ 65273 w 516186"/>
              <a:gd name="connsiteY9" fmla="*/ 289177 h 606157"/>
              <a:gd name="connsiteX10" fmla="*/ 65273 w 516186"/>
              <a:gd name="connsiteY10" fmla="*/ 310064 h 606157"/>
              <a:gd name="connsiteX11" fmla="*/ 45374 w 516186"/>
              <a:gd name="connsiteY11" fmla="*/ 310064 h 606157"/>
              <a:gd name="connsiteX12" fmla="*/ 386275 w 516186"/>
              <a:gd name="connsiteY12" fmla="*/ 146635 h 606157"/>
              <a:gd name="connsiteX13" fmla="*/ 460863 w 516186"/>
              <a:gd name="connsiteY13" fmla="*/ 146635 h 606157"/>
              <a:gd name="connsiteX14" fmla="*/ 460863 w 516186"/>
              <a:gd name="connsiteY14" fmla="*/ 166464 h 606157"/>
              <a:gd name="connsiteX15" fmla="*/ 386275 w 516186"/>
              <a:gd name="connsiteY15" fmla="*/ 166464 h 606157"/>
              <a:gd name="connsiteX16" fmla="*/ 220799 w 516186"/>
              <a:gd name="connsiteY16" fmla="*/ 146635 h 606157"/>
              <a:gd name="connsiteX17" fmla="*/ 295387 w 516186"/>
              <a:gd name="connsiteY17" fmla="*/ 146635 h 606157"/>
              <a:gd name="connsiteX18" fmla="*/ 295387 w 516186"/>
              <a:gd name="connsiteY18" fmla="*/ 166464 h 606157"/>
              <a:gd name="connsiteX19" fmla="*/ 220799 w 516186"/>
              <a:gd name="connsiteY19" fmla="*/ 166464 h 606157"/>
              <a:gd name="connsiteX20" fmla="*/ 55323 w 516186"/>
              <a:gd name="connsiteY20" fmla="*/ 146635 h 606157"/>
              <a:gd name="connsiteX21" fmla="*/ 129981 w 516186"/>
              <a:gd name="connsiteY21" fmla="*/ 146635 h 606157"/>
              <a:gd name="connsiteX22" fmla="*/ 129981 w 516186"/>
              <a:gd name="connsiteY22" fmla="*/ 166464 h 606157"/>
              <a:gd name="connsiteX23" fmla="*/ 55323 w 516186"/>
              <a:gd name="connsiteY23" fmla="*/ 166464 h 606157"/>
              <a:gd name="connsiteX24" fmla="*/ 386275 w 516186"/>
              <a:gd name="connsiteY24" fmla="*/ 110505 h 606157"/>
              <a:gd name="connsiteX25" fmla="*/ 460863 w 516186"/>
              <a:gd name="connsiteY25" fmla="*/ 110505 h 606157"/>
              <a:gd name="connsiteX26" fmla="*/ 460863 w 516186"/>
              <a:gd name="connsiteY26" fmla="*/ 130334 h 606157"/>
              <a:gd name="connsiteX27" fmla="*/ 386275 w 516186"/>
              <a:gd name="connsiteY27" fmla="*/ 130334 h 606157"/>
              <a:gd name="connsiteX28" fmla="*/ 220799 w 516186"/>
              <a:gd name="connsiteY28" fmla="*/ 110505 h 606157"/>
              <a:gd name="connsiteX29" fmla="*/ 295387 w 516186"/>
              <a:gd name="connsiteY29" fmla="*/ 110505 h 606157"/>
              <a:gd name="connsiteX30" fmla="*/ 295387 w 516186"/>
              <a:gd name="connsiteY30" fmla="*/ 130334 h 606157"/>
              <a:gd name="connsiteX31" fmla="*/ 220799 w 516186"/>
              <a:gd name="connsiteY31" fmla="*/ 130334 h 606157"/>
              <a:gd name="connsiteX32" fmla="*/ 55323 w 516186"/>
              <a:gd name="connsiteY32" fmla="*/ 110505 h 606157"/>
              <a:gd name="connsiteX33" fmla="*/ 129981 w 516186"/>
              <a:gd name="connsiteY33" fmla="*/ 110505 h 606157"/>
              <a:gd name="connsiteX34" fmla="*/ 129981 w 516186"/>
              <a:gd name="connsiteY34" fmla="*/ 130334 h 606157"/>
              <a:gd name="connsiteX35" fmla="*/ 55323 w 516186"/>
              <a:gd name="connsiteY35" fmla="*/ 130334 h 606157"/>
              <a:gd name="connsiteX36" fmla="*/ 386275 w 516186"/>
              <a:gd name="connsiteY36" fmla="*/ 74447 h 606157"/>
              <a:gd name="connsiteX37" fmla="*/ 460863 w 516186"/>
              <a:gd name="connsiteY37" fmla="*/ 74447 h 606157"/>
              <a:gd name="connsiteX38" fmla="*/ 460863 w 516186"/>
              <a:gd name="connsiteY38" fmla="*/ 94276 h 606157"/>
              <a:gd name="connsiteX39" fmla="*/ 386275 w 516186"/>
              <a:gd name="connsiteY39" fmla="*/ 94276 h 606157"/>
              <a:gd name="connsiteX40" fmla="*/ 220799 w 516186"/>
              <a:gd name="connsiteY40" fmla="*/ 74447 h 606157"/>
              <a:gd name="connsiteX41" fmla="*/ 295387 w 516186"/>
              <a:gd name="connsiteY41" fmla="*/ 74447 h 606157"/>
              <a:gd name="connsiteX42" fmla="*/ 295387 w 516186"/>
              <a:gd name="connsiteY42" fmla="*/ 94276 h 606157"/>
              <a:gd name="connsiteX43" fmla="*/ 220799 w 516186"/>
              <a:gd name="connsiteY43" fmla="*/ 94276 h 606157"/>
              <a:gd name="connsiteX44" fmla="*/ 55323 w 516186"/>
              <a:gd name="connsiteY44" fmla="*/ 74447 h 606157"/>
              <a:gd name="connsiteX45" fmla="*/ 129981 w 516186"/>
              <a:gd name="connsiteY45" fmla="*/ 74447 h 606157"/>
              <a:gd name="connsiteX46" fmla="*/ 129981 w 516186"/>
              <a:gd name="connsiteY46" fmla="*/ 94276 h 606157"/>
              <a:gd name="connsiteX47" fmla="*/ 55323 w 516186"/>
              <a:gd name="connsiteY47" fmla="*/ 94276 h 606157"/>
              <a:gd name="connsiteX48" fmla="*/ 350776 w 516186"/>
              <a:gd name="connsiteY48" fmla="*/ 19825 h 606157"/>
              <a:gd name="connsiteX49" fmla="*/ 350776 w 516186"/>
              <a:gd name="connsiteY49" fmla="*/ 586332 h 606157"/>
              <a:gd name="connsiteX50" fmla="*/ 496329 w 516186"/>
              <a:gd name="connsiteY50" fmla="*/ 586332 h 606157"/>
              <a:gd name="connsiteX51" fmla="*/ 496329 w 516186"/>
              <a:gd name="connsiteY51" fmla="*/ 19825 h 606157"/>
              <a:gd name="connsiteX52" fmla="*/ 185267 w 516186"/>
              <a:gd name="connsiteY52" fmla="*/ 19825 h 606157"/>
              <a:gd name="connsiteX53" fmla="*/ 185267 w 516186"/>
              <a:gd name="connsiteY53" fmla="*/ 586332 h 606157"/>
              <a:gd name="connsiteX54" fmla="*/ 330919 w 516186"/>
              <a:gd name="connsiteY54" fmla="*/ 586332 h 606157"/>
              <a:gd name="connsiteX55" fmla="*/ 330919 w 516186"/>
              <a:gd name="connsiteY55" fmla="*/ 19825 h 606157"/>
              <a:gd name="connsiteX56" fmla="*/ 19857 w 516186"/>
              <a:gd name="connsiteY56" fmla="*/ 19825 h 606157"/>
              <a:gd name="connsiteX57" fmla="*/ 19857 w 516186"/>
              <a:gd name="connsiteY57" fmla="*/ 586332 h 606157"/>
              <a:gd name="connsiteX58" fmla="*/ 165410 w 516186"/>
              <a:gd name="connsiteY58" fmla="*/ 586332 h 606157"/>
              <a:gd name="connsiteX59" fmla="*/ 165410 w 516186"/>
              <a:gd name="connsiteY59" fmla="*/ 19825 h 606157"/>
              <a:gd name="connsiteX60" fmla="*/ 0 w 516186"/>
              <a:gd name="connsiteY60" fmla="*/ 0 h 606157"/>
              <a:gd name="connsiteX61" fmla="*/ 516186 w 516186"/>
              <a:gd name="connsiteY61" fmla="*/ 0 h 606157"/>
              <a:gd name="connsiteX62" fmla="*/ 516186 w 516186"/>
              <a:gd name="connsiteY62" fmla="*/ 606157 h 606157"/>
              <a:gd name="connsiteX63" fmla="*/ 0 w 516186"/>
              <a:gd name="connsiteY63" fmla="*/ 606157 h 6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16186" h="606157">
                <a:moveTo>
                  <a:pt x="376396" y="289177"/>
                </a:moveTo>
                <a:lnTo>
                  <a:pt x="396225" y="289177"/>
                </a:lnTo>
                <a:lnTo>
                  <a:pt x="396225" y="310064"/>
                </a:lnTo>
                <a:lnTo>
                  <a:pt x="376396" y="310064"/>
                </a:lnTo>
                <a:close/>
                <a:moveTo>
                  <a:pt x="210849" y="289177"/>
                </a:moveTo>
                <a:lnTo>
                  <a:pt x="230748" y="289177"/>
                </a:lnTo>
                <a:lnTo>
                  <a:pt x="230748" y="310064"/>
                </a:lnTo>
                <a:lnTo>
                  <a:pt x="210849" y="310064"/>
                </a:lnTo>
                <a:close/>
                <a:moveTo>
                  <a:pt x="45374" y="289177"/>
                </a:moveTo>
                <a:lnTo>
                  <a:pt x="65273" y="289177"/>
                </a:lnTo>
                <a:lnTo>
                  <a:pt x="65273" y="310064"/>
                </a:lnTo>
                <a:lnTo>
                  <a:pt x="45374" y="310064"/>
                </a:lnTo>
                <a:close/>
                <a:moveTo>
                  <a:pt x="386275" y="146635"/>
                </a:moveTo>
                <a:lnTo>
                  <a:pt x="460863" y="146635"/>
                </a:lnTo>
                <a:lnTo>
                  <a:pt x="460863" y="166464"/>
                </a:lnTo>
                <a:lnTo>
                  <a:pt x="386275" y="166464"/>
                </a:lnTo>
                <a:close/>
                <a:moveTo>
                  <a:pt x="220799" y="146635"/>
                </a:moveTo>
                <a:lnTo>
                  <a:pt x="295387" y="146635"/>
                </a:lnTo>
                <a:lnTo>
                  <a:pt x="295387" y="166464"/>
                </a:lnTo>
                <a:lnTo>
                  <a:pt x="220799" y="166464"/>
                </a:lnTo>
                <a:close/>
                <a:moveTo>
                  <a:pt x="55323" y="146635"/>
                </a:moveTo>
                <a:lnTo>
                  <a:pt x="129981" y="146635"/>
                </a:lnTo>
                <a:lnTo>
                  <a:pt x="129981" y="166464"/>
                </a:lnTo>
                <a:lnTo>
                  <a:pt x="55323" y="166464"/>
                </a:lnTo>
                <a:close/>
                <a:moveTo>
                  <a:pt x="386275" y="110505"/>
                </a:moveTo>
                <a:lnTo>
                  <a:pt x="460863" y="110505"/>
                </a:lnTo>
                <a:lnTo>
                  <a:pt x="460863" y="130334"/>
                </a:lnTo>
                <a:lnTo>
                  <a:pt x="386275" y="130334"/>
                </a:lnTo>
                <a:close/>
                <a:moveTo>
                  <a:pt x="220799" y="110505"/>
                </a:moveTo>
                <a:lnTo>
                  <a:pt x="295387" y="110505"/>
                </a:lnTo>
                <a:lnTo>
                  <a:pt x="295387" y="130334"/>
                </a:lnTo>
                <a:lnTo>
                  <a:pt x="220799" y="130334"/>
                </a:lnTo>
                <a:close/>
                <a:moveTo>
                  <a:pt x="55323" y="110505"/>
                </a:moveTo>
                <a:lnTo>
                  <a:pt x="129981" y="110505"/>
                </a:lnTo>
                <a:lnTo>
                  <a:pt x="129981" y="130334"/>
                </a:lnTo>
                <a:lnTo>
                  <a:pt x="55323" y="130334"/>
                </a:lnTo>
                <a:close/>
                <a:moveTo>
                  <a:pt x="386275" y="74447"/>
                </a:moveTo>
                <a:lnTo>
                  <a:pt x="460863" y="74447"/>
                </a:lnTo>
                <a:lnTo>
                  <a:pt x="460863" y="94276"/>
                </a:lnTo>
                <a:lnTo>
                  <a:pt x="386275" y="94276"/>
                </a:lnTo>
                <a:close/>
                <a:moveTo>
                  <a:pt x="220799" y="74447"/>
                </a:moveTo>
                <a:lnTo>
                  <a:pt x="295387" y="74447"/>
                </a:lnTo>
                <a:lnTo>
                  <a:pt x="295387" y="94276"/>
                </a:lnTo>
                <a:lnTo>
                  <a:pt x="220799" y="94276"/>
                </a:lnTo>
                <a:close/>
                <a:moveTo>
                  <a:pt x="55323" y="74447"/>
                </a:moveTo>
                <a:lnTo>
                  <a:pt x="129981" y="74447"/>
                </a:lnTo>
                <a:lnTo>
                  <a:pt x="129981" y="94276"/>
                </a:lnTo>
                <a:lnTo>
                  <a:pt x="55323" y="94276"/>
                </a:lnTo>
                <a:close/>
                <a:moveTo>
                  <a:pt x="350776" y="19825"/>
                </a:moveTo>
                <a:lnTo>
                  <a:pt x="350776" y="586332"/>
                </a:lnTo>
                <a:lnTo>
                  <a:pt x="496329" y="586332"/>
                </a:lnTo>
                <a:lnTo>
                  <a:pt x="496329" y="19825"/>
                </a:lnTo>
                <a:close/>
                <a:moveTo>
                  <a:pt x="185267" y="19825"/>
                </a:moveTo>
                <a:lnTo>
                  <a:pt x="185267" y="586332"/>
                </a:lnTo>
                <a:lnTo>
                  <a:pt x="330919" y="586332"/>
                </a:lnTo>
                <a:lnTo>
                  <a:pt x="330919" y="19825"/>
                </a:lnTo>
                <a:close/>
                <a:moveTo>
                  <a:pt x="19857" y="19825"/>
                </a:moveTo>
                <a:lnTo>
                  <a:pt x="19857" y="586332"/>
                </a:lnTo>
                <a:lnTo>
                  <a:pt x="165410" y="586332"/>
                </a:lnTo>
                <a:lnTo>
                  <a:pt x="165410" y="19825"/>
                </a:lnTo>
                <a:close/>
                <a:moveTo>
                  <a:pt x="0" y="0"/>
                </a:moveTo>
                <a:lnTo>
                  <a:pt x="516186" y="0"/>
                </a:lnTo>
                <a:lnTo>
                  <a:pt x="516186" y="606157"/>
                </a:lnTo>
                <a:lnTo>
                  <a:pt x="0" y="606157"/>
                </a:lnTo>
                <a:close/>
              </a:path>
            </a:pathLst>
          </a:custGeom>
          <a:solidFill>
            <a:schemeClr val="bg1"/>
          </a:solidFill>
          <a:ln>
            <a:noFill/>
          </a:ln>
        </p:spPr>
        <p:txBody>
          <a:bodyPr/>
          <a:lstStyle/>
          <a:p>
            <a:endParaRPr lang="zh-CN" altLang="en-US">
              <a:cs typeface="+mn-ea"/>
              <a:sym typeface="+mn-lt"/>
            </a:endParaRPr>
          </a:p>
        </p:txBody>
      </p:sp>
      <p:sp>
        <p:nvSpPr>
          <p:cNvPr id="37" name="tap_231785"/>
          <p:cNvSpPr>
            <a:spLocks noChangeAspect="1"/>
          </p:cNvSpPr>
          <p:nvPr/>
        </p:nvSpPr>
        <p:spPr bwMode="auto">
          <a:xfrm>
            <a:off x="5694221" y="5550608"/>
            <a:ext cx="609685" cy="608764"/>
          </a:xfrm>
          <a:custGeom>
            <a:avLst/>
            <a:gdLst>
              <a:gd name="connsiteX0" fmla="*/ 415190 w 607639"/>
              <a:gd name="connsiteY0" fmla="*/ 535874 h 606722"/>
              <a:gd name="connsiteX1" fmla="*/ 465820 w 607639"/>
              <a:gd name="connsiteY1" fmla="*/ 535874 h 606722"/>
              <a:gd name="connsiteX2" fmla="*/ 475964 w 607639"/>
              <a:gd name="connsiteY2" fmla="*/ 546036 h 606722"/>
              <a:gd name="connsiteX3" fmla="*/ 465820 w 607639"/>
              <a:gd name="connsiteY3" fmla="*/ 556197 h 606722"/>
              <a:gd name="connsiteX4" fmla="*/ 415190 w 607639"/>
              <a:gd name="connsiteY4" fmla="*/ 556197 h 606722"/>
              <a:gd name="connsiteX5" fmla="*/ 405046 w 607639"/>
              <a:gd name="connsiteY5" fmla="*/ 546036 h 606722"/>
              <a:gd name="connsiteX6" fmla="*/ 415190 w 607639"/>
              <a:gd name="connsiteY6" fmla="*/ 535874 h 606722"/>
              <a:gd name="connsiteX7" fmla="*/ 425358 w 607639"/>
              <a:gd name="connsiteY7" fmla="*/ 495440 h 606722"/>
              <a:gd name="connsiteX8" fmla="*/ 455722 w 607639"/>
              <a:gd name="connsiteY8" fmla="*/ 495440 h 606722"/>
              <a:gd name="connsiteX9" fmla="*/ 465873 w 607639"/>
              <a:gd name="connsiteY9" fmla="*/ 505601 h 606722"/>
              <a:gd name="connsiteX10" fmla="*/ 455722 w 607639"/>
              <a:gd name="connsiteY10" fmla="*/ 515763 h 606722"/>
              <a:gd name="connsiteX11" fmla="*/ 425358 w 607639"/>
              <a:gd name="connsiteY11" fmla="*/ 515763 h 606722"/>
              <a:gd name="connsiteX12" fmla="*/ 415207 w 607639"/>
              <a:gd name="connsiteY12" fmla="*/ 505601 h 606722"/>
              <a:gd name="connsiteX13" fmla="*/ 425358 w 607639"/>
              <a:gd name="connsiteY13" fmla="*/ 495440 h 606722"/>
              <a:gd name="connsiteX14" fmla="*/ 20292 w 607639"/>
              <a:gd name="connsiteY14" fmla="*/ 20260 h 606722"/>
              <a:gd name="connsiteX15" fmla="*/ 20292 w 607639"/>
              <a:gd name="connsiteY15" fmla="*/ 161727 h 606722"/>
              <a:gd name="connsiteX16" fmla="*/ 161979 w 607639"/>
              <a:gd name="connsiteY16" fmla="*/ 161727 h 606722"/>
              <a:gd name="connsiteX17" fmla="*/ 161979 w 607639"/>
              <a:gd name="connsiteY17" fmla="*/ 20260 h 606722"/>
              <a:gd name="connsiteX18" fmla="*/ 101281 w 607639"/>
              <a:gd name="connsiteY18" fmla="*/ 20260 h 606722"/>
              <a:gd name="connsiteX19" fmla="*/ 101281 w 607639"/>
              <a:gd name="connsiteY19" fmla="*/ 97036 h 606722"/>
              <a:gd name="connsiteX20" fmla="*/ 124510 w 607639"/>
              <a:gd name="connsiteY20" fmla="*/ 73844 h 606722"/>
              <a:gd name="connsiteX21" fmla="*/ 138750 w 607639"/>
              <a:gd name="connsiteY21" fmla="*/ 73844 h 606722"/>
              <a:gd name="connsiteX22" fmla="*/ 138750 w 607639"/>
              <a:gd name="connsiteY22" fmla="*/ 87972 h 606722"/>
              <a:gd name="connsiteX23" fmla="*/ 99946 w 607639"/>
              <a:gd name="connsiteY23" fmla="*/ 126716 h 606722"/>
              <a:gd name="connsiteX24" fmla="*/ 91136 w 607639"/>
              <a:gd name="connsiteY24" fmla="*/ 131426 h 606722"/>
              <a:gd name="connsiteX25" fmla="*/ 82325 w 607639"/>
              <a:gd name="connsiteY25" fmla="*/ 126716 h 606722"/>
              <a:gd name="connsiteX26" fmla="*/ 43521 w 607639"/>
              <a:gd name="connsiteY26" fmla="*/ 87972 h 606722"/>
              <a:gd name="connsiteX27" fmla="*/ 43521 w 607639"/>
              <a:gd name="connsiteY27" fmla="*/ 73844 h 606722"/>
              <a:gd name="connsiteX28" fmla="*/ 57761 w 607639"/>
              <a:gd name="connsiteY28" fmla="*/ 73844 h 606722"/>
              <a:gd name="connsiteX29" fmla="*/ 80990 w 607639"/>
              <a:gd name="connsiteY29" fmla="*/ 97036 h 606722"/>
              <a:gd name="connsiteX30" fmla="*/ 80990 w 607639"/>
              <a:gd name="connsiteY30" fmla="*/ 20260 h 606722"/>
              <a:gd name="connsiteX31" fmla="*/ 349333 w 607639"/>
              <a:gd name="connsiteY31" fmla="*/ 0 h 606722"/>
              <a:gd name="connsiteX32" fmla="*/ 394906 w 607639"/>
              <a:gd name="connsiteY32" fmla="*/ 50567 h 606722"/>
              <a:gd name="connsiteX33" fmla="*/ 394906 w 607639"/>
              <a:gd name="connsiteY33" fmla="*/ 130462 h 606722"/>
              <a:gd name="connsiteX34" fmla="*/ 420274 w 607639"/>
              <a:gd name="connsiteY34" fmla="*/ 121309 h 606722"/>
              <a:gd name="connsiteX35" fmla="*/ 465847 w 607639"/>
              <a:gd name="connsiteY35" fmla="*/ 170899 h 606722"/>
              <a:gd name="connsiteX36" fmla="*/ 491125 w 607639"/>
              <a:gd name="connsiteY36" fmla="*/ 161745 h 606722"/>
              <a:gd name="connsiteX37" fmla="*/ 536698 w 607639"/>
              <a:gd name="connsiteY37" fmla="*/ 212312 h 606722"/>
              <a:gd name="connsiteX38" fmla="*/ 536698 w 607639"/>
              <a:gd name="connsiteY38" fmla="*/ 221466 h 606722"/>
              <a:gd name="connsiteX39" fmla="*/ 562066 w 607639"/>
              <a:gd name="connsiteY39" fmla="*/ 212312 h 606722"/>
              <a:gd name="connsiteX40" fmla="*/ 607639 w 607639"/>
              <a:gd name="connsiteY40" fmla="*/ 262880 h 606722"/>
              <a:gd name="connsiteX41" fmla="*/ 607639 w 607639"/>
              <a:gd name="connsiteY41" fmla="*/ 404451 h 606722"/>
              <a:gd name="connsiteX42" fmla="*/ 577198 w 607639"/>
              <a:gd name="connsiteY42" fmla="*/ 528871 h 606722"/>
              <a:gd name="connsiteX43" fmla="*/ 577198 w 607639"/>
              <a:gd name="connsiteY43" fmla="*/ 596591 h 606722"/>
              <a:gd name="connsiteX44" fmla="*/ 567051 w 607639"/>
              <a:gd name="connsiteY44" fmla="*/ 606722 h 606722"/>
              <a:gd name="connsiteX45" fmla="*/ 556993 w 607639"/>
              <a:gd name="connsiteY45" fmla="*/ 596591 h 606722"/>
              <a:gd name="connsiteX46" fmla="*/ 556993 w 607639"/>
              <a:gd name="connsiteY46" fmla="*/ 526827 h 606722"/>
              <a:gd name="connsiteX47" fmla="*/ 558951 w 607639"/>
              <a:gd name="connsiteY47" fmla="*/ 519717 h 606722"/>
              <a:gd name="connsiteX48" fmla="*/ 587345 w 607639"/>
              <a:gd name="connsiteY48" fmla="*/ 404451 h 606722"/>
              <a:gd name="connsiteX49" fmla="*/ 587345 w 607639"/>
              <a:gd name="connsiteY49" fmla="*/ 262880 h 606722"/>
              <a:gd name="connsiteX50" fmla="*/ 562066 w 607639"/>
              <a:gd name="connsiteY50" fmla="*/ 232575 h 606722"/>
              <a:gd name="connsiteX51" fmla="*/ 536698 w 607639"/>
              <a:gd name="connsiteY51" fmla="*/ 260836 h 606722"/>
              <a:gd name="connsiteX52" fmla="*/ 536698 w 607639"/>
              <a:gd name="connsiteY52" fmla="*/ 303316 h 606722"/>
              <a:gd name="connsiteX53" fmla="*/ 526551 w 607639"/>
              <a:gd name="connsiteY53" fmla="*/ 313448 h 606722"/>
              <a:gd name="connsiteX54" fmla="*/ 516493 w 607639"/>
              <a:gd name="connsiteY54" fmla="*/ 303316 h 606722"/>
              <a:gd name="connsiteX55" fmla="*/ 516493 w 607639"/>
              <a:gd name="connsiteY55" fmla="*/ 262880 h 606722"/>
              <a:gd name="connsiteX56" fmla="*/ 516493 w 607639"/>
              <a:gd name="connsiteY56" fmla="*/ 260836 h 606722"/>
              <a:gd name="connsiteX57" fmla="*/ 516493 w 607639"/>
              <a:gd name="connsiteY57" fmla="*/ 212312 h 606722"/>
              <a:gd name="connsiteX58" fmla="*/ 491125 w 607639"/>
              <a:gd name="connsiteY58" fmla="*/ 182007 h 606722"/>
              <a:gd name="connsiteX59" fmla="*/ 465847 w 607639"/>
              <a:gd name="connsiteY59" fmla="*/ 212312 h 606722"/>
              <a:gd name="connsiteX60" fmla="*/ 465847 w 607639"/>
              <a:gd name="connsiteY60" fmla="*/ 283143 h 606722"/>
              <a:gd name="connsiteX61" fmla="*/ 455700 w 607639"/>
              <a:gd name="connsiteY61" fmla="*/ 293274 h 606722"/>
              <a:gd name="connsiteX62" fmla="*/ 445552 w 607639"/>
              <a:gd name="connsiteY62" fmla="*/ 283143 h 606722"/>
              <a:gd name="connsiteX63" fmla="*/ 445552 w 607639"/>
              <a:gd name="connsiteY63" fmla="*/ 171876 h 606722"/>
              <a:gd name="connsiteX64" fmla="*/ 420274 w 607639"/>
              <a:gd name="connsiteY64" fmla="*/ 141571 h 606722"/>
              <a:gd name="connsiteX65" fmla="*/ 394906 w 607639"/>
              <a:gd name="connsiteY65" fmla="*/ 171876 h 606722"/>
              <a:gd name="connsiteX66" fmla="*/ 394906 w 607639"/>
              <a:gd name="connsiteY66" fmla="*/ 273011 h 606722"/>
              <a:gd name="connsiteX67" fmla="*/ 384848 w 607639"/>
              <a:gd name="connsiteY67" fmla="*/ 283143 h 606722"/>
              <a:gd name="connsiteX68" fmla="*/ 374701 w 607639"/>
              <a:gd name="connsiteY68" fmla="*/ 273011 h 606722"/>
              <a:gd name="connsiteX69" fmla="*/ 374701 w 607639"/>
              <a:gd name="connsiteY69" fmla="*/ 50567 h 606722"/>
              <a:gd name="connsiteX70" fmla="*/ 349333 w 607639"/>
              <a:gd name="connsiteY70" fmla="*/ 20262 h 606722"/>
              <a:gd name="connsiteX71" fmla="*/ 324054 w 607639"/>
              <a:gd name="connsiteY71" fmla="*/ 50567 h 606722"/>
              <a:gd name="connsiteX72" fmla="*/ 324054 w 607639"/>
              <a:gd name="connsiteY72" fmla="*/ 333710 h 606722"/>
              <a:gd name="connsiteX73" fmla="*/ 313907 w 607639"/>
              <a:gd name="connsiteY73" fmla="*/ 343753 h 606722"/>
              <a:gd name="connsiteX74" fmla="*/ 303760 w 607639"/>
              <a:gd name="connsiteY74" fmla="*/ 333710 h 606722"/>
              <a:gd name="connsiteX75" fmla="*/ 256229 w 607639"/>
              <a:gd name="connsiteY75" fmla="*/ 229553 h 606722"/>
              <a:gd name="connsiteX76" fmla="*/ 216709 w 607639"/>
              <a:gd name="connsiteY76" fmla="*/ 228487 h 606722"/>
              <a:gd name="connsiteX77" fmla="*/ 220714 w 607639"/>
              <a:gd name="connsiteY77" fmla="*/ 256837 h 606722"/>
              <a:gd name="connsiteX78" fmla="*/ 263261 w 607639"/>
              <a:gd name="connsiteY78" fmla="*/ 404451 h 606722"/>
              <a:gd name="connsiteX79" fmla="*/ 328060 w 607639"/>
              <a:gd name="connsiteY79" fmla="*/ 516695 h 606722"/>
              <a:gd name="connsiteX80" fmla="*/ 334202 w 607639"/>
              <a:gd name="connsiteY80" fmla="*/ 525760 h 606722"/>
              <a:gd name="connsiteX81" fmla="*/ 334202 w 607639"/>
              <a:gd name="connsiteY81" fmla="*/ 596591 h 606722"/>
              <a:gd name="connsiteX82" fmla="*/ 324054 w 607639"/>
              <a:gd name="connsiteY82" fmla="*/ 606722 h 606722"/>
              <a:gd name="connsiteX83" fmla="*/ 313907 w 607639"/>
              <a:gd name="connsiteY83" fmla="*/ 596591 h 606722"/>
              <a:gd name="connsiteX84" fmla="*/ 313907 w 607639"/>
              <a:gd name="connsiteY84" fmla="*/ 531892 h 606722"/>
              <a:gd name="connsiteX85" fmla="*/ 243056 w 607639"/>
              <a:gd name="connsiteY85" fmla="*/ 404451 h 606722"/>
              <a:gd name="connsiteX86" fmla="*/ 204515 w 607639"/>
              <a:gd name="connsiteY86" fmla="*/ 268923 h 606722"/>
              <a:gd name="connsiteX87" fmla="*/ 203535 w 607639"/>
              <a:gd name="connsiteY87" fmla="*/ 213379 h 606722"/>
              <a:gd name="connsiteX88" fmla="*/ 270382 w 607639"/>
              <a:gd name="connsiteY88" fmla="*/ 215334 h 606722"/>
              <a:gd name="connsiteX89" fmla="*/ 303760 w 607639"/>
              <a:gd name="connsiteY89" fmla="*/ 264924 h 606722"/>
              <a:gd name="connsiteX90" fmla="*/ 303760 w 607639"/>
              <a:gd name="connsiteY90" fmla="*/ 50567 h 606722"/>
              <a:gd name="connsiteX91" fmla="*/ 349333 w 607639"/>
              <a:gd name="connsiteY91" fmla="*/ 0 h 606722"/>
              <a:gd name="connsiteX92" fmla="*/ 0 w 607639"/>
              <a:gd name="connsiteY92" fmla="*/ 0 h 606722"/>
              <a:gd name="connsiteX93" fmla="*/ 182271 w 607639"/>
              <a:gd name="connsiteY93" fmla="*/ 0 h 606722"/>
              <a:gd name="connsiteX94" fmla="*/ 182271 w 607639"/>
              <a:gd name="connsiteY94" fmla="*/ 181988 h 606722"/>
              <a:gd name="connsiteX95" fmla="*/ 0 w 607639"/>
              <a:gd name="connsiteY95" fmla="*/ 181988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639" h="606722">
                <a:moveTo>
                  <a:pt x="415190" y="535874"/>
                </a:moveTo>
                <a:lnTo>
                  <a:pt x="465820" y="535874"/>
                </a:lnTo>
                <a:cubicBezTo>
                  <a:pt x="471871" y="535874"/>
                  <a:pt x="475964" y="539975"/>
                  <a:pt x="475964" y="546036"/>
                </a:cubicBezTo>
                <a:cubicBezTo>
                  <a:pt x="475964" y="552097"/>
                  <a:pt x="471871" y="556197"/>
                  <a:pt x="465820" y="556197"/>
                </a:cubicBezTo>
                <a:lnTo>
                  <a:pt x="415190" y="556197"/>
                </a:lnTo>
                <a:cubicBezTo>
                  <a:pt x="409139" y="556197"/>
                  <a:pt x="405046" y="552097"/>
                  <a:pt x="405046" y="546036"/>
                </a:cubicBezTo>
                <a:cubicBezTo>
                  <a:pt x="405046" y="539975"/>
                  <a:pt x="409139" y="535874"/>
                  <a:pt x="415190" y="535874"/>
                </a:cubicBezTo>
                <a:close/>
                <a:moveTo>
                  <a:pt x="425358" y="495440"/>
                </a:moveTo>
                <a:lnTo>
                  <a:pt x="455722" y="495440"/>
                </a:lnTo>
                <a:cubicBezTo>
                  <a:pt x="461777" y="495440"/>
                  <a:pt x="465873" y="499540"/>
                  <a:pt x="465873" y="505601"/>
                </a:cubicBezTo>
                <a:cubicBezTo>
                  <a:pt x="465873" y="511662"/>
                  <a:pt x="461777" y="515763"/>
                  <a:pt x="455722" y="515763"/>
                </a:cubicBezTo>
                <a:lnTo>
                  <a:pt x="425358" y="515763"/>
                </a:lnTo>
                <a:cubicBezTo>
                  <a:pt x="419214" y="515763"/>
                  <a:pt x="415207" y="511662"/>
                  <a:pt x="415207" y="505601"/>
                </a:cubicBezTo>
                <a:cubicBezTo>
                  <a:pt x="415207" y="499540"/>
                  <a:pt x="419214" y="495440"/>
                  <a:pt x="425358" y="495440"/>
                </a:cubicBezTo>
                <a:close/>
                <a:moveTo>
                  <a:pt x="20292" y="20260"/>
                </a:moveTo>
                <a:lnTo>
                  <a:pt x="20292" y="161727"/>
                </a:lnTo>
                <a:lnTo>
                  <a:pt x="161979" y="161727"/>
                </a:lnTo>
                <a:lnTo>
                  <a:pt x="161979" y="20260"/>
                </a:lnTo>
                <a:lnTo>
                  <a:pt x="101281" y="20260"/>
                </a:lnTo>
                <a:lnTo>
                  <a:pt x="101281" y="97036"/>
                </a:lnTo>
                <a:lnTo>
                  <a:pt x="124510" y="73844"/>
                </a:lnTo>
                <a:cubicBezTo>
                  <a:pt x="128604" y="69756"/>
                  <a:pt x="134656" y="69756"/>
                  <a:pt x="138750" y="73844"/>
                </a:cubicBezTo>
                <a:cubicBezTo>
                  <a:pt x="142755" y="77842"/>
                  <a:pt x="142755" y="83885"/>
                  <a:pt x="138750" y="87972"/>
                </a:cubicBezTo>
                <a:lnTo>
                  <a:pt x="99946" y="126716"/>
                </a:lnTo>
                <a:cubicBezTo>
                  <a:pt x="98344" y="129648"/>
                  <a:pt x="95140" y="131426"/>
                  <a:pt x="91136" y="131426"/>
                </a:cubicBezTo>
                <a:cubicBezTo>
                  <a:pt x="87131" y="131426"/>
                  <a:pt x="83927" y="129648"/>
                  <a:pt x="82325" y="126716"/>
                </a:cubicBezTo>
                <a:lnTo>
                  <a:pt x="43521" y="87972"/>
                </a:lnTo>
                <a:cubicBezTo>
                  <a:pt x="39516" y="83885"/>
                  <a:pt x="39516" y="77842"/>
                  <a:pt x="43521" y="73844"/>
                </a:cubicBezTo>
                <a:cubicBezTo>
                  <a:pt x="47615" y="69756"/>
                  <a:pt x="53667" y="69756"/>
                  <a:pt x="57761" y="73844"/>
                </a:cubicBezTo>
                <a:lnTo>
                  <a:pt x="80990" y="97036"/>
                </a:lnTo>
                <a:lnTo>
                  <a:pt x="80990" y="20260"/>
                </a:lnTo>
                <a:close/>
                <a:moveTo>
                  <a:pt x="349333" y="0"/>
                </a:moveTo>
                <a:cubicBezTo>
                  <a:pt x="375680" y="0"/>
                  <a:pt x="394906" y="26306"/>
                  <a:pt x="394906" y="50567"/>
                </a:cubicBezTo>
                <a:lnTo>
                  <a:pt x="394906" y="130462"/>
                </a:lnTo>
                <a:cubicBezTo>
                  <a:pt x="402027" y="124330"/>
                  <a:pt x="411106" y="121309"/>
                  <a:pt x="420274" y="121309"/>
                </a:cubicBezTo>
                <a:cubicBezTo>
                  <a:pt x="445552" y="121309"/>
                  <a:pt x="465847" y="147614"/>
                  <a:pt x="465847" y="170899"/>
                </a:cubicBezTo>
                <a:cubicBezTo>
                  <a:pt x="472878" y="164855"/>
                  <a:pt x="482046" y="161745"/>
                  <a:pt x="491125" y="161745"/>
                </a:cubicBezTo>
                <a:cubicBezTo>
                  <a:pt x="517472" y="161745"/>
                  <a:pt x="536698" y="188051"/>
                  <a:pt x="536698" y="212312"/>
                </a:cubicBezTo>
                <a:lnTo>
                  <a:pt x="536698" y="221466"/>
                </a:lnTo>
                <a:cubicBezTo>
                  <a:pt x="543819" y="215334"/>
                  <a:pt x="552898" y="212312"/>
                  <a:pt x="562066" y="212312"/>
                </a:cubicBezTo>
                <a:cubicBezTo>
                  <a:pt x="588324" y="212312"/>
                  <a:pt x="607639" y="238618"/>
                  <a:pt x="607639" y="262880"/>
                </a:cubicBezTo>
                <a:lnTo>
                  <a:pt x="607639" y="404451"/>
                </a:lnTo>
                <a:cubicBezTo>
                  <a:pt x="607639" y="483369"/>
                  <a:pt x="607639" y="488346"/>
                  <a:pt x="577198" y="528871"/>
                </a:cubicBezTo>
                <a:lnTo>
                  <a:pt x="577198" y="596591"/>
                </a:lnTo>
                <a:cubicBezTo>
                  <a:pt x="577198" y="602634"/>
                  <a:pt x="573192" y="606722"/>
                  <a:pt x="567051" y="606722"/>
                </a:cubicBezTo>
                <a:cubicBezTo>
                  <a:pt x="560998" y="606722"/>
                  <a:pt x="556993" y="602634"/>
                  <a:pt x="556993" y="596591"/>
                </a:cubicBezTo>
                <a:lnTo>
                  <a:pt x="556993" y="526827"/>
                </a:lnTo>
                <a:cubicBezTo>
                  <a:pt x="556993" y="524783"/>
                  <a:pt x="556993" y="521761"/>
                  <a:pt x="558951" y="519717"/>
                </a:cubicBezTo>
                <a:cubicBezTo>
                  <a:pt x="587345" y="481325"/>
                  <a:pt x="587345" y="481325"/>
                  <a:pt x="587345" y="404451"/>
                </a:cubicBezTo>
                <a:lnTo>
                  <a:pt x="587345" y="262880"/>
                </a:lnTo>
                <a:cubicBezTo>
                  <a:pt x="587345" y="248750"/>
                  <a:pt x="576219" y="232575"/>
                  <a:pt x="562066" y="232575"/>
                </a:cubicBezTo>
                <a:cubicBezTo>
                  <a:pt x="548893" y="232575"/>
                  <a:pt x="537766" y="247772"/>
                  <a:pt x="536698" y="260836"/>
                </a:cubicBezTo>
                <a:lnTo>
                  <a:pt x="536698" y="303316"/>
                </a:lnTo>
                <a:cubicBezTo>
                  <a:pt x="536698" y="309448"/>
                  <a:pt x="532693" y="313448"/>
                  <a:pt x="526551" y="313448"/>
                </a:cubicBezTo>
                <a:cubicBezTo>
                  <a:pt x="520499" y="313448"/>
                  <a:pt x="516493" y="309448"/>
                  <a:pt x="516493" y="303316"/>
                </a:cubicBezTo>
                <a:lnTo>
                  <a:pt x="516493" y="262880"/>
                </a:lnTo>
                <a:lnTo>
                  <a:pt x="516493" y="260836"/>
                </a:lnTo>
                <a:lnTo>
                  <a:pt x="516493" y="212312"/>
                </a:lnTo>
                <a:cubicBezTo>
                  <a:pt x="516493" y="198182"/>
                  <a:pt x="505278" y="182007"/>
                  <a:pt x="491125" y="182007"/>
                </a:cubicBezTo>
                <a:cubicBezTo>
                  <a:pt x="476973" y="182007"/>
                  <a:pt x="465847" y="198182"/>
                  <a:pt x="465847" y="212312"/>
                </a:cubicBezTo>
                <a:lnTo>
                  <a:pt x="465847" y="283143"/>
                </a:lnTo>
                <a:cubicBezTo>
                  <a:pt x="465847" y="289186"/>
                  <a:pt x="461752" y="293274"/>
                  <a:pt x="455700" y="293274"/>
                </a:cubicBezTo>
                <a:cubicBezTo>
                  <a:pt x="449647" y="293274"/>
                  <a:pt x="445552" y="289186"/>
                  <a:pt x="445552" y="283143"/>
                </a:cubicBezTo>
                <a:lnTo>
                  <a:pt x="445552" y="171876"/>
                </a:lnTo>
                <a:cubicBezTo>
                  <a:pt x="445552" y="157746"/>
                  <a:pt x="434426" y="141571"/>
                  <a:pt x="420274" y="141571"/>
                </a:cubicBezTo>
                <a:cubicBezTo>
                  <a:pt x="406032" y="141571"/>
                  <a:pt x="394906" y="157746"/>
                  <a:pt x="394906" y="171876"/>
                </a:cubicBezTo>
                <a:lnTo>
                  <a:pt x="394906" y="273011"/>
                </a:lnTo>
                <a:cubicBezTo>
                  <a:pt x="394906" y="279055"/>
                  <a:pt x="390901" y="283143"/>
                  <a:pt x="384848" y="283143"/>
                </a:cubicBezTo>
                <a:cubicBezTo>
                  <a:pt x="378706" y="283143"/>
                  <a:pt x="374701" y="279055"/>
                  <a:pt x="374701" y="273011"/>
                </a:cubicBezTo>
                <a:lnTo>
                  <a:pt x="374701" y="50567"/>
                </a:lnTo>
                <a:cubicBezTo>
                  <a:pt x="374701" y="36437"/>
                  <a:pt x="363575" y="20262"/>
                  <a:pt x="349333" y="20262"/>
                </a:cubicBezTo>
                <a:cubicBezTo>
                  <a:pt x="335181" y="20262"/>
                  <a:pt x="324054" y="36437"/>
                  <a:pt x="324054" y="50567"/>
                </a:cubicBezTo>
                <a:lnTo>
                  <a:pt x="324054" y="333710"/>
                </a:lnTo>
                <a:cubicBezTo>
                  <a:pt x="324054" y="339753"/>
                  <a:pt x="319960" y="343753"/>
                  <a:pt x="313907" y="343753"/>
                </a:cubicBezTo>
                <a:cubicBezTo>
                  <a:pt x="307855" y="343753"/>
                  <a:pt x="303760" y="339753"/>
                  <a:pt x="303760" y="333710"/>
                </a:cubicBezTo>
                <a:cubicBezTo>
                  <a:pt x="303760" y="308382"/>
                  <a:pt x="281508" y="254793"/>
                  <a:pt x="256229" y="229553"/>
                </a:cubicBezTo>
                <a:cubicBezTo>
                  <a:pt x="247061" y="220400"/>
                  <a:pt x="226856" y="220400"/>
                  <a:pt x="216709" y="228487"/>
                </a:cubicBezTo>
                <a:cubicBezTo>
                  <a:pt x="207541" y="235597"/>
                  <a:pt x="213682" y="247772"/>
                  <a:pt x="220714" y="256837"/>
                </a:cubicBezTo>
                <a:cubicBezTo>
                  <a:pt x="247061" y="293274"/>
                  <a:pt x="263261" y="367037"/>
                  <a:pt x="263261" y="404451"/>
                </a:cubicBezTo>
                <a:cubicBezTo>
                  <a:pt x="263261" y="486390"/>
                  <a:pt x="325034" y="515718"/>
                  <a:pt x="328060" y="516695"/>
                </a:cubicBezTo>
                <a:cubicBezTo>
                  <a:pt x="332154" y="518740"/>
                  <a:pt x="334202" y="521761"/>
                  <a:pt x="334202" y="525760"/>
                </a:cubicBezTo>
                <a:lnTo>
                  <a:pt x="334202" y="596591"/>
                </a:lnTo>
                <a:cubicBezTo>
                  <a:pt x="334202" y="602634"/>
                  <a:pt x="330107" y="606722"/>
                  <a:pt x="324054" y="606722"/>
                </a:cubicBezTo>
                <a:cubicBezTo>
                  <a:pt x="318002" y="606722"/>
                  <a:pt x="313907" y="602634"/>
                  <a:pt x="313907" y="596591"/>
                </a:cubicBezTo>
                <a:lnTo>
                  <a:pt x="313907" y="531892"/>
                </a:lnTo>
                <a:cubicBezTo>
                  <a:pt x="295660" y="521761"/>
                  <a:pt x="243056" y="485324"/>
                  <a:pt x="243056" y="404451"/>
                </a:cubicBezTo>
                <a:cubicBezTo>
                  <a:pt x="243056" y="366059"/>
                  <a:pt x="225788" y="299317"/>
                  <a:pt x="204515" y="268923"/>
                </a:cubicBezTo>
                <a:cubicBezTo>
                  <a:pt x="181283" y="236574"/>
                  <a:pt x="198462" y="218445"/>
                  <a:pt x="203535" y="213379"/>
                </a:cubicBezTo>
                <a:cubicBezTo>
                  <a:pt x="221782" y="198182"/>
                  <a:pt x="254182" y="199160"/>
                  <a:pt x="270382" y="215334"/>
                </a:cubicBezTo>
                <a:cubicBezTo>
                  <a:pt x="282487" y="227509"/>
                  <a:pt x="294681" y="245728"/>
                  <a:pt x="303760" y="264924"/>
                </a:cubicBezTo>
                <a:lnTo>
                  <a:pt x="303760" y="50567"/>
                </a:lnTo>
                <a:cubicBezTo>
                  <a:pt x="303760" y="26306"/>
                  <a:pt x="323075" y="0"/>
                  <a:pt x="349333" y="0"/>
                </a:cubicBezTo>
                <a:close/>
                <a:moveTo>
                  <a:pt x="0" y="0"/>
                </a:moveTo>
                <a:lnTo>
                  <a:pt x="182271" y="0"/>
                </a:lnTo>
                <a:lnTo>
                  <a:pt x="182271" y="181988"/>
                </a:lnTo>
                <a:lnTo>
                  <a:pt x="0" y="181988"/>
                </a:lnTo>
                <a:close/>
              </a:path>
            </a:pathLst>
          </a:custGeom>
          <a:solidFill>
            <a:schemeClr val="bg1"/>
          </a:solidFill>
          <a:ln>
            <a:noFill/>
          </a:ln>
        </p:spPr>
        <p:txBody>
          <a:bodyPr/>
          <a:lstStyle/>
          <a:p>
            <a:endParaRPr lang="zh-CN" altLang="en-US">
              <a:cs typeface="+mn-ea"/>
              <a:sym typeface="+mn-lt"/>
            </a:endParaRPr>
          </a:p>
        </p:txBody>
      </p:sp>
      <p:sp>
        <p:nvSpPr>
          <p:cNvPr id="38" name="stack-of-three-coins_15945"/>
          <p:cNvSpPr>
            <a:spLocks noChangeAspect="1"/>
          </p:cNvSpPr>
          <p:nvPr/>
        </p:nvSpPr>
        <p:spPr bwMode="auto">
          <a:xfrm>
            <a:off x="5798265" y="2684408"/>
            <a:ext cx="513454" cy="609685"/>
          </a:xfrm>
          <a:custGeom>
            <a:avLst/>
            <a:gdLst>
              <a:gd name="T0" fmla="*/ 597 w 597"/>
              <a:gd name="T1" fmla="*/ 154 h 710"/>
              <a:gd name="T2" fmla="*/ 596 w 597"/>
              <a:gd name="T3" fmla="*/ 151 h 710"/>
              <a:gd name="T4" fmla="*/ 298 w 597"/>
              <a:gd name="T5" fmla="*/ 0 h 710"/>
              <a:gd name="T6" fmla="*/ 1 w 597"/>
              <a:gd name="T7" fmla="*/ 151 h 710"/>
              <a:gd name="T8" fmla="*/ 0 w 597"/>
              <a:gd name="T9" fmla="*/ 154 h 710"/>
              <a:gd name="T10" fmla="*/ 0 w 597"/>
              <a:gd name="T11" fmla="*/ 158 h 710"/>
              <a:gd name="T12" fmla="*/ 0 w 597"/>
              <a:gd name="T13" fmla="*/ 162 h 710"/>
              <a:gd name="T14" fmla="*/ 0 w 597"/>
              <a:gd name="T15" fmla="*/ 549 h 710"/>
              <a:gd name="T16" fmla="*/ 298 w 597"/>
              <a:gd name="T17" fmla="*/ 710 h 710"/>
              <a:gd name="T18" fmla="*/ 597 w 597"/>
              <a:gd name="T19" fmla="*/ 549 h 710"/>
              <a:gd name="T20" fmla="*/ 597 w 597"/>
              <a:gd name="T21" fmla="*/ 162 h 710"/>
              <a:gd name="T22" fmla="*/ 596 w 597"/>
              <a:gd name="T23" fmla="*/ 158 h 710"/>
              <a:gd name="T24" fmla="*/ 597 w 597"/>
              <a:gd name="T25" fmla="*/ 154 h 710"/>
              <a:gd name="T26" fmla="*/ 298 w 597"/>
              <a:gd name="T27" fmla="*/ 27 h 710"/>
              <a:gd name="T28" fmla="*/ 569 w 597"/>
              <a:gd name="T29" fmla="*/ 158 h 710"/>
              <a:gd name="T30" fmla="*/ 298 w 597"/>
              <a:gd name="T31" fmla="*/ 289 h 710"/>
              <a:gd name="T32" fmla="*/ 27 w 597"/>
              <a:gd name="T33" fmla="*/ 158 h 710"/>
              <a:gd name="T34" fmla="*/ 298 w 597"/>
              <a:gd name="T35" fmla="*/ 27 h 710"/>
              <a:gd name="T36" fmla="*/ 570 w 597"/>
              <a:gd name="T37" fmla="*/ 549 h 710"/>
              <a:gd name="T38" fmla="*/ 298 w 597"/>
              <a:gd name="T39" fmla="*/ 684 h 710"/>
              <a:gd name="T40" fmla="*/ 27 w 597"/>
              <a:gd name="T41" fmla="*/ 549 h 710"/>
              <a:gd name="T42" fmla="*/ 27 w 597"/>
              <a:gd name="T43" fmla="*/ 484 h 710"/>
              <a:gd name="T44" fmla="*/ 298 w 597"/>
              <a:gd name="T45" fmla="*/ 578 h 710"/>
              <a:gd name="T46" fmla="*/ 570 w 597"/>
              <a:gd name="T47" fmla="*/ 484 h 710"/>
              <a:gd name="T48" fmla="*/ 570 w 597"/>
              <a:gd name="T49" fmla="*/ 549 h 710"/>
              <a:gd name="T50" fmla="*/ 570 w 597"/>
              <a:gd name="T51" fmla="*/ 416 h 710"/>
              <a:gd name="T52" fmla="*/ 298 w 597"/>
              <a:gd name="T53" fmla="*/ 551 h 710"/>
              <a:gd name="T54" fmla="*/ 27 w 597"/>
              <a:gd name="T55" fmla="*/ 416 h 710"/>
              <a:gd name="T56" fmla="*/ 27 w 597"/>
              <a:gd name="T57" fmla="*/ 349 h 710"/>
              <a:gd name="T58" fmla="*/ 298 w 597"/>
              <a:gd name="T59" fmla="*/ 443 h 710"/>
              <a:gd name="T60" fmla="*/ 570 w 597"/>
              <a:gd name="T61" fmla="*/ 349 h 710"/>
              <a:gd name="T62" fmla="*/ 570 w 597"/>
              <a:gd name="T63" fmla="*/ 416 h 710"/>
              <a:gd name="T64" fmla="*/ 570 w 597"/>
              <a:gd name="T65" fmla="*/ 281 h 710"/>
              <a:gd name="T66" fmla="*/ 298 w 597"/>
              <a:gd name="T67" fmla="*/ 416 h 710"/>
              <a:gd name="T68" fmla="*/ 27 w 597"/>
              <a:gd name="T69" fmla="*/ 281 h 710"/>
              <a:gd name="T70" fmla="*/ 27 w 597"/>
              <a:gd name="T71" fmla="*/ 222 h 710"/>
              <a:gd name="T72" fmla="*/ 298 w 597"/>
              <a:gd name="T73" fmla="*/ 316 h 710"/>
              <a:gd name="T74" fmla="*/ 570 w 597"/>
              <a:gd name="T75" fmla="*/ 222 h 710"/>
              <a:gd name="T76" fmla="*/ 570 w 597"/>
              <a:gd name="T77" fmla="*/ 281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 h="710">
                <a:moveTo>
                  <a:pt x="597" y="154"/>
                </a:moveTo>
                <a:cubicBezTo>
                  <a:pt x="597" y="153"/>
                  <a:pt x="596" y="152"/>
                  <a:pt x="596" y="151"/>
                </a:cubicBezTo>
                <a:cubicBezTo>
                  <a:pt x="586" y="65"/>
                  <a:pt x="459" y="0"/>
                  <a:pt x="298" y="0"/>
                </a:cubicBezTo>
                <a:cubicBezTo>
                  <a:pt x="138" y="0"/>
                  <a:pt x="11" y="65"/>
                  <a:pt x="1" y="151"/>
                </a:cubicBezTo>
                <a:cubicBezTo>
                  <a:pt x="0" y="152"/>
                  <a:pt x="0" y="153"/>
                  <a:pt x="0" y="154"/>
                </a:cubicBezTo>
                <a:cubicBezTo>
                  <a:pt x="0" y="156"/>
                  <a:pt x="0" y="157"/>
                  <a:pt x="0" y="158"/>
                </a:cubicBezTo>
                <a:cubicBezTo>
                  <a:pt x="0" y="159"/>
                  <a:pt x="0" y="160"/>
                  <a:pt x="0" y="162"/>
                </a:cubicBezTo>
                <a:lnTo>
                  <a:pt x="0" y="549"/>
                </a:lnTo>
                <a:cubicBezTo>
                  <a:pt x="0" y="639"/>
                  <a:pt x="131" y="710"/>
                  <a:pt x="298" y="710"/>
                </a:cubicBezTo>
                <a:cubicBezTo>
                  <a:pt x="465" y="710"/>
                  <a:pt x="597" y="639"/>
                  <a:pt x="597" y="549"/>
                </a:cubicBezTo>
                <a:lnTo>
                  <a:pt x="597" y="162"/>
                </a:lnTo>
                <a:cubicBezTo>
                  <a:pt x="597" y="160"/>
                  <a:pt x="596" y="159"/>
                  <a:pt x="596" y="158"/>
                </a:cubicBezTo>
                <a:cubicBezTo>
                  <a:pt x="596" y="157"/>
                  <a:pt x="597" y="156"/>
                  <a:pt x="597" y="154"/>
                </a:cubicBezTo>
                <a:close/>
                <a:moveTo>
                  <a:pt x="298" y="27"/>
                </a:moveTo>
                <a:cubicBezTo>
                  <a:pt x="443" y="27"/>
                  <a:pt x="565" y="86"/>
                  <a:pt x="569" y="158"/>
                </a:cubicBezTo>
                <a:cubicBezTo>
                  <a:pt x="565" y="229"/>
                  <a:pt x="443" y="289"/>
                  <a:pt x="298" y="289"/>
                </a:cubicBezTo>
                <a:cubicBezTo>
                  <a:pt x="153" y="289"/>
                  <a:pt x="31" y="230"/>
                  <a:pt x="27" y="158"/>
                </a:cubicBezTo>
                <a:cubicBezTo>
                  <a:pt x="31" y="86"/>
                  <a:pt x="153" y="27"/>
                  <a:pt x="298" y="27"/>
                </a:cubicBezTo>
                <a:close/>
                <a:moveTo>
                  <a:pt x="570" y="549"/>
                </a:moveTo>
                <a:cubicBezTo>
                  <a:pt x="570" y="622"/>
                  <a:pt x="445" y="684"/>
                  <a:pt x="298" y="684"/>
                </a:cubicBezTo>
                <a:cubicBezTo>
                  <a:pt x="151" y="684"/>
                  <a:pt x="27" y="622"/>
                  <a:pt x="27" y="549"/>
                </a:cubicBezTo>
                <a:lnTo>
                  <a:pt x="27" y="484"/>
                </a:lnTo>
                <a:cubicBezTo>
                  <a:pt x="73" y="540"/>
                  <a:pt x="176" y="578"/>
                  <a:pt x="298" y="578"/>
                </a:cubicBezTo>
                <a:cubicBezTo>
                  <a:pt x="420" y="578"/>
                  <a:pt x="523" y="540"/>
                  <a:pt x="570" y="484"/>
                </a:cubicBezTo>
                <a:lnTo>
                  <a:pt x="570" y="549"/>
                </a:lnTo>
                <a:close/>
                <a:moveTo>
                  <a:pt x="570" y="416"/>
                </a:moveTo>
                <a:cubicBezTo>
                  <a:pt x="570" y="489"/>
                  <a:pt x="445" y="551"/>
                  <a:pt x="298" y="551"/>
                </a:cubicBezTo>
                <a:cubicBezTo>
                  <a:pt x="151" y="551"/>
                  <a:pt x="27" y="489"/>
                  <a:pt x="27" y="416"/>
                </a:cubicBezTo>
                <a:lnTo>
                  <a:pt x="27" y="349"/>
                </a:lnTo>
                <a:cubicBezTo>
                  <a:pt x="73" y="405"/>
                  <a:pt x="176" y="443"/>
                  <a:pt x="298" y="443"/>
                </a:cubicBezTo>
                <a:cubicBezTo>
                  <a:pt x="420" y="443"/>
                  <a:pt x="523" y="405"/>
                  <a:pt x="570" y="349"/>
                </a:cubicBezTo>
                <a:lnTo>
                  <a:pt x="570" y="416"/>
                </a:lnTo>
                <a:close/>
                <a:moveTo>
                  <a:pt x="570" y="281"/>
                </a:moveTo>
                <a:cubicBezTo>
                  <a:pt x="570" y="354"/>
                  <a:pt x="445" y="416"/>
                  <a:pt x="298" y="416"/>
                </a:cubicBezTo>
                <a:cubicBezTo>
                  <a:pt x="151" y="416"/>
                  <a:pt x="27" y="354"/>
                  <a:pt x="27" y="281"/>
                </a:cubicBezTo>
                <a:lnTo>
                  <a:pt x="27" y="222"/>
                </a:lnTo>
                <a:cubicBezTo>
                  <a:pt x="73" y="278"/>
                  <a:pt x="176" y="316"/>
                  <a:pt x="298" y="316"/>
                </a:cubicBezTo>
                <a:cubicBezTo>
                  <a:pt x="420" y="316"/>
                  <a:pt x="523" y="278"/>
                  <a:pt x="570" y="222"/>
                </a:cubicBezTo>
                <a:lnTo>
                  <a:pt x="570" y="281"/>
                </a:lnTo>
                <a:close/>
              </a:path>
            </a:pathLst>
          </a:custGeom>
          <a:solidFill>
            <a:schemeClr val="bg1"/>
          </a:solidFill>
          <a:ln>
            <a:noFill/>
          </a:ln>
        </p:spPr>
        <p:txBody>
          <a:bodyPr/>
          <a:lstStyle/>
          <a:p>
            <a:endParaRPr lang="zh-CN" altLang="en-US">
              <a:cs typeface="+mn-ea"/>
              <a:sym typeface="+mn-lt"/>
            </a:endParaRPr>
          </a:p>
        </p:txBody>
      </p:sp>
      <p:sp>
        <p:nvSpPr>
          <p:cNvPr id="39" name="settings_149294"/>
          <p:cNvSpPr>
            <a:spLocks noChangeAspect="1"/>
          </p:cNvSpPr>
          <p:nvPr/>
        </p:nvSpPr>
        <p:spPr bwMode="auto">
          <a:xfrm>
            <a:off x="5702034" y="1364049"/>
            <a:ext cx="609685" cy="608869"/>
          </a:xfrm>
          <a:custGeom>
            <a:avLst/>
            <a:gdLst>
              <a:gd name="connsiteX0" fmla="*/ 290526 w 581053"/>
              <a:gd name="connsiteY0" fmla="*/ 215185 h 580276"/>
              <a:gd name="connsiteX1" fmla="*/ 215473 w 581053"/>
              <a:gd name="connsiteY1" fmla="*/ 290137 h 580276"/>
              <a:gd name="connsiteX2" fmla="*/ 290526 w 581053"/>
              <a:gd name="connsiteY2" fmla="*/ 365090 h 580276"/>
              <a:gd name="connsiteX3" fmla="*/ 365579 w 581053"/>
              <a:gd name="connsiteY3" fmla="*/ 290137 h 580276"/>
              <a:gd name="connsiteX4" fmla="*/ 290526 w 581053"/>
              <a:gd name="connsiteY4" fmla="*/ 215185 h 580276"/>
              <a:gd name="connsiteX5" fmla="*/ 290526 w 581053"/>
              <a:gd name="connsiteY5" fmla="*/ 193425 h 580276"/>
              <a:gd name="connsiteX6" fmla="*/ 387368 w 581053"/>
              <a:gd name="connsiteY6" fmla="*/ 290137 h 580276"/>
              <a:gd name="connsiteX7" fmla="*/ 290526 w 581053"/>
              <a:gd name="connsiteY7" fmla="*/ 386850 h 580276"/>
              <a:gd name="connsiteX8" fmla="*/ 193684 w 581053"/>
              <a:gd name="connsiteY8" fmla="*/ 290137 h 580276"/>
              <a:gd name="connsiteX9" fmla="*/ 290526 w 581053"/>
              <a:gd name="connsiteY9" fmla="*/ 193425 h 580276"/>
              <a:gd name="connsiteX10" fmla="*/ 255825 w 581053"/>
              <a:gd name="connsiteY10" fmla="*/ 21760 h 580276"/>
              <a:gd name="connsiteX11" fmla="*/ 247755 w 581053"/>
              <a:gd name="connsiteY11" fmla="*/ 29820 h 580276"/>
              <a:gd name="connsiteX12" fmla="*/ 247755 w 581053"/>
              <a:gd name="connsiteY12" fmla="*/ 83818 h 580276"/>
              <a:gd name="connsiteX13" fmla="*/ 221123 w 581053"/>
              <a:gd name="connsiteY13" fmla="*/ 123309 h 580276"/>
              <a:gd name="connsiteX14" fmla="*/ 175123 w 581053"/>
              <a:gd name="connsiteY14" fmla="*/ 114443 h 580276"/>
              <a:gd name="connsiteX15" fmla="*/ 136386 w 581053"/>
              <a:gd name="connsiteY15" fmla="*/ 75758 h 580276"/>
              <a:gd name="connsiteX16" fmla="*/ 125088 w 581053"/>
              <a:gd name="connsiteY16" fmla="*/ 75758 h 580276"/>
              <a:gd name="connsiteX17" fmla="*/ 75860 w 581053"/>
              <a:gd name="connsiteY17" fmla="*/ 124921 h 580276"/>
              <a:gd name="connsiteX18" fmla="*/ 75860 w 581053"/>
              <a:gd name="connsiteY18" fmla="*/ 136204 h 580276"/>
              <a:gd name="connsiteX19" fmla="*/ 114597 w 581053"/>
              <a:gd name="connsiteY19" fmla="*/ 174889 h 580276"/>
              <a:gd name="connsiteX20" fmla="*/ 123474 w 581053"/>
              <a:gd name="connsiteY20" fmla="*/ 220827 h 580276"/>
              <a:gd name="connsiteX21" fmla="*/ 83930 w 581053"/>
              <a:gd name="connsiteY21" fmla="*/ 247423 h 580276"/>
              <a:gd name="connsiteX22" fmla="*/ 29860 w 581053"/>
              <a:gd name="connsiteY22" fmla="*/ 247423 h 580276"/>
              <a:gd name="connsiteX23" fmla="*/ 21789 w 581053"/>
              <a:gd name="connsiteY23" fmla="*/ 255483 h 580276"/>
              <a:gd name="connsiteX24" fmla="*/ 21789 w 581053"/>
              <a:gd name="connsiteY24" fmla="*/ 324793 h 580276"/>
              <a:gd name="connsiteX25" fmla="*/ 29860 w 581053"/>
              <a:gd name="connsiteY25" fmla="*/ 332853 h 580276"/>
              <a:gd name="connsiteX26" fmla="*/ 83930 w 581053"/>
              <a:gd name="connsiteY26" fmla="*/ 332853 h 580276"/>
              <a:gd name="connsiteX27" fmla="*/ 123474 w 581053"/>
              <a:gd name="connsiteY27" fmla="*/ 359449 h 580276"/>
              <a:gd name="connsiteX28" fmla="*/ 114597 w 581053"/>
              <a:gd name="connsiteY28" fmla="*/ 405387 h 580276"/>
              <a:gd name="connsiteX29" fmla="*/ 75860 w 581053"/>
              <a:gd name="connsiteY29" fmla="*/ 444072 h 580276"/>
              <a:gd name="connsiteX30" fmla="*/ 75860 w 581053"/>
              <a:gd name="connsiteY30" fmla="*/ 455355 h 580276"/>
              <a:gd name="connsiteX31" fmla="*/ 125088 w 581053"/>
              <a:gd name="connsiteY31" fmla="*/ 504518 h 580276"/>
              <a:gd name="connsiteX32" fmla="*/ 136386 w 581053"/>
              <a:gd name="connsiteY32" fmla="*/ 504518 h 580276"/>
              <a:gd name="connsiteX33" fmla="*/ 175123 w 581053"/>
              <a:gd name="connsiteY33" fmla="*/ 465833 h 580276"/>
              <a:gd name="connsiteX34" fmla="*/ 204983 w 581053"/>
              <a:gd name="connsiteY34" fmla="*/ 453744 h 580276"/>
              <a:gd name="connsiteX35" fmla="*/ 221123 w 581053"/>
              <a:gd name="connsiteY35" fmla="*/ 456967 h 580276"/>
              <a:gd name="connsiteX36" fmla="*/ 247755 w 581053"/>
              <a:gd name="connsiteY36" fmla="*/ 496458 h 580276"/>
              <a:gd name="connsiteX37" fmla="*/ 247755 w 581053"/>
              <a:gd name="connsiteY37" fmla="*/ 550456 h 580276"/>
              <a:gd name="connsiteX38" fmla="*/ 255825 w 581053"/>
              <a:gd name="connsiteY38" fmla="*/ 558516 h 580276"/>
              <a:gd name="connsiteX39" fmla="*/ 325228 w 581053"/>
              <a:gd name="connsiteY39" fmla="*/ 558516 h 580276"/>
              <a:gd name="connsiteX40" fmla="*/ 333298 w 581053"/>
              <a:gd name="connsiteY40" fmla="*/ 550456 h 580276"/>
              <a:gd name="connsiteX41" fmla="*/ 333298 w 581053"/>
              <a:gd name="connsiteY41" fmla="*/ 496458 h 580276"/>
              <a:gd name="connsiteX42" fmla="*/ 359930 w 581053"/>
              <a:gd name="connsiteY42" fmla="*/ 456967 h 580276"/>
              <a:gd name="connsiteX43" fmla="*/ 405930 w 581053"/>
              <a:gd name="connsiteY43" fmla="*/ 465833 h 580276"/>
              <a:gd name="connsiteX44" fmla="*/ 444667 w 581053"/>
              <a:gd name="connsiteY44" fmla="*/ 504518 h 580276"/>
              <a:gd name="connsiteX45" fmla="*/ 455965 w 581053"/>
              <a:gd name="connsiteY45" fmla="*/ 504518 h 580276"/>
              <a:gd name="connsiteX46" fmla="*/ 505193 w 581053"/>
              <a:gd name="connsiteY46" fmla="*/ 455355 h 580276"/>
              <a:gd name="connsiteX47" fmla="*/ 505193 w 581053"/>
              <a:gd name="connsiteY47" fmla="*/ 444072 h 580276"/>
              <a:gd name="connsiteX48" fmla="*/ 466456 w 581053"/>
              <a:gd name="connsiteY48" fmla="*/ 405387 h 580276"/>
              <a:gd name="connsiteX49" fmla="*/ 457579 w 581053"/>
              <a:gd name="connsiteY49" fmla="*/ 359449 h 580276"/>
              <a:gd name="connsiteX50" fmla="*/ 497123 w 581053"/>
              <a:gd name="connsiteY50" fmla="*/ 332853 h 580276"/>
              <a:gd name="connsiteX51" fmla="*/ 551193 w 581053"/>
              <a:gd name="connsiteY51" fmla="*/ 332853 h 580276"/>
              <a:gd name="connsiteX52" fmla="*/ 559263 w 581053"/>
              <a:gd name="connsiteY52" fmla="*/ 324793 h 580276"/>
              <a:gd name="connsiteX53" fmla="*/ 559263 w 581053"/>
              <a:gd name="connsiteY53" fmla="*/ 255483 h 580276"/>
              <a:gd name="connsiteX54" fmla="*/ 551193 w 581053"/>
              <a:gd name="connsiteY54" fmla="*/ 247423 h 580276"/>
              <a:gd name="connsiteX55" fmla="*/ 497123 w 581053"/>
              <a:gd name="connsiteY55" fmla="*/ 247423 h 580276"/>
              <a:gd name="connsiteX56" fmla="*/ 457579 w 581053"/>
              <a:gd name="connsiteY56" fmla="*/ 220827 h 580276"/>
              <a:gd name="connsiteX57" fmla="*/ 466456 w 581053"/>
              <a:gd name="connsiteY57" fmla="*/ 174889 h 580276"/>
              <a:gd name="connsiteX58" fmla="*/ 505193 w 581053"/>
              <a:gd name="connsiteY58" fmla="*/ 136204 h 580276"/>
              <a:gd name="connsiteX59" fmla="*/ 505193 w 581053"/>
              <a:gd name="connsiteY59" fmla="*/ 124921 h 580276"/>
              <a:gd name="connsiteX60" fmla="*/ 455965 w 581053"/>
              <a:gd name="connsiteY60" fmla="*/ 75758 h 580276"/>
              <a:gd name="connsiteX61" fmla="*/ 444667 w 581053"/>
              <a:gd name="connsiteY61" fmla="*/ 75758 h 580276"/>
              <a:gd name="connsiteX62" fmla="*/ 405930 w 581053"/>
              <a:gd name="connsiteY62" fmla="*/ 114443 h 580276"/>
              <a:gd name="connsiteX63" fmla="*/ 359930 w 581053"/>
              <a:gd name="connsiteY63" fmla="*/ 123309 h 580276"/>
              <a:gd name="connsiteX64" fmla="*/ 333298 w 581053"/>
              <a:gd name="connsiteY64" fmla="*/ 83818 h 580276"/>
              <a:gd name="connsiteX65" fmla="*/ 333298 w 581053"/>
              <a:gd name="connsiteY65" fmla="*/ 29820 h 580276"/>
              <a:gd name="connsiteX66" fmla="*/ 325228 w 581053"/>
              <a:gd name="connsiteY66" fmla="*/ 21760 h 580276"/>
              <a:gd name="connsiteX67" fmla="*/ 255825 w 581053"/>
              <a:gd name="connsiteY67" fmla="*/ 0 h 580276"/>
              <a:gd name="connsiteX68" fmla="*/ 325228 w 581053"/>
              <a:gd name="connsiteY68" fmla="*/ 0 h 580276"/>
              <a:gd name="connsiteX69" fmla="*/ 355088 w 581053"/>
              <a:gd name="connsiteY69" fmla="*/ 29820 h 580276"/>
              <a:gd name="connsiteX70" fmla="*/ 355088 w 581053"/>
              <a:gd name="connsiteY70" fmla="*/ 83818 h 580276"/>
              <a:gd name="connsiteX71" fmla="*/ 368000 w 581053"/>
              <a:gd name="connsiteY71" fmla="*/ 103160 h 580276"/>
              <a:gd name="connsiteX72" fmla="*/ 390597 w 581053"/>
              <a:gd name="connsiteY72" fmla="*/ 99130 h 580276"/>
              <a:gd name="connsiteX73" fmla="*/ 429334 w 581053"/>
              <a:gd name="connsiteY73" fmla="*/ 60445 h 580276"/>
              <a:gd name="connsiteX74" fmla="*/ 471299 w 581053"/>
              <a:gd name="connsiteY74" fmla="*/ 60445 h 580276"/>
              <a:gd name="connsiteX75" fmla="*/ 520527 w 581053"/>
              <a:gd name="connsiteY75" fmla="*/ 109608 h 580276"/>
              <a:gd name="connsiteX76" fmla="*/ 529404 w 581053"/>
              <a:gd name="connsiteY76" fmla="*/ 130562 h 580276"/>
              <a:gd name="connsiteX77" fmla="*/ 520527 w 581053"/>
              <a:gd name="connsiteY77" fmla="*/ 151517 h 580276"/>
              <a:gd name="connsiteX78" fmla="*/ 481790 w 581053"/>
              <a:gd name="connsiteY78" fmla="*/ 190202 h 580276"/>
              <a:gd name="connsiteX79" fmla="*/ 477755 w 581053"/>
              <a:gd name="connsiteY79" fmla="*/ 212768 h 580276"/>
              <a:gd name="connsiteX80" fmla="*/ 497123 w 581053"/>
              <a:gd name="connsiteY80" fmla="*/ 225663 h 580276"/>
              <a:gd name="connsiteX81" fmla="*/ 551193 w 581053"/>
              <a:gd name="connsiteY81" fmla="*/ 225663 h 580276"/>
              <a:gd name="connsiteX82" fmla="*/ 581053 w 581053"/>
              <a:gd name="connsiteY82" fmla="*/ 255483 h 580276"/>
              <a:gd name="connsiteX83" fmla="*/ 581053 w 581053"/>
              <a:gd name="connsiteY83" fmla="*/ 324793 h 580276"/>
              <a:gd name="connsiteX84" fmla="*/ 551193 w 581053"/>
              <a:gd name="connsiteY84" fmla="*/ 354613 h 580276"/>
              <a:gd name="connsiteX85" fmla="*/ 497123 w 581053"/>
              <a:gd name="connsiteY85" fmla="*/ 354613 h 580276"/>
              <a:gd name="connsiteX86" fmla="*/ 477755 w 581053"/>
              <a:gd name="connsiteY86" fmla="*/ 367508 h 580276"/>
              <a:gd name="connsiteX87" fmla="*/ 481790 w 581053"/>
              <a:gd name="connsiteY87" fmla="*/ 390074 h 580276"/>
              <a:gd name="connsiteX88" fmla="*/ 520527 w 581053"/>
              <a:gd name="connsiteY88" fmla="*/ 428759 h 580276"/>
              <a:gd name="connsiteX89" fmla="*/ 529404 w 581053"/>
              <a:gd name="connsiteY89" fmla="*/ 449714 h 580276"/>
              <a:gd name="connsiteX90" fmla="*/ 520527 w 581053"/>
              <a:gd name="connsiteY90" fmla="*/ 470668 h 580276"/>
              <a:gd name="connsiteX91" fmla="*/ 471299 w 581053"/>
              <a:gd name="connsiteY91" fmla="*/ 519831 h 580276"/>
              <a:gd name="connsiteX92" fmla="*/ 429334 w 581053"/>
              <a:gd name="connsiteY92" fmla="*/ 519831 h 580276"/>
              <a:gd name="connsiteX93" fmla="*/ 390597 w 581053"/>
              <a:gd name="connsiteY93" fmla="*/ 481146 h 580276"/>
              <a:gd name="connsiteX94" fmla="*/ 368000 w 581053"/>
              <a:gd name="connsiteY94" fmla="*/ 477116 h 580276"/>
              <a:gd name="connsiteX95" fmla="*/ 355088 w 581053"/>
              <a:gd name="connsiteY95" fmla="*/ 496458 h 580276"/>
              <a:gd name="connsiteX96" fmla="*/ 355088 w 581053"/>
              <a:gd name="connsiteY96" fmla="*/ 550456 h 580276"/>
              <a:gd name="connsiteX97" fmla="*/ 325228 w 581053"/>
              <a:gd name="connsiteY97" fmla="*/ 580276 h 580276"/>
              <a:gd name="connsiteX98" fmla="*/ 255825 w 581053"/>
              <a:gd name="connsiteY98" fmla="*/ 580276 h 580276"/>
              <a:gd name="connsiteX99" fmla="*/ 225965 w 581053"/>
              <a:gd name="connsiteY99" fmla="*/ 550456 h 580276"/>
              <a:gd name="connsiteX100" fmla="*/ 225965 w 581053"/>
              <a:gd name="connsiteY100" fmla="*/ 496458 h 580276"/>
              <a:gd name="connsiteX101" fmla="*/ 213053 w 581053"/>
              <a:gd name="connsiteY101" fmla="*/ 477116 h 580276"/>
              <a:gd name="connsiteX102" fmla="*/ 190456 w 581053"/>
              <a:gd name="connsiteY102" fmla="*/ 481146 h 580276"/>
              <a:gd name="connsiteX103" fmla="*/ 151719 w 581053"/>
              <a:gd name="connsiteY103" fmla="*/ 519831 h 580276"/>
              <a:gd name="connsiteX104" fmla="*/ 109754 w 581053"/>
              <a:gd name="connsiteY104" fmla="*/ 519831 h 580276"/>
              <a:gd name="connsiteX105" fmla="*/ 60526 w 581053"/>
              <a:gd name="connsiteY105" fmla="*/ 470668 h 580276"/>
              <a:gd name="connsiteX106" fmla="*/ 51649 w 581053"/>
              <a:gd name="connsiteY106" fmla="*/ 449714 h 580276"/>
              <a:gd name="connsiteX107" fmla="*/ 60526 w 581053"/>
              <a:gd name="connsiteY107" fmla="*/ 428759 h 580276"/>
              <a:gd name="connsiteX108" fmla="*/ 99263 w 581053"/>
              <a:gd name="connsiteY108" fmla="*/ 390074 h 580276"/>
              <a:gd name="connsiteX109" fmla="*/ 103298 w 581053"/>
              <a:gd name="connsiteY109" fmla="*/ 367508 h 580276"/>
              <a:gd name="connsiteX110" fmla="*/ 83930 w 581053"/>
              <a:gd name="connsiteY110" fmla="*/ 354613 h 580276"/>
              <a:gd name="connsiteX111" fmla="*/ 29860 w 581053"/>
              <a:gd name="connsiteY111" fmla="*/ 354613 h 580276"/>
              <a:gd name="connsiteX112" fmla="*/ 0 w 581053"/>
              <a:gd name="connsiteY112" fmla="*/ 324793 h 580276"/>
              <a:gd name="connsiteX113" fmla="*/ 0 w 581053"/>
              <a:gd name="connsiteY113" fmla="*/ 255483 h 580276"/>
              <a:gd name="connsiteX114" fmla="*/ 29860 w 581053"/>
              <a:gd name="connsiteY114" fmla="*/ 225663 h 580276"/>
              <a:gd name="connsiteX115" fmla="*/ 83930 w 581053"/>
              <a:gd name="connsiteY115" fmla="*/ 225663 h 580276"/>
              <a:gd name="connsiteX116" fmla="*/ 103298 w 581053"/>
              <a:gd name="connsiteY116" fmla="*/ 212768 h 580276"/>
              <a:gd name="connsiteX117" fmla="*/ 99263 w 581053"/>
              <a:gd name="connsiteY117" fmla="*/ 190202 h 580276"/>
              <a:gd name="connsiteX118" fmla="*/ 60526 w 581053"/>
              <a:gd name="connsiteY118" fmla="*/ 151517 h 580276"/>
              <a:gd name="connsiteX119" fmla="*/ 51649 w 581053"/>
              <a:gd name="connsiteY119" fmla="*/ 130562 h 580276"/>
              <a:gd name="connsiteX120" fmla="*/ 60526 w 581053"/>
              <a:gd name="connsiteY120" fmla="*/ 109608 h 580276"/>
              <a:gd name="connsiteX121" fmla="*/ 109754 w 581053"/>
              <a:gd name="connsiteY121" fmla="*/ 60445 h 580276"/>
              <a:gd name="connsiteX122" fmla="*/ 151719 w 581053"/>
              <a:gd name="connsiteY122" fmla="*/ 60445 h 580276"/>
              <a:gd name="connsiteX123" fmla="*/ 190456 w 581053"/>
              <a:gd name="connsiteY123" fmla="*/ 99130 h 580276"/>
              <a:gd name="connsiteX124" fmla="*/ 213053 w 581053"/>
              <a:gd name="connsiteY124" fmla="*/ 103160 h 580276"/>
              <a:gd name="connsiteX125" fmla="*/ 225965 w 581053"/>
              <a:gd name="connsiteY125" fmla="*/ 83818 h 580276"/>
              <a:gd name="connsiteX126" fmla="*/ 225965 w 581053"/>
              <a:gd name="connsiteY126" fmla="*/ 29820 h 580276"/>
              <a:gd name="connsiteX127" fmla="*/ 255825 w 581053"/>
              <a:gd name="connsiteY127" fmla="*/ 0 h 58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81053" h="580276">
                <a:moveTo>
                  <a:pt x="290526" y="215185"/>
                </a:moveTo>
                <a:cubicBezTo>
                  <a:pt x="249368" y="215185"/>
                  <a:pt x="215473" y="249035"/>
                  <a:pt x="215473" y="290137"/>
                </a:cubicBezTo>
                <a:cubicBezTo>
                  <a:pt x="215473" y="331240"/>
                  <a:pt x="249368" y="365090"/>
                  <a:pt x="290526" y="365090"/>
                </a:cubicBezTo>
                <a:cubicBezTo>
                  <a:pt x="331684" y="365090"/>
                  <a:pt x="365579" y="331240"/>
                  <a:pt x="365579" y="290137"/>
                </a:cubicBezTo>
                <a:cubicBezTo>
                  <a:pt x="365579" y="249035"/>
                  <a:pt x="331684" y="215185"/>
                  <a:pt x="290526" y="215185"/>
                </a:cubicBezTo>
                <a:close/>
                <a:moveTo>
                  <a:pt x="290526" y="193425"/>
                </a:moveTo>
                <a:cubicBezTo>
                  <a:pt x="343789" y="193425"/>
                  <a:pt x="387368" y="236946"/>
                  <a:pt x="387368" y="290137"/>
                </a:cubicBezTo>
                <a:cubicBezTo>
                  <a:pt x="387368" y="343329"/>
                  <a:pt x="343789" y="386850"/>
                  <a:pt x="290526" y="386850"/>
                </a:cubicBezTo>
                <a:cubicBezTo>
                  <a:pt x="237263" y="386850"/>
                  <a:pt x="193684" y="343329"/>
                  <a:pt x="193684" y="290137"/>
                </a:cubicBezTo>
                <a:cubicBezTo>
                  <a:pt x="193684" y="236946"/>
                  <a:pt x="237263" y="193425"/>
                  <a:pt x="290526" y="193425"/>
                </a:cubicBezTo>
                <a:close/>
                <a:moveTo>
                  <a:pt x="255825" y="21760"/>
                </a:moveTo>
                <a:cubicBezTo>
                  <a:pt x="250983" y="21760"/>
                  <a:pt x="247755" y="24984"/>
                  <a:pt x="247755" y="29820"/>
                </a:cubicBezTo>
                <a:lnTo>
                  <a:pt x="247755" y="83818"/>
                </a:lnTo>
                <a:cubicBezTo>
                  <a:pt x="247755" y="101548"/>
                  <a:pt x="237263" y="116861"/>
                  <a:pt x="221123" y="123309"/>
                </a:cubicBezTo>
                <a:cubicBezTo>
                  <a:pt x="204983" y="129756"/>
                  <a:pt x="187228" y="126532"/>
                  <a:pt x="175123" y="114443"/>
                </a:cubicBezTo>
                <a:lnTo>
                  <a:pt x="136386" y="75758"/>
                </a:lnTo>
                <a:cubicBezTo>
                  <a:pt x="133158" y="72535"/>
                  <a:pt x="128316" y="72535"/>
                  <a:pt x="125088" y="75758"/>
                </a:cubicBezTo>
                <a:lnTo>
                  <a:pt x="75860" y="124921"/>
                </a:lnTo>
                <a:cubicBezTo>
                  <a:pt x="72632" y="128144"/>
                  <a:pt x="72632" y="132980"/>
                  <a:pt x="75860" y="136204"/>
                </a:cubicBezTo>
                <a:lnTo>
                  <a:pt x="114597" y="174889"/>
                </a:lnTo>
                <a:cubicBezTo>
                  <a:pt x="126702" y="186978"/>
                  <a:pt x="129930" y="204708"/>
                  <a:pt x="123474" y="220827"/>
                </a:cubicBezTo>
                <a:cubicBezTo>
                  <a:pt x="117018" y="236946"/>
                  <a:pt x="101684" y="247423"/>
                  <a:pt x="83930" y="247423"/>
                </a:cubicBezTo>
                <a:lnTo>
                  <a:pt x="29860" y="247423"/>
                </a:lnTo>
                <a:cubicBezTo>
                  <a:pt x="25018" y="247423"/>
                  <a:pt x="21789" y="250647"/>
                  <a:pt x="21789" y="255483"/>
                </a:cubicBezTo>
                <a:lnTo>
                  <a:pt x="21789" y="324793"/>
                </a:lnTo>
                <a:cubicBezTo>
                  <a:pt x="21789" y="329629"/>
                  <a:pt x="25018" y="332853"/>
                  <a:pt x="29860" y="332853"/>
                </a:cubicBezTo>
                <a:lnTo>
                  <a:pt x="83930" y="332853"/>
                </a:lnTo>
                <a:cubicBezTo>
                  <a:pt x="101684" y="332853"/>
                  <a:pt x="117018" y="343330"/>
                  <a:pt x="123474" y="359449"/>
                </a:cubicBezTo>
                <a:cubicBezTo>
                  <a:pt x="129930" y="375568"/>
                  <a:pt x="126702" y="393298"/>
                  <a:pt x="114597" y="405387"/>
                </a:cubicBezTo>
                <a:lnTo>
                  <a:pt x="75860" y="444072"/>
                </a:lnTo>
                <a:cubicBezTo>
                  <a:pt x="72632" y="447296"/>
                  <a:pt x="72632" y="452132"/>
                  <a:pt x="75860" y="455355"/>
                </a:cubicBezTo>
                <a:lnTo>
                  <a:pt x="125088" y="504518"/>
                </a:lnTo>
                <a:cubicBezTo>
                  <a:pt x="128316" y="507741"/>
                  <a:pt x="133158" y="507741"/>
                  <a:pt x="136386" y="504518"/>
                </a:cubicBezTo>
                <a:lnTo>
                  <a:pt x="175123" y="465833"/>
                </a:lnTo>
                <a:cubicBezTo>
                  <a:pt x="183193" y="457773"/>
                  <a:pt x="193684" y="453744"/>
                  <a:pt x="204983" y="453744"/>
                </a:cubicBezTo>
                <a:cubicBezTo>
                  <a:pt x="210632" y="453744"/>
                  <a:pt x="216281" y="454550"/>
                  <a:pt x="221123" y="456967"/>
                </a:cubicBezTo>
                <a:cubicBezTo>
                  <a:pt x="237263" y="463415"/>
                  <a:pt x="247755" y="478728"/>
                  <a:pt x="247755" y="496458"/>
                </a:cubicBezTo>
                <a:lnTo>
                  <a:pt x="247755" y="550456"/>
                </a:lnTo>
                <a:cubicBezTo>
                  <a:pt x="247755" y="555292"/>
                  <a:pt x="250983" y="558516"/>
                  <a:pt x="255825" y="558516"/>
                </a:cubicBezTo>
                <a:lnTo>
                  <a:pt x="325228" y="558516"/>
                </a:lnTo>
                <a:cubicBezTo>
                  <a:pt x="330070" y="558516"/>
                  <a:pt x="333298" y="555292"/>
                  <a:pt x="333298" y="550456"/>
                </a:cubicBezTo>
                <a:lnTo>
                  <a:pt x="333298" y="496458"/>
                </a:lnTo>
                <a:cubicBezTo>
                  <a:pt x="333298" y="478728"/>
                  <a:pt x="343790" y="463415"/>
                  <a:pt x="359930" y="456967"/>
                </a:cubicBezTo>
                <a:cubicBezTo>
                  <a:pt x="376070" y="450520"/>
                  <a:pt x="393825" y="453744"/>
                  <a:pt x="405930" y="465833"/>
                </a:cubicBezTo>
                <a:lnTo>
                  <a:pt x="444667" y="504518"/>
                </a:lnTo>
                <a:cubicBezTo>
                  <a:pt x="447895" y="507741"/>
                  <a:pt x="452737" y="507741"/>
                  <a:pt x="455965" y="504518"/>
                </a:cubicBezTo>
                <a:lnTo>
                  <a:pt x="505193" y="455355"/>
                </a:lnTo>
                <a:cubicBezTo>
                  <a:pt x="508421" y="452132"/>
                  <a:pt x="508421" y="447296"/>
                  <a:pt x="505193" y="444072"/>
                </a:cubicBezTo>
                <a:lnTo>
                  <a:pt x="466456" y="405387"/>
                </a:lnTo>
                <a:cubicBezTo>
                  <a:pt x="454351" y="393298"/>
                  <a:pt x="451123" y="375568"/>
                  <a:pt x="457579" y="359449"/>
                </a:cubicBezTo>
                <a:cubicBezTo>
                  <a:pt x="464035" y="343330"/>
                  <a:pt x="479369" y="332853"/>
                  <a:pt x="497123" y="332853"/>
                </a:cubicBezTo>
                <a:lnTo>
                  <a:pt x="551193" y="332853"/>
                </a:lnTo>
                <a:cubicBezTo>
                  <a:pt x="556035" y="332853"/>
                  <a:pt x="559263" y="329629"/>
                  <a:pt x="559263" y="324793"/>
                </a:cubicBezTo>
                <a:lnTo>
                  <a:pt x="559263" y="255483"/>
                </a:lnTo>
                <a:cubicBezTo>
                  <a:pt x="559263" y="250647"/>
                  <a:pt x="556035" y="247423"/>
                  <a:pt x="551193" y="247423"/>
                </a:cubicBezTo>
                <a:lnTo>
                  <a:pt x="497123" y="247423"/>
                </a:lnTo>
                <a:cubicBezTo>
                  <a:pt x="479369" y="247423"/>
                  <a:pt x="464035" y="236946"/>
                  <a:pt x="457579" y="220827"/>
                </a:cubicBezTo>
                <a:cubicBezTo>
                  <a:pt x="451123" y="204708"/>
                  <a:pt x="454351" y="186978"/>
                  <a:pt x="466456" y="174889"/>
                </a:cubicBezTo>
                <a:lnTo>
                  <a:pt x="505193" y="136204"/>
                </a:lnTo>
                <a:cubicBezTo>
                  <a:pt x="508421" y="132980"/>
                  <a:pt x="508421" y="128144"/>
                  <a:pt x="505193" y="124921"/>
                </a:cubicBezTo>
                <a:lnTo>
                  <a:pt x="455965" y="75758"/>
                </a:lnTo>
                <a:cubicBezTo>
                  <a:pt x="452737" y="72535"/>
                  <a:pt x="447895" y="72535"/>
                  <a:pt x="444667" y="75758"/>
                </a:cubicBezTo>
                <a:lnTo>
                  <a:pt x="405930" y="114443"/>
                </a:lnTo>
                <a:cubicBezTo>
                  <a:pt x="393825" y="126532"/>
                  <a:pt x="376070" y="129756"/>
                  <a:pt x="359930" y="123309"/>
                </a:cubicBezTo>
                <a:cubicBezTo>
                  <a:pt x="343790" y="116861"/>
                  <a:pt x="333298" y="101548"/>
                  <a:pt x="333298" y="83818"/>
                </a:cubicBezTo>
                <a:lnTo>
                  <a:pt x="333298" y="29820"/>
                </a:lnTo>
                <a:cubicBezTo>
                  <a:pt x="333298" y="24984"/>
                  <a:pt x="330070" y="21760"/>
                  <a:pt x="325228" y="21760"/>
                </a:cubicBezTo>
                <a:close/>
                <a:moveTo>
                  <a:pt x="255825" y="0"/>
                </a:moveTo>
                <a:lnTo>
                  <a:pt x="325228" y="0"/>
                </a:lnTo>
                <a:cubicBezTo>
                  <a:pt x="341369" y="0"/>
                  <a:pt x="355088" y="13701"/>
                  <a:pt x="355088" y="29820"/>
                </a:cubicBezTo>
                <a:lnTo>
                  <a:pt x="355088" y="83818"/>
                </a:lnTo>
                <a:cubicBezTo>
                  <a:pt x="355088" y="92683"/>
                  <a:pt x="359930" y="99936"/>
                  <a:pt x="368000" y="103160"/>
                </a:cubicBezTo>
                <a:cubicBezTo>
                  <a:pt x="376070" y="106384"/>
                  <a:pt x="384141" y="104772"/>
                  <a:pt x="390597" y="99130"/>
                </a:cubicBezTo>
                <a:lnTo>
                  <a:pt x="429334" y="60445"/>
                </a:lnTo>
                <a:cubicBezTo>
                  <a:pt x="440632" y="49162"/>
                  <a:pt x="460000" y="49162"/>
                  <a:pt x="471299" y="60445"/>
                </a:cubicBezTo>
                <a:lnTo>
                  <a:pt x="520527" y="109608"/>
                </a:lnTo>
                <a:cubicBezTo>
                  <a:pt x="526176" y="115249"/>
                  <a:pt x="529404" y="122503"/>
                  <a:pt x="529404" y="130562"/>
                </a:cubicBezTo>
                <a:cubicBezTo>
                  <a:pt x="529404" y="138621"/>
                  <a:pt x="526176" y="145875"/>
                  <a:pt x="520527" y="151517"/>
                </a:cubicBezTo>
                <a:lnTo>
                  <a:pt x="481790" y="190202"/>
                </a:lnTo>
                <a:cubicBezTo>
                  <a:pt x="476141" y="196649"/>
                  <a:pt x="474527" y="204708"/>
                  <a:pt x="477755" y="212768"/>
                </a:cubicBezTo>
                <a:cubicBezTo>
                  <a:pt x="480983" y="220827"/>
                  <a:pt x="488246" y="225663"/>
                  <a:pt x="497123" y="225663"/>
                </a:cubicBezTo>
                <a:lnTo>
                  <a:pt x="551193" y="225663"/>
                </a:lnTo>
                <a:cubicBezTo>
                  <a:pt x="567334" y="225663"/>
                  <a:pt x="581053" y="239364"/>
                  <a:pt x="581053" y="255483"/>
                </a:cubicBezTo>
                <a:lnTo>
                  <a:pt x="581053" y="324793"/>
                </a:lnTo>
                <a:cubicBezTo>
                  <a:pt x="581053" y="340912"/>
                  <a:pt x="567334" y="354613"/>
                  <a:pt x="551193" y="354613"/>
                </a:cubicBezTo>
                <a:lnTo>
                  <a:pt x="497123" y="354613"/>
                </a:lnTo>
                <a:cubicBezTo>
                  <a:pt x="488246" y="354613"/>
                  <a:pt x="480983" y="359449"/>
                  <a:pt x="477755" y="367508"/>
                </a:cubicBezTo>
                <a:cubicBezTo>
                  <a:pt x="474527" y="375568"/>
                  <a:pt x="476141" y="383627"/>
                  <a:pt x="481790" y="390074"/>
                </a:cubicBezTo>
                <a:lnTo>
                  <a:pt x="520527" y="428759"/>
                </a:lnTo>
                <a:cubicBezTo>
                  <a:pt x="526176" y="434401"/>
                  <a:pt x="529404" y="441655"/>
                  <a:pt x="529404" y="449714"/>
                </a:cubicBezTo>
                <a:cubicBezTo>
                  <a:pt x="529404" y="457773"/>
                  <a:pt x="526176" y="465027"/>
                  <a:pt x="520527" y="470668"/>
                </a:cubicBezTo>
                <a:lnTo>
                  <a:pt x="471299" y="519831"/>
                </a:lnTo>
                <a:cubicBezTo>
                  <a:pt x="460000" y="531114"/>
                  <a:pt x="440632" y="531114"/>
                  <a:pt x="429334" y="519831"/>
                </a:cubicBezTo>
                <a:lnTo>
                  <a:pt x="390597" y="481146"/>
                </a:lnTo>
                <a:cubicBezTo>
                  <a:pt x="384141" y="475504"/>
                  <a:pt x="376070" y="473892"/>
                  <a:pt x="368000" y="477116"/>
                </a:cubicBezTo>
                <a:cubicBezTo>
                  <a:pt x="359930" y="480340"/>
                  <a:pt x="355088" y="487593"/>
                  <a:pt x="355088" y="496458"/>
                </a:cubicBezTo>
                <a:lnTo>
                  <a:pt x="355088" y="550456"/>
                </a:lnTo>
                <a:cubicBezTo>
                  <a:pt x="355088" y="566575"/>
                  <a:pt x="341369" y="580276"/>
                  <a:pt x="325228" y="580276"/>
                </a:cubicBezTo>
                <a:lnTo>
                  <a:pt x="255825" y="580276"/>
                </a:lnTo>
                <a:cubicBezTo>
                  <a:pt x="239684" y="580276"/>
                  <a:pt x="225965" y="566575"/>
                  <a:pt x="225965" y="550456"/>
                </a:cubicBezTo>
                <a:lnTo>
                  <a:pt x="225965" y="496458"/>
                </a:lnTo>
                <a:cubicBezTo>
                  <a:pt x="225965" y="487593"/>
                  <a:pt x="221123" y="480340"/>
                  <a:pt x="213053" y="477116"/>
                </a:cubicBezTo>
                <a:cubicBezTo>
                  <a:pt x="204983" y="473892"/>
                  <a:pt x="196912" y="475504"/>
                  <a:pt x="190456" y="481146"/>
                </a:cubicBezTo>
                <a:lnTo>
                  <a:pt x="151719" y="519831"/>
                </a:lnTo>
                <a:cubicBezTo>
                  <a:pt x="140421" y="531114"/>
                  <a:pt x="121053" y="531114"/>
                  <a:pt x="109754" y="519831"/>
                </a:cubicBezTo>
                <a:lnTo>
                  <a:pt x="60526" y="470668"/>
                </a:lnTo>
                <a:cubicBezTo>
                  <a:pt x="54877" y="465027"/>
                  <a:pt x="51649" y="457773"/>
                  <a:pt x="51649" y="449714"/>
                </a:cubicBezTo>
                <a:cubicBezTo>
                  <a:pt x="51649" y="441655"/>
                  <a:pt x="54877" y="434401"/>
                  <a:pt x="60526" y="428759"/>
                </a:cubicBezTo>
                <a:lnTo>
                  <a:pt x="99263" y="390074"/>
                </a:lnTo>
                <a:cubicBezTo>
                  <a:pt x="104912" y="383627"/>
                  <a:pt x="106526" y="375568"/>
                  <a:pt x="103298" y="367508"/>
                </a:cubicBezTo>
                <a:cubicBezTo>
                  <a:pt x="100070" y="359449"/>
                  <a:pt x="92807" y="354613"/>
                  <a:pt x="83930" y="354613"/>
                </a:cubicBezTo>
                <a:lnTo>
                  <a:pt x="29860" y="354613"/>
                </a:lnTo>
                <a:cubicBezTo>
                  <a:pt x="13719" y="354613"/>
                  <a:pt x="0" y="340912"/>
                  <a:pt x="0" y="324793"/>
                </a:cubicBezTo>
                <a:lnTo>
                  <a:pt x="0" y="255483"/>
                </a:lnTo>
                <a:cubicBezTo>
                  <a:pt x="0" y="239364"/>
                  <a:pt x="13719" y="225663"/>
                  <a:pt x="29860" y="225663"/>
                </a:cubicBezTo>
                <a:lnTo>
                  <a:pt x="83930" y="225663"/>
                </a:lnTo>
                <a:cubicBezTo>
                  <a:pt x="92807" y="225663"/>
                  <a:pt x="100070" y="220827"/>
                  <a:pt x="103298" y="212768"/>
                </a:cubicBezTo>
                <a:cubicBezTo>
                  <a:pt x="106526" y="204708"/>
                  <a:pt x="104912" y="196649"/>
                  <a:pt x="99263" y="190202"/>
                </a:cubicBezTo>
                <a:lnTo>
                  <a:pt x="60526" y="151517"/>
                </a:lnTo>
                <a:cubicBezTo>
                  <a:pt x="54877" y="145875"/>
                  <a:pt x="51649" y="138621"/>
                  <a:pt x="51649" y="130562"/>
                </a:cubicBezTo>
                <a:cubicBezTo>
                  <a:pt x="51649" y="122503"/>
                  <a:pt x="54877" y="115249"/>
                  <a:pt x="60526" y="109608"/>
                </a:cubicBezTo>
                <a:lnTo>
                  <a:pt x="109754" y="60445"/>
                </a:lnTo>
                <a:cubicBezTo>
                  <a:pt x="121053" y="49162"/>
                  <a:pt x="140421" y="49162"/>
                  <a:pt x="151719" y="60445"/>
                </a:cubicBezTo>
                <a:lnTo>
                  <a:pt x="190456" y="99130"/>
                </a:lnTo>
                <a:cubicBezTo>
                  <a:pt x="196912" y="104772"/>
                  <a:pt x="204983" y="106384"/>
                  <a:pt x="213053" y="103160"/>
                </a:cubicBezTo>
                <a:cubicBezTo>
                  <a:pt x="221123" y="99936"/>
                  <a:pt x="225965" y="92683"/>
                  <a:pt x="225965" y="83818"/>
                </a:cubicBezTo>
                <a:lnTo>
                  <a:pt x="225965" y="29820"/>
                </a:lnTo>
                <a:cubicBezTo>
                  <a:pt x="225965" y="13701"/>
                  <a:pt x="239684" y="0"/>
                  <a:pt x="255825" y="0"/>
                </a:cubicBezTo>
                <a:close/>
              </a:path>
            </a:pathLst>
          </a:custGeom>
          <a:solidFill>
            <a:schemeClr val="bg1"/>
          </a:solidFill>
          <a:ln>
            <a:noFill/>
          </a:ln>
        </p:spPr>
        <p:txBody>
          <a:bodyPr/>
          <a:lstStyle/>
          <a:p>
            <a:endParaRPr lang="zh-CN" altLang="en-US">
              <a:cs typeface="+mn-ea"/>
              <a:sym typeface="+mn-lt"/>
            </a:endParaRPr>
          </a:p>
        </p:txBody>
      </p:sp>
      <p:grpSp>
        <p:nvGrpSpPr>
          <p:cNvPr id="67" name="组合 66"/>
          <p:cNvGrpSpPr/>
          <p:nvPr/>
        </p:nvGrpSpPr>
        <p:grpSpPr>
          <a:xfrm>
            <a:off x="3545323" y="2508947"/>
            <a:ext cx="2962404" cy="703788"/>
            <a:chOff x="7483988" y="3433235"/>
            <a:chExt cx="5316455" cy="703788"/>
          </a:xfrm>
        </p:grpSpPr>
        <p:sp>
          <p:nvSpPr>
            <p:cNvPr id="68" name="矩形 67"/>
            <p:cNvSpPr/>
            <p:nvPr/>
          </p:nvSpPr>
          <p:spPr>
            <a:xfrm>
              <a:off x="7483988" y="3766183"/>
              <a:ext cx="4701253"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69" name="矩形 68"/>
            <p:cNvSpPr/>
            <p:nvPr/>
          </p:nvSpPr>
          <p:spPr>
            <a:xfrm>
              <a:off x="7483988" y="3433235"/>
              <a:ext cx="5316455"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赏识教育</a:t>
              </a:r>
              <a:endParaRPr lang="zh-CN" altLang="en-US" b="1" dirty="0">
                <a:cs typeface="+mn-ea"/>
                <a:sym typeface="+mn-lt"/>
              </a:endParaRPr>
            </a:p>
          </p:txBody>
        </p:sp>
      </p:grpSp>
      <p:grpSp>
        <p:nvGrpSpPr>
          <p:cNvPr id="70" name="组合 69"/>
          <p:cNvGrpSpPr/>
          <p:nvPr/>
        </p:nvGrpSpPr>
        <p:grpSpPr>
          <a:xfrm>
            <a:off x="3545157" y="4378698"/>
            <a:ext cx="2962404" cy="703788"/>
            <a:chOff x="7483988" y="3433235"/>
            <a:chExt cx="5316455" cy="703788"/>
          </a:xfrm>
        </p:grpSpPr>
        <p:sp>
          <p:nvSpPr>
            <p:cNvPr id="71" name="矩形 70"/>
            <p:cNvSpPr/>
            <p:nvPr/>
          </p:nvSpPr>
          <p:spPr>
            <a:xfrm>
              <a:off x="7483988" y="3766183"/>
              <a:ext cx="4701253"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72" name="矩形 71"/>
            <p:cNvSpPr/>
            <p:nvPr/>
          </p:nvSpPr>
          <p:spPr>
            <a:xfrm>
              <a:off x="7483988" y="3433235"/>
              <a:ext cx="5316455"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教育惩戒权缺失</a:t>
              </a:r>
              <a:endParaRPr lang="zh-CN" altLang="en-US" b="1" dirty="0">
                <a:cs typeface="+mn-ea"/>
                <a:sym typeface="+mn-lt"/>
              </a:endParaRPr>
            </a:p>
          </p:txBody>
        </p:sp>
      </p:grpSp>
      <p:grpSp>
        <p:nvGrpSpPr>
          <p:cNvPr id="73" name="组合 72"/>
          <p:cNvGrpSpPr/>
          <p:nvPr/>
        </p:nvGrpSpPr>
        <p:grpSpPr>
          <a:xfrm>
            <a:off x="6800857" y="972226"/>
            <a:ext cx="2962404" cy="755650"/>
            <a:chOff x="7483988" y="3433235"/>
            <a:chExt cx="5316455" cy="755650"/>
          </a:xfrm>
        </p:grpSpPr>
        <p:sp>
          <p:nvSpPr>
            <p:cNvPr id="74" name="矩形 73"/>
            <p:cNvSpPr/>
            <p:nvPr/>
          </p:nvSpPr>
          <p:spPr>
            <a:xfrm>
              <a:off x="7483988" y="3766183"/>
              <a:ext cx="4701253"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75" name="矩形 74"/>
            <p:cNvSpPr/>
            <p:nvPr/>
          </p:nvSpPr>
          <p:spPr>
            <a:xfrm>
              <a:off x="7483988" y="3433235"/>
              <a:ext cx="5316455" cy="75565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棍棒出孝子</a:t>
              </a:r>
              <a:endParaRPr lang="zh-CN" altLang="en-US" b="1" dirty="0">
                <a:cs typeface="+mn-ea"/>
                <a:sym typeface="+mn-lt"/>
              </a:endParaRPr>
            </a:p>
            <a:p>
              <a:pPr algn="just">
                <a:lnSpc>
                  <a:spcPct val="120000"/>
                </a:lnSpc>
              </a:pPr>
              <a:r>
                <a:rPr lang="zh-CN" altLang="en-US" b="1" dirty="0">
                  <a:cs typeface="+mn-ea"/>
                  <a:sym typeface="+mn-lt"/>
                </a:rPr>
                <a:t>不打不成才</a:t>
              </a:r>
              <a:endParaRPr lang="zh-CN" altLang="en-US" b="1" dirty="0">
                <a:cs typeface="+mn-ea"/>
                <a:sym typeface="+mn-lt"/>
              </a:endParaRPr>
            </a:p>
          </p:txBody>
        </p:sp>
      </p:grpSp>
      <p:grpSp>
        <p:nvGrpSpPr>
          <p:cNvPr id="76" name="组合 75"/>
          <p:cNvGrpSpPr/>
          <p:nvPr/>
        </p:nvGrpSpPr>
        <p:grpSpPr>
          <a:xfrm>
            <a:off x="6800857" y="3675170"/>
            <a:ext cx="2962404" cy="703788"/>
            <a:chOff x="7483988" y="3433235"/>
            <a:chExt cx="5316455" cy="703788"/>
          </a:xfrm>
        </p:grpSpPr>
        <p:sp>
          <p:nvSpPr>
            <p:cNvPr id="77" name="矩形 76"/>
            <p:cNvSpPr/>
            <p:nvPr/>
          </p:nvSpPr>
          <p:spPr>
            <a:xfrm>
              <a:off x="7483988" y="3766183"/>
              <a:ext cx="4701253"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78" name="矩形 77"/>
            <p:cNvSpPr/>
            <p:nvPr/>
          </p:nvSpPr>
          <p:spPr>
            <a:xfrm>
              <a:off x="7483988" y="3433235"/>
              <a:ext cx="5316455"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个性化教育</a:t>
              </a:r>
              <a:endParaRPr lang="zh-CN" altLang="en-US" b="1" dirty="0">
                <a:cs typeface="+mn-ea"/>
                <a:sym typeface="+mn-lt"/>
              </a:endParaRPr>
            </a:p>
          </p:txBody>
        </p:sp>
      </p:grpSp>
      <p:sp>
        <p:nvSpPr>
          <p:cNvPr id="3" name="标题 2"/>
          <p:cNvSpPr>
            <a:spLocks noGrp="1"/>
          </p:cNvSpPr>
          <p:nvPr>
            <p:ph type="title"/>
          </p:nvPr>
        </p:nvSpPr>
        <p:spPr/>
        <p:txBody>
          <a:bodyPr/>
          <a:lstStyle/>
          <a:p>
            <a:r>
              <a:rPr lang="zh-CN" altLang="zh-CN" dirty="0"/>
              <a:t>父母没有上岗证</a:t>
            </a:r>
            <a:br>
              <a:rPr lang="zh-CN" altLang="zh-CN" dirty="0"/>
            </a:br>
            <a:endParaRPr lang="zh-CN" altLang="en-US" dirty="0">
              <a:latin typeface="+mn-lt"/>
              <a:ea typeface="+mn-ea"/>
              <a:cs typeface="+mn-ea"/>
              <a:sym typeface="+mn-lt"/>
            </a:endParaRPr>
          </a:p>
        </p:txBody>
      </p:sp>
      <p:grpSp>
        <p:nvGrpSpPr>
          <p:cNvPr id="4" name="组合 3"/>
          <p:cNvGrpSpPr/>
          <p:nvPr/>
        </p:nvGrpSpPr>
        <p:grpSpPr>
          <a:xfrm>
            <a:off x="6800857" y="5403891"/>
            <a:ext cx="2962404" cy="703788"/>
            <a:chOff x="7483988" y="3433235"/>
            <a:chExt cx="5316455" cy="703788"/>
          </a:xfrm>
        </p:grpSpPr>
        <p:sp>
          <p:nvSpPr>
            <p:cNvPr id="5" name="矩形 4"/>
            <p:cNvSpPr/>
            <p:nvPr/>
          </p:nvSpPr>
          <p:spPr>
            <a:xfrm>
              <a:off x="7483988" y="3766183"/>
              <a:ext cx="4701253"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6" name="矩形 5"/>
            <p:cNvSpPr/>
            <p:nvPr/>
          </p:nvSpPr>
          <p:spPr>
            <a:xfrm>
              <a:off x="7483988" y="3433235"/>
              <a:ext cx="5316455" cy="42354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b="1" dirty="0">
                  <a:cs typeface="+mn-ea"/>
                  <a:sym typeface="+mn-lt"/>
                </a:rPr>
                <a:t>孩子受挫能力变弱</a:t>
              </a:r>
              <a:endParaRPr lang="zh-CN" altLang="en-US" b="1" dirty="0">
                <a:cs typeface="+mn-ea"/>
                <a:sym typeface="+mn-lt"/>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9" grpId="0" animBg="1"/>
      <p:bldP spid="2" grpId="1" animBg="1"/>
      <p:bldP spid="39" grpId="1" animBg="1"/>
      <p:bldP spid="38" grpId="0" animBg="1"/>
      <p:bldP spid="33" grpId="0" animBg="1"/>
      <p:bldP spid="38" grpId="1" animBg="1"/>
      <p:bldP spid="33" grpId="1" animBg="1"/>
      <p:bldP spid="36" grpId="0" animBg="1"/>
      <p:bldP spid="34" grpId="0" animBg="1"/>
      <p:bldP spid="36" grpId="1" animBg="1"/>
      <p:bldP spid="34" grpId="1" animBg="1"/>
      <p:bldP spid="37" grpId="0" animBg="1"/>
      <p:bldP spid="35" grpId="0" animBg="1"/>
      <p:bldP spid="37" grpId="1"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1452317" y="1521324"/>
            <a:ext cx="3549633" cy="670124"/>
            <a:chOff x="7483988" y="3433235"/>
            <a:chExt cx="4701255" cy="670124"/>
          </a:xfrm>
        </p:grpSpPr>
        <p:sp>
          <p:nvSpPr>
            <p:cNvPr id="59" name="矩形 58"/>
            <p:cNvSpPr/>
            <p:nvPr/>
          </p:nvSpPr>
          <p:spPr>
            <a:xfrm>
              <a:off x="7483989" y="3732519"/>
              <a:ext cx="4701254" cy="370840"/>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endParaRPr lang="zh-CN" altLang="en-US" sz="1400" dirty="0">
                <a:solidFill>
                  <a:schemeClr val="tx1">
                    <a:lumMod val="65000"/>
                    <a:lumOff val="35000"/>
                  </a:schemeClr>
                </a:solidFill>
                <a:cs typeface="+mn-ea"/>
                <a:sym typeface="+mn-lt"/>
              </a:endParaRPr>
            </a:p>
          </p:txBody>
        </p:sp>
        <p:sp>
          <p:nvSpPr>
            <p:cNvPr id="60" name="矩形 59"/>
            <p:cNvSpPr/>
            <p:nvPr/>
          </p:nvSpPr>
          <p:spPr>
            <a:xfrm>
              <a:off x="7483988" y="3433235"/>
              <a:ext cx="4379093" cy="6076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cs typeface="+mn-ea"/>
                  <a:sym typeface="+mn-lt"/>
                </a:rPr>
                <a:t>话不投机半句多</a:t>
              </a:r>
              <a:endParaRPr lang="zh-CN" altLang="en-US" sz="2800" b="1" dirty="0">
                <a:cs typeface="+mn-ea"/>
                <a:sym typeface="+mn-lt"/>
              </a:endParaRPr>
            </a:p>
          </p:txBody>
        </p:sp>
      </p:grpSp>
      <p:sp>
        <p:nvSpPr>
          <p:cNvPr id="63" name="矩形 62"/>
          <p:cNvSpPr/>
          <p:nvPr/>
        </p:nvSpPr>
        <p:spPr>
          <a:xfrm>
            <a:off x="2988310" y="2289810"/>
            <a:ext cx="3876675" cy="53403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400" b="1" dirty="0">
                <a:cs typeface="+mn-ea"/>
                <a:sym typeface="+mn-lt"/>
              </a:rPr>
              <a:t>你的事情不值得我花时间</a:t>
            </a:r>
            <a:endParaRPr lang="zh-CN" altLang="en-US" sz="2400" b="1" dirty="0">
              <a:cs typeface="+mn-ea"/>
              <a:sym typeface="+mn-lt"/>
            </a:endParaRPr>
          </a:p>
        </p:txBody>
      </p:sp>
      <p:sp>
        <p:nvSpPr>
          <p:cNvPr id="66" name="矩形 65"/>
          <p:cNvSpPr/>
          <p:nvPr/>
        </p:nvSpPr>
        <p:spPr>
          <a:xfrm>
            <a:off x="1000760" y="3124835"/>
            <a:ext cx="4208780" cy="60769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cs typeface="+mn-ea"/>
                <a:sym typeface="+mn-lt"/>
              </a:rPr>
              <a:t>最好的教育是深度陪伴！</a:t>
            </a:r>
            <a:endParaRPr lang="zh-CN" altLang="en-US" sz="2800" b="1" dirty="0">
              <a:cs typeface="+mn-ea"/>
              <a:sym typeface="+mn-lt"/>
            </a:endParaRPr>
          </a:p>
        </p:txBody>
      </p:sp>
      <p:sp>
        <p:nvSpPr>
          <p:cNvPr id="69" name="矩形 68"/>
          <p:cNvSpPr/>
          <p:nvPr/>
        </p:nvSpPr>
        <p:spPr>
          <a:xfrm>
            <a:off x="3415665" y="4017010"/>
            <a:ext cx="3306445" cy="2158365"/>
          </a:xfrm>
          <a:prstGeom prst="rect">
            <a:avLst/>
          </a:prstGeom>
          <a:ln>
            <a:noFill/>
          </a:ln>
        </p:spPr>
        <p:txBody>
          <a:bodyPr wrap="square">
            <a:sp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zh-CN" altLang="en-US" sz="2800" b="1" dirty="0">
                <a:cs typeface="+mn-ea"/>
                <a:sym typeface="+mn-lt"/>
              </a:rPr>
              <a:t>能撬动地球的手一定是能够推动摇篮的手，而不是教师的手。</a:t>
            </a:r>
            <a:endParaRPr lang="zh-CN" altLang="en-US" sz="2800" b="1" dirty="0">
              <a:cs typeface="+mn-ea"/>
              <a:sym typeface="+mn-lt"/>
            </a:endParaRPr>
          </a:p>
        </p:txBody>
      </p:sp>
      <p:pic>
        <p:nvPicPr>
          <p:cNvPr id="72" name="图片 7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71996" y="2511463"/>
            <a:ext cx="3779520" cy="2518695"/>
          </a:xfrm>
          <a:prstGeom prst="rect">
            <a:avLst/>
          </a:prstGeom>
        </p:spPr>
      </p:pic>
      <p:sp>
        <p:nvSpPr>
          <p:cNvPr id="10" name="标题 9"/>
          <p:cNvSpPr>
            <a:spLocks noGrp="1"/>
          </p:cNvSpPr>
          <p:nvPr>
            <p:ph type="title"/>
          </p:nvPr>
        </p:nvSpPr>
        <p:spPr/>
        <p:txBody>
          <a:bodyPr/>
          <a:lstStyle/>
          <a:p>
            <a:r>
              <a:rPr lang="zh-CN" altLang="zh-CN" dirty="0"/>
              <a:t>最熟悉的陌生人</a:t>
            </a:r>
            <a:br>
              <a:rPr lang="zh-CN" altLang="zh-CN" dirty="0"/>
            </a:br>
            <a:endParaRPr lang="zh-CN" altLang="en-US"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6" grpId="0"/>
      <p:bldP spid="66" grpId="1"/>
      <p:bldP spid="69" grpId="0"/>
      <p:bldP spid="69"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平行四边形 2"/>
          <p:cNvSpPr/>
          <p:nvPr/>
        </p:nvSpPr>
        <p:spPr>
          <a:xfrm>
            <a:off x="2632322" y="2487037"/>
            <a:ext cx="1269104" cy="1201043"/>
          </a:xfrm>
          <a:prstGeom prst="parallelogram">
            <a:avLst/>
          </a:prstGeom>
          <a:solidFill>
            <a:schemeClr val="accent2"/>
          </a:solidFill>
        </p:spPr>
        <p:txBody>
          <a:bodyPr wrap="none">
            <a:spAutoFit/>
          </a:bodyPr>
          <a:lstStyle/>
          <a:p>
            <a:pPr algn="ctr"/>
            <a:r>
              <a:rPr lang="en-US" altLang="zh-CN" sz="4400" b="1" dirty="0">
                <a:solidFill>
                  <a:schemeClr val="bg1"/>
                </a:solidFill>
                <a:effectLst>
                  <a:outerShdw blurRad="38100" dist="38100" dir="2700000" algn="tl">
                    <a:srgbClr val="000000">
                      <a:alpha val="43137"/>
                    </a:srgbClr>
                  </a:outerShdw>
                </a:effectLst>
                <a:cs typeface="+mn-ea"/>
                <a:sym typeface="+mn-lt"/>
              </a:rPr>
              <a:t>02</a:t>
            </a:r>
            <a:endParaRPr lang="zh-CN" altLang="en-US" sz="4400" b="1" dirty="0">
              <a:solidFill>
                <a:schemeClr val="bg1"/>
              </a:solidFill>
              <a:effectLst>
                <a:outerShdw blurRad="38100" dist="38100" dir="2700000" algn="tl">
                  <a:srgbClr val="000000">
                    <a:alpha val="43137"/>
                  </a:srgbClr>
                </a:outerShdw>
              </a:effectLst>
              <a:cs typeface="+mn-ea"/>
              <a:sym typeface="+mn-lt"/>
            </a:endParaRPr>
          </a:p>
        </p:txBody>
      </p:sp>
      <p:sp>
        <p:nvSpPr>
          <p:cNvPr id="4" name="矩形 3"/>
          <p:cNvSpPr/>
          <p:nvPr/>
        </p:nvSpPr>
        <p:spPr>
          <a:xfrm>
            <a:off x="4175760" y="2672417"/>
            <a:ext cx="6888480" cy="1106805"/>
          </a:xfrm>
          <a:prstGeom prst="rect">
            <a:avLst/>
          </a:prstGeom>
        </p:spPr>
        <p:txBody>
          <a:bodyPr wrap="none">
            <a:spAutoFit/>
          </a:bodyPr>
          <a:lstStyle/>
          <a:p>
            <a:pPr>
              <a:spcAft>
                <a:spcPts val="0"/>
              </a:spcAft>
            </a:pPr>
            <a:r>
              <a:rPr lang="zh-CN" altLang="en-US" sz="6600" kern="100" dirty="0">
                <a:solidFill>
                  <a:schemeClr val="accent1"/>
                </a:solidFill>
                <a:cs typeface="+mn-ea"/>
                <a:sym typeface="+mn-lt"/>
              </a:rPr>
              <a:t>和孩子一起看世界</a:t>
            </a:r>
            <a:endParaRPr lang="zh-CN" altLang="en-US" sz="6600" kern="100" dirty="0">
              <a:solidFill>
                <a:schemeClr val="accent1"/>
              </a:solidFill>
              <a:cs typeface="+mn-ea"/>
              <a:sym typeface="+mn-lt"/>
            </a:endParaRPr>
          </a:p>
        </p:txBody>
      </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505598" y="655084"/>
            <a:ext cx="2118792" cy="1831953"/>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85952" y="1264739"/>
            <a:ext cx="3591559" cy="2393438"/>
          </a:xfrm>
          <a:prstGeom prst="cloud">
            <a:avLst/>
          </a:prstGeom>
          <a:noFill/>
          <a:ln w="9525">
            <a:noFill/>
          </a:ln>
        </p:spPr>
      </p:pic>
      <p:sp>
        <p:nvSpPr>
          <p:cNvPr id="3105" name="矩形 14"/>
          <p:cNvSpPr>
            <a:spLocks noChangeArrowheads="1"/>
          </p:cNvSpPr>
          <p:nvPr/>
        </p:nvSpPr>
        <p:spPr bwMode="auto">
          <a:xfrm>
            <a:off x="675308" y="3847973"/>
            <a:ext cx="3554113" cy="24976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sp>
        <p:nvSpPr>
          <p:cNvPr id="3096" name="矩形 23"/>
          <p:cNvSpPr>
            <a:spLocks noChangeArrowheads="1"/>
          </p:cNvSpPr>
          <p:nvPr/>
        </p:nvSpPr>
        <p:spPr bwMode="auto">
          <a:xfrm rot="20700000">
            <a:off x="4316121" y="964168"/>
            <a:ext cx="2613918" cy="2758671"/>
          </a:xfrm>
          <a:prstGeom prst="cloudCallout">
            <a:avLst/>
          </a:prstGeom>
          <a:solidFill>
            <a:schemeClr val="accent1"/>
          </a:solid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pic>
        <p:nvPicPr>
          <p:cNvPr id="33"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355" y="1543769"/>
            <a:ext cx="4005366" cy="2002682"/>
          </a:xfrm>
          <a:prstGeom prst="cloud">
            <a:avLst/>
          </a:prstGeom>
          <a:noFill/>
          <a:ln w="9525">
            <a:noFill/>
          </a:ln>
        </p:spPr>
      </p:pic>
      <p:pic>
        <p:nvPicPr>
          <p:cNvPr id="3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2479" y="3872563"/>
            <a:ext cx="3744786" cy="2495549"/>
          </a:xfrm>
          <a:prstGeom prst="cloud">
            <a:avLst/>
          </a:prstGeom>
        </p:spPr>
      </p:pic>
      <p:sp>
        <p:nvSpPr>
          <p:cNvPr id="37" name="矩形 23"/>
          <p:cNvSpPr>
            <a:spLocks noChangeArrowheads="1"/>
          </p:cNvSpPr>
          <p:nvPr/>
        </p:nvSpPr>
        <p:spPr bwMode="auto">
          <a:xfrm rot="1547134">
            <a:off x="8245888" y="3712758"/>
            <a:ext cx="3259026" cy="2495549"/>
          </a:xfrm>
          <a:prstGeom prst="doubleWave">
            <a:avLst/>
          </a:prstGeom>
          <a:solidFill>
            <a:schemeClr val="accent6"/>
          </a:solidFill>
          <a:ln>
            <a:noFill/>
          </a:ln>
          <a:extLst>
            <a:ext uri="{91240B29-F687-4F45-9708-019B960494DF}">
              <a14:hiddenLine xmlns:a14="http://schemas.microsoft.com/office/drawing/2010/main" w="12700">
                <a:solidFill>
                  <a:srgbClr val="42719B"/>
                </a:solidFill>
                <a:bevel/>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zh-CN" sz="2400">
              <a:solidFill>
                <a:prstClr val="white"/>
              </a:solidFill>
              <a:cs typeface="+mn-ea"/>
              <a:sym typeface="+mn-lt"/>
            </a:endParaRPr>
          </a:p>
        </p:txBody>
      </p:sp>
      <p:sp>
        <p:nvSpPr>
          <p:cNvPr id="5" name="矩形 4"/>
          <p:cNvSpPr/>
          <p:nvPr/>
        </p:nvSpPr>
        <p:spPr>
          <a:xfrm>
            <a:off x="1131564" y="4034977"/>
            <a:ext cx="2641600" cy="1891665"/>
          </a:xfrm>
          <a:prstGeom prst="rect">
            <a:avLst/>
          </a:prstGeom>
        </p:spPr>
        <p:txBody>
          <a:bodyPr wrap="square">
            <a:spAutoFit/>
          </a:bodyPr>
          <a:lstStyle/>
          <a:p>
            <a:pPr algn="just">
              <a:lnSpc>
                <a:spcPct val="150000"/>
              </a:lnSpc>
            </a:pPr>
            <a:r>
              <a:rPr lang="zh-CN" sz="2400" b="1" dirty="0">
                <a:solidFill>
                  <a:prstClr val="white"/>
                </a:solidFill>
                <a:cs typeface="+mn-ea"/>
                <a:sym typeface="+mn-lt"/>
              </a:rPr>
              <a:t>阅读首先要共读</a:t>
            </a:r>
            <a:endParaRPr lang="zh-CN" sz="2400" b="1" dirty="0">
              <a:solidFill>
                <a:prstClr val="white"/>
              </a:solidFill>
              <a:cs typeface="+mn-ea"/>
              <a:sym typeface="+mn-lt"/>
            </a:endParaRPr>
          </a:p>
          <a:p>
            <a:pPr algn="just">
              <a:lnSpc>
                <a:spcPct val="150000"/>
              </a:lnSpc>
            </a:pPr>
            <a:r>
              <a:rPr lang="zh-CN" altLang="en-US" dirty="0">
                <a:solidFill>
                  <a:prstClr val="white"/>
                </a:solidFill>
                <a:cs typeface="+mn-ea"/>
                <a:sym typeface="+mn-lt"/>
              </a:rPr>
              <a:t>读的对象</a:t>
            </a:r>
            <a:endParaRPr lang="zh-CN" altLang="en-US" dirty="0">
              <a:solidFill>
                <a:prstClr val="white"/>
              </a:solidFill>
              <a:cs typeface="+mn-ea"/>
              <a:sym typeface="+mn-lt"/>
            </a:endParaRPr>
          </a:p>
          <a:p>
            <a:pPr algn="just">
              <a:lnSpc>
                <a:spcPct val="150000"/>
              </a:lnSpc>
            </a:pPr>
            <a:r>
              <a:rPr lang="zh-CN" altLang="en-US" dirty="0">
                <a:solidFill>
                  <a:prstClr val="white"/>
                </a:solidFill>
                <a:cs typeface="+mn-ea"/>
                <a:sym typeface="+mn-lt"/>
              </a:rPr>
              <a:t>读的主体</a:t>
            </a:r>
            <a:endParaRPr lang="zh-CN" altLang="en-US" dirty="0">
              <a:solidFill>
                <a:prstClr val="white"/>
              </a:solidFill>
              <a:cs typeface="+mn-ea"/>
              <a:sym typeface="+mn-lt"/>
            </a:endParaRPr>
          </a:p>
          <a:p>
            <a:pPr algn="just">
              <a:lnSpc>
                <a:spcPct val="150000"/>
              </a:lnSpc>
            </a:pPr>
            <a:r>
              <a:rPr lang="zh-CN" altLang="en-US" dirty="0">
                <a:solidFill>
                  <a:prstClr val="white"/>
                </a:solidFill>
                <a:cs typeface="+mn-ea"/>
                <a:sym typeface="+mn-lt"/>
              </a:rPr>
              <a:t>读的方法</a:t>
            </a:r>
            <a:endParaRPr lang="zh-CN" altLang="en-US" dirty="0">
              <a:solidFill>
                <a:prstClr val="white"/>
              </a:solidFill>
              <a:cs typeface="+mn-ea"/>
              <a:sym typeface="+mn-lt"/>
            </a:endParaRPr>
          </a:p>
        </p:txBody>
      </p:sp>
      <p:sp>
        <p:nvSpPr>
          <p:cNvPr id="16" name="矩形 15"/>
          <p:cNvSpPr/>
          <p:nvPr/>
        </p:nvSpPr>
        <p:spPr>
          <a:xfrm rot="21420000">
            <a:off x="4434052" y="1590217"/>
            <a:ext cx="2388972" cy="1476375"/>
          </a:xfrm>
          <a:prstGeom prst="rect">
            <a:avLst/>
          </a:prstGeom>
        </p:spPr>
        <p:txBody>
          <a:bodyPr wrap="square">
            <a:spAutoFit/>
          </a:bodyPr>
          <a:lstStyle/>
          <a:p>
            <a:pPr algn="just">
              <a:lnSpc>
                <a:spcPct val="150000"/>
              </a:lnSpc>
            </a:pPr>
            <a:r>
              <a:rPr lang="zh-CN" altLang="en-US" sz="2000" dirty="0">
                <a:solidFill>
                  <a:prstClr val="white"/>
                </a:solidFill>
                <a:cs typeface="+mn-ea"/>
                <a:sym typeface="+mn-lt"/>
              </a:rPr>
              <a:t>在教育中，鸟飞过，必然是一段永恒！</a:t>
            </a:r>
            <a:endParaRPr lang="zh-CN" altLang="en-US" sz="2000" dirty="0">
              <a:solidFill>
                <a:prstClr val="white"/>
              </a:solidFill>
              <a:cs typeface="+mn-ea"/>
              <a:sym typeface="+mn-lt"/>
            </a:endParaRPr>
          </a:p>
          <a:p>
            <a:pPr algn="just">
              <a:lnSpc>
                <a:spcPct val="150000"/>
              </a:lnSpc>
            </a:pPr>
            <a:r>
              <a:rPr lang="zh-CN" altLang="en-US" sz="2000" dirty="0">
                <a:solidFill>
                  <a:prstClr val="white"/>
                </a:solidFill>
                <a:cs typeface="+mn-ea"/>
                <a:sym typeface="+mn-lt"/>
              </a:rPr>
              <a:t>但是，写什么？</a:t>
            </a:r>
            <a:endParaRPr lang="zh-CN" altLang="en-US" sz="2000" dirty="0">
              <a:solidFill>
                <a:prstClr val="white"/>
              </a:solidFill>
              <a:cs typeface="+mn-ea"/>
              <a:sym typeface="+mn-lt"/>
            </a:endParaRPr>
          </a:p>
        </p:txBody>
      </p:sp>
      <p:sp>
        <p:nvSpPr>
          <p:cNvPr id="17" name="矩形 16"/>
          <p:cNvSpPr/>
          <p:nvPr/>
        </p:nvSpPr>
        <p:spPr>
          <a:xfrm>
            <a:off x="8680572" y="4280312"/>
            <a:ext cx="2388972" cy="1476375"/>
          </a:xfrm>
          <a:prstGeom prst="rect">
            <a:avLst/>
          </a:prstGeom>
        </p:spPr>
        <p:txBody>
          <a:bodyPr wrap="square">
            <a:spAutoFit/>
          </a:bodyPr>
          <a:lstStyle/>
          <a:p>
            <a:pPr algn="just">
              <a:lnSpc>
                <a:spcPct val="150000"/>
              </a:lnSpc>
            </a:pPr>
            <a:r>
              <a:rPr lang="zh-CN" sz="2000" dirty="0">
                <a:solidFill>
                  <a:prstClr val="white"/>
                </a:solidFill>
                <a:cs typeface="+mn-ea"/>
                <a:sym typeface="+mn-lt"/>
              </a:rPr>
              <a:t>亲子共赏、共读才是真正的共同生活！</a:t>
            </a:r>
            <a:endParaRPr lang="zh-CN" sz="2000" dirty="0">
              <a:solidFill>
                <a:prstClr val="white"/>
              </a:solidFill>
              <a:cs typeface="+mn-ea"/>
              <a:sym typeface="+mn-lt"/>
            </a:endParaRPr>
          </a:p>
          <a:p>
            <a:pPr algn="just">
              <a:lnSpc>
                <a:spcPct val="150000"/>
              </a:lnSpc>
            </a:pPr>
            <a:r>
              <a:rPr lang="zh-CN" sz="2000" dirty="0">
                <a:solidFill>
                  <a:prstClr val="white"/>
                </a:solidFill>
                <a:cs typeface="+mn-ea"/>
                <a:sym typeface="+mn-lt"/>
              </a:rPr>
              <a:t>从共赏到共读</a:t>
            </a:r>
            <a:endParaRPr lang="zh-CN" sz="2000" dirty="0">
              <a:solidFill>
                <a:prstClr val="white"/>
              </a:solidFill>
              <a:cs typeface="+mn-ea"/>
              <a:sym typeface="+mn-lt"/>
            </a:endParaRPr>
          </a:p>
        </p:txBody>
      </p:sp>
      <p:sp>
        <p:nvSpPr>
          <p:cNvPr id="18" name="KSO_Shape"/>
          <p:cNvSpPr/>
          <p:nvPr/>
        </p:nvSpPr>
        <p:spPr>
          <a:xfrm rot="16200000">
            <a:off x="3311134" y="3932479"/>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19" name="KSO_Shape"/>
          <p:cNvSpPr/>
          <p:nvPr/>
        </p:nvSpPr>
        <p:spPr>
          <a:xfrm rot="17419231">
            <a:off x="8419904" y="3736705"/>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0" name="KSO_Shape"/>
          <p:cNvSpPr/>
          <p:nvPr/>
        </p:nvSpPr>
        <p:spPr>
          <a:xfrm rot="5400000">
            <a:off x="5654814" y="3050471"/>
            <a:ext cx="475750" cy="475750"/>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cs typeface="+mn-ea"/>
              <a:sym typeface="+mn-lt"/>
            </a:endParaRPr>
          </a:p>
        </p:txBody>
      </p:sp>
      <p:sp>
        <p:nvSpPr>
          <p:cNvPr id="2" name="标题 1"/>
          <p:cNvSpPr>
            <a:spLocks noGrp="1"/>
          </p:cNvSpPr>
          <p:nvPr>
            <p:ph type="title"/>
          </p:nvPr>
        </p:nvSpPr>
        <p:spPr/>
        <p:txBody>
          <a:bodyPr/>
          <a:lstStyle/>
          <a:p>
            <a:r>
              <a:rPr lang="zh-CN" altLang="zh-CN" sz="3200" dirty="0"/>
              <a:t>和孩子一起看世界：共读，共写，共生活！</a:t>
            </a:r>
            <a:br>
              <a:rPr lang="zh-CN" altLang="zh-CN" sz="3200" dirty="0"/>
            </a:br>
            <a:endParaRPr lang="zh-CN" altLang="zh-CN" sz="3200" dirty="0">
              <a:latin typeface="+mn-lt"/>
              <a:ea typeface="+mn-ea"/>
              <a:cs typeface="+mn-ea"/>
              <a:sym typeface="+mn-lt"/>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05"/>
                                        </p:tgtEl>
                                        <p:attrNameLst>
                                          <p:attrName>style.visibility</p:attrName>
                                        </p:attrNameLst>
                                      </p:cBhvr>
                                      <p:to>
                                        <p:strVal val="visible"/>
                                      </p:to>
                                    </p:set>
                                    <p:animEffect transition="in" filter="fade">
                                      <p:cBhvr>
                                        <p:cTn id="7" dur="1000"/>
                                        <p:tgtEl>
                                          <p:spTgt spid="3105"/>
                                        </p:tgtEl>
                                      </p:cBhvr>
                                    </p:animEffect>
                                    <p:anim calcmode="lin" valueType="num">
                                      <p:cBhvr>
                                        <p:cTn id="8" dur="1000" fill="hold"/>
                                        <p:tgtEl>
                                          <p:spTgt spid="3105"/>
                                        </p:tgtEl>
                                        <p:attrNameLst>
                                          <p:attrName>ppt_x</p:attrName>
                                        </p:attrNameLst>
                                      </p:cBhvr>
                                      <p:tavLst>
                                        <p:tav tm="0">
                                          <p:val>
                                            <p:strVal val="#ppt_x"/>
                                          </p:val>
                                        </p:tav>
                                        <p:tav tm="100000">
                                          <p:val>
                                            <p:strVal val="#ppt_x"/>
                                          </p:val>
                                        </p:tav>
                                      </p:tavLst>
                                    </p:anim>
                                    <p:anim calcmode="lin" valueType="num">
                                      <p:cBhvr>
                                        <p:cTn id="9" dur="1000" fill="hold"/>
                                        <p:tgtEl>
                                          <p:spTgt spid="310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3096"/>
                                        </p:tgtEl>
                                        <p:attrNameLst>
                                          <p:attrName>style.visibility</p:attrName>
                                        </p:attrNameLst>
                                      </p:cBhvr>
                                      <p:to>
                                        <p:strVal val="visible"/>
                                      </p:to>
                                    </p:set>
                                    <p:animEffect transition="in" filter="fade">
                                      <p:cBhvr>
                                        <p:cTn id="29" dur="1000"/>
                                        <p:tgtEl>
                                          <p:spTgt spid="3096"/>
                                        </p:tgtEl>
                                      </p:cBhvr>
                                    </p:animEffect>
                                    <p:anim calcmode="lin" valueType="num">
                                      <p:cBhvr>
                                        <p:cTn id="30" dur="1000" fill="hold"/>
                                        <p:tgtEl>
                                          <p:spTgt spid="3096"/>
                                        </p:tgtEl>
                                        <p:attrNameLst>
                                          <p:attrName>ppt_x</p:attrName>
                                        </p:attrNameLst>
                                      </p:cBhvr>
                                      <p:tavLst>
                                        <p:tav tm="0">
                                          <p:val>
                                            <p:strVal val="#ppt_x"/>
                                          </p:val>
                                        </p:tav>
                                        <p:tav tm="100000">
                                          <p:val>
                                            <p:strVal val="#ppt_x"/>
                                          </p:val>
                                        </p:tav>
                                      </p:tavLst>
                                    </p:anim>
                                    <p:anim calcmode="lin" valueType="num">
                                      <p:cBhvr>
                                        <p:cTn id="31" dur="1000" fill="hold"/>
                                        <p:tgtEl>
                                          <p:spTgt spid="3096"/>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1000"/>
                                        <p:tgtEl>
                                          <p:spTgt spid="34"/>
                                        </p:tgtEl>
                                      </p:cBhvr>
                                    </p:animEffect>
                                    <p:anim calcmode="lin" valueType="num">
                                      <p:cBhvr>
                                        <p:cTn id="35" dur="1000" fill="hold"/>
                                        <p:tgtEl>
                                          <p:spTgt spid="34"/>
                                        </p:tgtEl>
                                        <p:attrNameLst>
                                          <p:attrName>ppt_x</p:attrName>
                                        </p:attrNameLst>
                                      </p:cBhvr>
                                      <p:tavLst>
                                        <p:tav tm="0">
                                          <p:val>
                                            <p:strVal val="#ppt_x"/>
                                          </p:val>
                                        </p:tav>
                                        <p:tav tm="100000">
                                          <p:val>
                                            <p:strVal val="#ppt_x"/>
                                          </p:val>
                                        </p:tav>
                                      </p:tavLst>
                                    </p:anim>
                                    <p:anim calcmode="lin" valueType="num">
                                      <p:cBhvr>
                                        <p:cTn id="36" dur="1000" fill="hold"/>
                                        <p:tgtEl>
                                          <p:spTgt spid="3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anim calcmode="lin" valueType="num">
                                      <p:cBhvr>
                                        <p:cTn id="57" dur="1000" fill="hold"/>
                                        <p:tgtEl>
                                          <p:spTgt spid="33"/>
                                        </p:tgtEl>
                                        <p:attrNameLst>
                                          <p:attrName>ppt_x</p:attrName>
                                        </p:attrNameLst>
                                      </p:cBhvr>
                                      <p:tavLst>
                                        <p:tav tm="0">
                                          <p:val>
                                            <p:strVal val="#ppt_x"/>
                                          </p:val>
                                        </p:tav>
                                        <p:tav tm="100000">
                                          <p:val>
                                            <p:strVal val="#ppt_x"/>
                                          </p:val>
                                        </p:tav>
                                      </p:tavLst>
                                    </p:anim>
                                    <p:anim calcmode="lin" valueType="num">
                                      <p:cBhvr>
                                        <p:cTn id="58" dur="1000" fill="hold"/>
                                        <p:tgtEl>
                                          <p:spTgt spid="33"/>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5" grpId="0" animBg="1"/>
      <p:bldP spid="3096" grpId="0" animBg="1"/>
      <p:bldP spid="37" grpId="0" bldLvl="0" animBg="1"/>
      <p:bldP spid="5" grpId="0"/>
      <p:bldP spid="16" grpId="0"/>
      <p:bldP spid="17" grpId="0"/>
      <p:bldP spid="18" grpId="0" animBg="1"/>
      <p:bldP spid="19" grpId="0" animBg="1"/>
      <p:bldP spid="20" grpId="0" animBg="1"/>
    </p:bldLst>
  </p:timing>
</p:sld>
</file>

<file path=ppt/tags/tag1.xml><?xml version="1.0" encoding="utf-8"?>
<p:tagLst xmlns:p="http://schemas.openxmlformats.org/presentationml/2006/main">
  <p:tag name="KSO_WM_TEMPLATE_TOPIC_ID" val="280617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自定义 231">
      <a:dk1>
        <a:sysClr val="windowText" lastClr="000000"/>
      </a:dk1>
      <a:lt1>
        <a:sysClr val="window" lastClr="FFFFFF"/>
      </a:lt1>
      <a:dk2>
        <a:srgbClr val="44546A"/>
      </a:dk2>
      <a:lt2>
        <a:srgbClr val="FFFF00"/>
      </a:lt2>
      <a:accent1>
        <a:srgbClr val="40AFFF"/>
      </a:accent1>
      <a:accent2>
        <a:srgbClr val="FF6600"/>
      </a:accent2>
      <a:accent3>
        <a:srgbClr val="FFC000"/>
      </a:accent3>
      <a:accent4>
        <a:srgbClr val="FFC000"/>
      </a:accent4>
      <a:accent5>
        <a:srgbClr val="4472C4"/>
      </a:accent5>
      <a:accent6>
        <a:srgbClr val="70AD47"/>
      </a:accent6>
      <a:hlink>
        <a:srgbClr val="0563C1"/>
      </a:hlink>
      <a:folHlink>
        <a:srgbClr val="954F72"/>
      </a:folHlink>
    </a:clrScheme>
    <a:fontScheme name="p1vginlq">
      <a:majorFont>
        <a:latin typeface="Arial"/>
        <a:ea typeface="HappyZcool-2016"/>
        <a:cs typeface=""/>
      </a:majorFont>
      <a:minorFont>
        <a:latin typeface="Arial"/>
        <a:ea typeface="HappyZcool-2016"/>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2718</Words>
  <Application>WPS 演示</Application>
  <PresentationFormat>宽屏</PresentationFormat>
  <Paragraphs>367</Paragraphs>
  <Slides>33</Slides>
  <Notes>14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33</vt:i4>
      </vt:variant>
    </vt:vector>
  </HeadingPairs>
  <TitlesOfParts>
    <vt:vector size="48" baseType="lpstr">
      <vt:lpstr>Arial</vt:lpstr>
      <vt:lpstr>宋体</vt:lpstr>
      <vt:lpstr>Wingdings</vt:lpstr>
      <vt:lpstr>站酷快乐体2016修订版</vt:lpstr>
      <vt:lpstr>HappyZcool-2016</vt:lpstr>
      <vt:lpstr>微软雅黑</vt:lpstr>
      <vt:lpstr>Arial Unicode MS</vt:lpstr>
      <vt:lpstr>等线</vt:lpstr>
      <vt:lpstr>Roboto</vt:lpstr>
      <vt:lpstr>Verdana</vt:lpstr>
      <vt:lpstr>MS PGothic</vt:lpstr>
      <vt:lpstr>League Gothic Regular</vt:lpstr>
      <vt:lpstr>Segoe Print</vt:lpstr>
      <vt:lpstr>Calibri</vt:lpstr>
      <vt:lpstr>Office 主题</vt:lpstr>
      <vt:lpstr>PowerPoint 演示文稿</vt:lpstr>
      <vt:lpstr>PowerPoint 演示文稿</vt:lpstr>
      <vt:lpstr>作者的成就 </vt:lpstr>
      <vt:lpstr>PowerPoint 演示文稿</vt:lpstr>
      <vt:lpstr>书名 </vt:lpstr>
      <vt:lpstr>本书的价值 </vt:lpstr>
      <vt:lpstr>作者的地位和影响力 </vt:lpstr>
      <vt:lpstr>PowerPoint 演示文稿</vt:lpstr>
      <vt:lpstr>书籍概况 </vt:lpstr>
      <vt:lpstr>写作背景 </vt:lpstr>
      <vt:lpstr>和孩子一起看世界 </vt:lpstr>
      <vt:lpstr>PowerPoint 演示文稿</vt:lpstr>
      <vt:lpstr>PowerPoint 演示文稿</vt:lpstr>
      <vt:lpstr>PowerPoint 演示文稿</vt:lpstr>
      <vt:lpstr>PowerPoint 演示文稿</vt:lpstr>
      <vt:lpstr>本书的价值 </vt:lpstr>
      <vt:lpstr>PowerPoint 演示文稿</vt:lpstr>
      <vt:lpstr>作者简介 </vt:lpstr>
      <vt:lpstr>作者的成就 </vt:lpstr>
      <vt:lpstr>作者的地位和影响力 </vt:lpstr>
      <vt:lpstr>PowerPoint 演示文稿</vt:lpstr>
      <vt:lpstr>本书的主要内容 </vt:lpstr>
      <vt:lpstr>核心内容 </vt:lpstr>
      <vt:lpstr>精彩段落 </vt:lpstr>
      <vt:lpstr>PowerPoint 演示文稿</vt:lpstr>
      <vt:lpstr>给我的启发 </vt:lpstr>
      <vt:lpstr>本书的意义 </vt:lpstr>
      <vt:lpstr>阅读后有哪些收获 </vt:lpstr>
      <vt:lpstr>附赠备用图标【1】</vt:lpstr>
      <vt:lpstr>附赠备用图标【2】</vt:lpstr>
      <vt:lpstr>模版使用说明</vt:lpstr>
      <vt:lpstr>声  明</vt:lpstr>
      <vt:lpstr>PowerPoint 演示文稿</vt:lpstr>
    </vt:vector>
  </TitlesOfParts>
  <Company>稻壳儿</Company>
  <LinksUpToDate>false</LinksUpToDate>
  <SharedDoc>false</SharedDoc>
  <HyperlinksChanged>false</HyperlinksChanged>
  <AppVersion>14.0000</AppVersion>
  <Manager>尘电</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沉淀先生</dc:creator>
  <dc:description>尘电</dc:description>
  <cp:lastModifiedBy>红火冷冰</cp:lastModifiedBy>
  <cp:revision>63</cp:revision>
  <dcterms:created xsi:type="dcterms:W3CDTF">2017-11-09T01:47:00Z</dcterms:created>
  <dcterms:modified xsi:type="dcterms:W3CDTF">2020-05-29T12:44:57Z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