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7" r:id="rId3"/>
    <p:sldId id="309" r:id="rId5"/>
    <p:sldId id="467" r:id="rId6"/>
    <p:sldId id="468" r:id="rId7"/>
    <p:sldId id="469" r:id="rId8"/>
    <p:sldId id="470" r:id="rId9"/>
    <p:sldId id="427" r:id="rId10"/>
    <p:sldId id="428" r:id="rId11"/>
    <p:sldId id="429" r:id="rId12"/>
    <p:sldId id="430" r:id="rId13"/>
    <p:sldId id="431" r:id="rId14"/>
    <p:sldId id="257" r:id="rId15"/>
    <p:sldId id="289" r:id="rId16"/>
    <p:sldId id="292" r:id="rId17"/>
    <p:sldId id="314" r:id="rId18"/>
    <p:sldId id="315" r:id="rId19"/>
    <p:sldId id="387" r:id="rId20"/>
    <p:sldId id="321" r:id="rId21"/>
    <p:sldId id="261" r:id="rId22"/>
    <p:sldId id="401" r:id="rId23"/>
    <p:sldId id="402" r:id="rId24"/>
    <p:sldId id="400" r:id="rId25"/>
    <p:sldId id="403" r:id="rId26"/>
    <p:sldId id="404" r:id="rId27"/>
    <p:sldId id="405" r:id="rId28"/>
    <p:sldId id="484" r:id="rId29"/>
    <p:sldId id="485" r:id="rId30"/>
    <p:sldId id="486" r:id="rId31"/>
    <p:sldId id="487" r:id="rId32"/>
    <p:sldId id="488" r:id="rId33"/>
    <p:sldId id="489" r:id="rId34"/>
    <p:sldId id="490" r:id="rId35"/>
    <p:sldId id="491" r:id="rId36"/>
    <p:sldId id="492" r:id="rId37"/>
    <p:sldId id="493" r:id="rId38"/>
    <p:sldId id="494" r:id="rId39"/>
    <p:sldId id="495" r:id="rId40"/>
    <p:sldId id="498" r:id="rId41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0893C"/>
    <a:srgbClr val="85AA84"/>
    <a:srgbClr val="865B3E"/>
    <a:srgbClr val="B09277"/>
    <a:srgbClr val="9AA4C1"/>
    <a:srgbClr val="C8D85B"/>
    <a:srgbClr val="A5C0A4"/>
    <a:srgbClr val="F29A5B"/>
    <a:srgbClr val="A6C0A4"/>
    <a:srgbClr val="B09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3" autoAdjust="0"/>
    <p:restoredTop sz="94414" autoAdjust="0"/>
  </p:normalViewPr>
  <p:slideViewPr>
    <p:cSldViewPr snapToGrid="0" showGuides="1">
      <p:cViewPr>
        <p:scale>
          <a:sx n="25" d="100"/>
          <a:sy n="25" d="100"/>
        </p:scale>
        <p:origin x="2184" y="1182"/>
      </p:cViewPr>
      <p:guideLst>
        <p:guide orient="horz" pos="2182"/>
        <p:guide pos="38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gs" Target="tags/tag4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789192-9B64-43E4-A0A3-70BB633A131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C56CDBF-E54F-477D-ABA9-80138F00E155}">
      <dgm:prSet phldrT="[文本]"/>
      <dgm:spPr/>
      <dgm:t>
        <a:bodyPr/>
        <a:lstStyle/>
        <a:p>
          <a:r>
            <a:rPr lang="zh-CN" altLang="en-US" dirty="0" smtClean="0"/>
            <a:t>别人家的班级</a:t>
          </a:r>
          <a:endParaRPr lang="zh-CN" altLang="en-US" dirty="0"/>
        </a:p>
      </dgm:t>
    </dgm:pt>
    <dgm:pt modelId="{205B6D40-F623-4D0F-8B4A-11228DF8BA38}" cxnId="{301E0F07-7BD4-4E6A-8A6B-4DA76B188C00}" type="parTrans">
      <dgm:prSet/>
      <dgm:spPr/>
      <dgm:t>
        <a:bodyPr/>
        <a:lstStyle/>
        <a:p>
          <a:endParaRPr lang="zh-CN" altLang="en-US"/>
        </a:p>
      </dgm:t>
    </dgm:pt>
    <dgm:pt modelId="{613C71DA-F646-4BF5-8E1E-C2C9CE601561}" cxnId="{301E0F07-7BD4-4E6A-8A6B-4DA76B188C00}" type="sibTrans">
      <dgm:prSet/>
      <dgm:spPr/>
      <dgm:t>
        <a:bodyPr/>
        <a:lstStyle/>
        <a:p>
          <a:endParaRPr lang="zh-CN" altLang="en-US"/>
        </a:p>
      </dgm:t>
    </dgm:pt>
    <dgm:pt modelId="{1B002953-CA47-403C-8BCF-028CC7448AE9}">
      <dgm:prSet phldrT="[文本]"/>
      <dgm:spPr/>
      <dgm:t>
        <a:bodyPr/>
        <a:lstStyle/>
        <a:p>
          <a:r>
            <a:rPr lang="zh-CN" altLang="en-US" dirty="0" smtClean="0"/>
            <a:t>常规好</a:t>
          </a:r>
          <a:endParaRPr lang="zh-CN" altLang="en-US" dirty="0"/>
        </a:p>
      </dgm:t>
    </dgm:pt>
    <dgm:pt modelId="{CCF9A4A3-D749-48E4-A99B-FAAD254293EB}" cxnId="{424B01AB-EA05-4482-B5C5-993A95A9C60F}" type="parTrans">
      <dgm:prSet/>
      <dgm:spPr/>
      <dgm:t>
        <a:bodyPr/>
        <a:lstStyle/>
        <a:p>
          <a:endParaRPr lang="zh-CN" altLang="en-US"/>
        </a:p>
      </dgm:t>
    </dgm:pt>
    <dgm:pt modelId="{82B112CC-6BAE-4234-8485-B1C948786637}" cxnId="{424B01AB-EA05-4482-B5C5-993A95A9C60F}" type="sibTrans">
      <dgm:prSet/>
      <dgm:spPr/>
      <dgm:t>
        <a:bodyPr/>
        <a:lstStyle/>
        <a:p>
          <a:endParaRPr lang="zh-CN" altLang="en-US"/>
        </a:p>
      </dgm:t>
    </dgm:pt>
    <dgm:pt modelId="{49530E8D-5E37-45D5-90ED-F4FDB9875254}">
      <dgm:prSet phldrT="[文本]"/>
      <dgm:spPr/>
      <dgm:t>
        <a:bodyPr/>
        <a:lstStyle/>
        <a:p>
          <a:r>
            <a:rPr lang="zh-CN" altLang="en-US" dirty="0" smtClean="0"/>
            <a:t>成绩好</a:t>
          </a:r>
          <a:endParaRPr lang="zh-CN" altLang="en-US" dirty="0"/>
        </a:p>
      </dgm:t>
    </dgm:pt>
    <dgm:pt modelId="{E0A8FB6C-034F-44CB-8F6F-C56D4F7943B1}" cxnId="{FE66FECB-1F4C-4551-A0E9-DA3C87D1616B}" type="parTrans">
      <dgm:prSet/>
      <dgm:spPr/>
      <dgm:t>
        <a:bodyPr/>
        <a:lstStyle/>
        <a:p>
          <a:endParaRPr lang="zh-CN" altLang="en-US"/>
        </a:p>
      </dgm:t>
    </dgm:pt>
    <dgm:pt modelId="{F86202A1-1C81-4B0A-8297-6DB323C36476}" cxnId="{FE66FECB-1F4C-4551-A0E9-DA3C87D1616B}" type="sibTrans">
      <dgm:prSet/>
      <dgm:spPr/>
      <dgm:t>
        <a:bodyPr/>
        <a:lstStyle/>
        <a:p>
          <a:endParaRPr lang="zh-CN" altLang="en-US"/>
        </a:p>
      </dgm:t>
    </dgm:pt>
    <dgm:pt modelId="{93C9F42C-AACF-4460-81C0-250A6FD5FE2E}">
      <dgm:prSet phldrT="[文本]"/>
      <dgm:spPr/>
      <dgm:t>
        <a:bodyPr/>
        <a:lstStyle/>
        <a:p>
          <a:r>
            <a:rPr lang="zh-CN" altLang="en-US" dirty="0" smtClean="0"/>
            <a:t>让人头疼的班级</a:t>
          </a:r>
          <a:endParaRPr lang="zh-CN" altLang="en-US" dirty="0"/>
        </a:p>
      </dgm:t>
    </dgm:pt>
    <dgm:pt modelId="{3AE69E63-7956-4448-9965-52E23DFEA838}" cxnId="{1496382A-9E94-44A9-8FBD-4E61F79B2708}" type="parTrans">
      <dgm:prSet/>
      <dgm:spPr/>
      <dgm:t>
        <a:bodyPr/>
        <a:lstStyle/>
        <a:p>
          <a:endParaRPr lang="zh-CN" altLang="en-US"/>
        </a:p>
      </dgm:t>
    </dgm:pt>
    <dgm:pt modelId="{D37D0862-A424-4727-A0AC-7A2BCB8DCBC8}" cxnId="{1496382A-9E94-44A9-8FBD-4E61F79B2708}" type="sibTrans">
      <dgm:prSet/>
      <dgm:spPr/>
      <dgm:t>
        <a:bodyPr/>
        <a:lstStyle/>
        <a:p>
          <a:endParaRPr lang="zh-CN" altLang="en-US"/>
        </a:p>
      </dgm:t>
    </dgm:pt>
    <dgm:pt modelId="{F26F9D4F-A821-4C8B-815C-EF018236D1D0}">
      <dgm:prSet phldrT="[文本]"/>
      <dgm:spPr/>
      <dgm:t>
        <a:bodyPr/>
        <a:lstStyle/>
        <a:p>
          <a:r>
            <a:rPr lang="zh-CN" altLang="en-US" dirty="0" smtClean="0"/>
            <a:t>常规差</a:t>
          </a:r>
          <a:endParaRPr lang="zh-CN" altLang="en-US" dirty="0"/>
        </a:p>
      </dgm:t>
    </dgm:pt>
    <dgm:pt modelId="{534EA18D-677D-4B04-A29E-6862D195FBF6}" cxnId="{C5776784-B63C-4F61-A3D8-648C328878D8}" type="parTrans">
      <dgm:prSet/>
      <dgm:spPr/>
      <dgm:t>
        <a:bodyPr/>
        <a:lstStyle/>
        <a:p>
          <a:endParaRPr lang="zh-CN" altLang="en-US"/>
        </a:p>
      </dgm:t>
    </dgm:pt>
    <dgm:pt modelId="{2C734B47-2C1C-4C89-9746-AF6E37FBACFC}" cxnId="{C5776784-B63C-4F61-A3D8-648C328878D8}" type="sibTrans">
      <dgm:prSet/>
      <dgm:spPr/>
      <dgm:t>
        <a:bodyPr/>
        <a:lstStyle/>
        <a:p>
          <a:endParaRPr lang="zh-CN" altLang="en-US"/>
        </a:p>
      </dgm:t>
    </dgm:pt>
    <dgm:pt modelId="{79979802-3FAF-48EA-B079-1915785DA88B}">
      <dgm:prSet phldrT="[文本]"/>
      <dgm:spPr/>
      <dgm:t>
        <a:bodyPr/>
        <a:lstStyle/>
        <a:p>
          <a:r>
            <a:rPr lang="zh-CN" altLang="en-US" dirty="0" smtClean="0"/>
            <a:t>成绩落后</a:t>
          </a:r>
          <a:endParaRPr lang="zh-CN" altLang="en-US" dirty="0"/>
        </a:p>
      </dgm:t>
    </dgm:pt>
    <dgm:pt modelId="{315C3233-A3DD-425B-BB9E-56E1988FF0E3}" cxnId="{14B3DAFE-00DA-45CF-AE7C-01DC17A2D1D2}" type="parTrans">
      <dgm:prSet/>
      <dgm:spPr/>
      <dgm:t>
        <a:bodyPr/>
        <a:lstStyle/>
        <a:p>
          <a:endParaRPr lang="zh-CN" altLang="en-US"/>
        </a:p>
      </dgm:t>
    </dgm:pt>
    <dgm:pt modelId="{39E6FB4C-0993-44E2-B5B0-F7251BBEC9CB}" cxnId="{14B3DAFE-00DA-45CF-AE7C-01DC17A2D1D2}" type="sibTrans">
      <dgm:prSet/>
      <dgm:spPr/>
      <dgm:t>
        <a:bodyPr/>
        <a:lstStyle/>
        <a:p>
          <a:endParaRPr lang="zh-CN" altLang="en-US"/>
        </a:p>
      </dgm:t>
    </dgm:pt>
    <dgm:pt modelId="{A89BE408-615E-4D33-87C9-60714F811222}">
      <dgm:prSet phldrT="[文本]"/>
      <dgm:spPr/>
      <dgm:t>
        <a:bodyPr/>
        <a:lstStyle/>
        <a:p>
          <a:r>
            <a:rPr lang="zh-CN" altLang="en-US" dirty="0" smtClean="0"/>
            <a:t>让人心寒的班级</a:t>
          </a:r>
          <a:endParaRPr lang="zh-CN" altLang="en-US" dirty="0"/>
        </a:p>
      </dgm:t>
    </dgm:pt>
    <dgm:pt modelId="{48CC7E22-32C4-4308-9EE1-D4D54DBC27BC}" cxnId="{AABE68B2-4254-4537-A176-F97A7D080826}" type="parTrans">
      <dgm:prSet/>
      <dgm:spPr/>
      <dgm:t>
        <a:bodyPr/>
        <a:lstStyle/>
        <a:p>
          <a:endParaRPr lang="zh-CN" altLang="en-US"/>
        </a:p>
      </dgm:t>
    </dgm:pt>
    <dgm:pt modelId="{07523D98-D48E-4C04-91D0-A666640B979B}" cxnId="{AABE68B2-4254-4537-A176-F97A7D080826}" type="sibTrans">
      <dgm:prSet/>
      <dgm:spPr/>
      <dgm:t>
        <a:bodyPr/>
        <a:lstStyle/>
        <a:p>
          <a:endParaRPr lang="zh-CN" altLang="en-US"/>
        </a:p>
      </dgm:t>
    </dgm:pt>
    <dgm:pt modelId="{D81DE38A-7B75-4C71-83CF-D82B27D5BE24}">
      <dgm:prSet phldrT="[文本]"/>
      <dgm:spPr/>
      <dgm:t>
        <a:bodyPr/>
        <a:lstStyle/>
        <a:p>
          <a:r>
            <a:rPr lang="zh-CN" altLang="en-US" dirty="0" smtClean="0"/>
            <a:t>捣蛋鬼层出不穷</a:t>
          </a:r>
          <a:endParaRPr lang="zh-CN" altLang="en-US" dirty="0"/>
        </a:p>
      </dgm:t>
    </dgm:pt>
    <dgm:pt modelId="{F94CFAC1-8F6F-4C62-BBD1-6A21B59B5241}" cxnId="{16404CF6-1F3D-48C3-933C-ADF93F60CDCD}" type="parTrans">
      <dgm:prSet/>
      <dgm:spPr/>
      <dgm:t>
        <a:bodyPr/>
        <a:lstStyle/>
        <a:p>
          <a:endParaRPr lang="zh-CN" altLang="en-US"/>
        </a:p>
      </dgm:t>
    </dgm:pt>
    <dgm:pt modelId="{17B704A7-F2A6-4593-AE0C-09B898AD6E1A}" cxnId="{16404CF6-1F3D-48C3-933C-ADF93F60CDCD}" type="sibTrans">
      <dgm:prSet/>
      <dgm:spPr/>
      <dgm:t>
        <a:bodyPr/>
        <a:lstStyle/>
        <a:p>
          <a:endParaRPr lang="zh-CN" altLang="en-US"/>
        </a:p>
      </dgm:t>
    </dgm:pt>
    <dgm:pt modelId="{83AC087F-A4CA-4D7F-86FB-75414CD3EFCE}">
      <dgm:prSet phldrT="[文本]"/>
      <dgm:spPr/>
      <dgm:t>
        <a:bodyPr/>
        <a:lstStyle/>
        <a:p>
          <a:r>
            <a:rPr lang="zh-CN" altLang="en-US" dirty="0" smtClean="0"/>
            <a:t>学科低分多</a:t>
          </a:r>
          <a:endParaRPr lang="zh-CN" altLang="en-US" dirty="0"/>
        </a:p>
      </dgm:t>
    </dgm:pt>
    <dgm:pt modelId="{728F3DCD-608A-47FB-8482-6A856451253B}" cxnId="{D3B2C31B-FC30-4107-B0FE-6EA5BAE7391D}" type="parTrans">
      <dgm:prSet/>
      <dgm:spPr/>
      <dgm:t>
        <a:bodyPr/>
        <a:lstStyle/>
        <a:p>
          <a:endParaRPr lang="zh-CN" altLang="en-US"/>
        </a:p>
      </dgm:t>
    </dgm:pt>
    <dgm:pt modelId="{5DCFB7B7-EC57-477E-8DBA-4DB3B767FD05}" cxnId="{D3B2C31B-FC30-4107-B0FE-6EA5BAE7391D}" type="sibTrans">
      <dgm:prSet/>
      <dgm:spPr/>
      <dgm:t>
        <a:bodyPr/>
        <a:lstStyle/>
        <a:p>
          <a:endParaRPr lang="zh-CN" altLang="en-US"/>
        </a:p>
      </dgm:t>
    </dgm:pt>
    <dgm:pt modelId="{5185B9E7-D6D8-4E01-A636-26130CAEF7F5}">
      <dgm:prSet phldrT="[文本]"/>
      <dgm:spPr/>
      <dgm:t>
        <a:bodyPr/>
        <a:lstStyle/>
        <a:p>
          <a:r>
            <a:rPr lang="zh-CN" altLang="en-US" dirty="0" smtClean="0"/>
            <a:t>任课老师都很喜欢</a:t>
          </a:r>
          <a:endParaRPr lang="zh-CN" altLang="en-US" dirty="0"/>
        </a:p>
      </dgm:t>
    </dgm:pt>
    <dgm:pt modelId="{7E2851BF-1CF8-4597-B409-D417D67EDEDE}" cxnId="{037B0097-09EC-4E19-8EB5-25FCA32704A0}" type="parTrans">
      <dgm:prSet/>
      <dgm:spPr/>
      <dgm:t>
        <a:bodyPr/>
        <a:lstStyle/>
        <a:p>
          <a:endParaRPr lang="zh-CN" altLang="en-US"/>
        </a:p>
      </dgm:t>
    </dgm:pt>
    <dgm:pt modelId="{EA44710A-F8C8-479E-8A1C-013DE0145F71}" cxnId="{037B0097-09EC-4E19-8EB5-25FCA32704A0}" type="sibTrans">
      <dgm:prSet/>
      <dgm:spPr/>
      <dgm:t>
        <a:bodyPr/>
        <a:lstStyle/>
        <a:p>
          <a:endParaRPr lang="zh-CN" altLang="en-US"/>
        </a:p>
      </dgm:t>
    </dgm:pt>
    <dgm:pt modelId="{65D2E2EA-6849-42BD-AF3E-CB2CA746CBCC}">
      <dgm:prSet phldrT="[文本]"/>
      <dgm:spPr/>
      <dgm:t>
        <a:bodyPr/>
        <a:lstStyle/>
        <a:p>
          <a:r>
            <a:rPr lang="zh-CN" altLang="en-US" dirty="0" smtClean="0"/>
            <a:t>家长啥都不管</a:t>
          </a:r>
          <a:endParaRPr lang="zh-CN" altLang="en-US" dirty="0"/>
        </a:p>
      </dgm:t>
    </dgm:pt>
    <dgm:pt modelId="{0B938305-9FE9-48CA-AB2B-CB40BFFF10B1}" cxnId="{DBACB20E-93D6-429C-A937-F451941D635D}" type="parTrans">
      <dgm:prSet/>
      <dgm:spPr/>
      <dgm:t>
        <a:bodyPr/>
        <a:lstStyle/>
        <a:p>
          <a:endParaRPr lang="zh-CN" altLang="en-US"/>
        </a:p>
      </dgm:t>
    </dgm:pt>
    <dgm:pt modelId="{263549D9-D4AE-46C7-A476-C1F1FE9A1DBD}" cxnId="{DBACB20E-93D6-429C-A937-F451941D635D}" type="sibTrans">
      <dgm:prSet/>
      <dgm:spPr/>
      <dgm:t>
        <a:bodyPr/>
        <a:lstStyle/>
        <a:p>
          <a:endParaRPr lang="zh-CN" altLang="en-US"/>
        </a:p>
      </dgm:t>
    </dgm:pt>
    <dgm:pt modelId="{2A71499A-381F-4A02-86FB-E1F3E2DCE551}">
      <dgm:prSet phldrT="[文本]"/>
      <dgm:spPr/>
      <dgm:t>
        <a:bodyPr/>
        <a:lstStyle/>
        <a:p>
          <a:r>
            <a:rPr lang="zh-CN" altLang="en-US" dirty="0" smtClean="0"/>
            <a:t>家长不仅不感恩老师的无私付出，还经常“挑刺儿”</a:t>
          </a:r>
          <a:endParaRPr lang="zh-CN" altLang="en-US" dirty="0"/>
        </a:p>
      </dgm:t>
    </dgm:pt>
    <dgm:pt modelId="{C024591B-C88C-4169-A7AC-3CEDDE8AF351}" cxnId="{C109EB48-0203-417A-B3AE-65F39CA3E4C7}" type="parTrans">
      <dgm:prSet/>
      <dgm:spPr/>
      <dgm:t>
        <a:bodyPr/>
        <a:lstStyle/>
        <a:p>
          <a:endParaRPr lang="zh-CN" altLang="en-US"/>
        </a:p>
      </dgm:t>
    </dgm:pt>
    <dgm:pt modelId="{BFCF0F0D-4E1C-4E50-866F-F22AEDC40D71}" cxnId="{C109EB48-0203-417A-B3AE-65F39CA3E4C7}" type="sibTrans">
      <dgm:prSet/>
      <dgm:spPr/>
      <dgm:t>
        <a:bodyPr/>
        <a:lstStyle/>
        <a:p>
          <a:endParaRPr lang="zh-CN" altLang="en-US"/>
        </a:p>
      </dgm:t>
    </dgm:pt>
    <dgm:pt modelId="{005AE518-120F-4DEC-9AF3-A9D9AB6A9BA8}">
      <dgm:prSet phldrT="[文本]"/>
      <dgm:spPr/>
      <dgm:t>
        <a:bodyPr/>
        <a:lstStyle/>
        <a:p>
          <a:r>
            <a:rPr lang="zh-CN" altLang="en-US" dirty="0" smtClean="0"/>
            <a:t>家长配合度高</a:t>
          </a:r>
          <a:endParaRPr lang="zh-CN" altLang="en-US" dirty="0"/>
        </a:p>
      </dgm:t>
    </dgm:pt>
    <dgm:pt modelId="{D97EA256-AF62-402C-B1EB-B44459576D0D}" cxnId="{4F8171A1-3873-4AD7-9BD5-2FDD442ED059}" type="parTrans">
      <dgm:prSet/>
      <dgm:spPr/>
      <dgm:t>
        <a:bodyPr/>
        <a:lstStyle/>
        <a:p>
          <a:endParaRPr lang="zh-CN" altLang="en-US"/>
        </a:p>
      </dgm:t>
    </dgm:pt>
    <dgm:pt modelId="{A0B367D3-6BD5-4FEE-BFFC-51074C45D750}" cxnId="{4F8171A1-3873-4AD7-9BD5-2FDD442ED059}" type="sibTrans">
      <dgm:prSet/>
      <dgm:spPr/>
      <dgm:t>
        <a:bodyPr/>
        <a:lstStyle/>
        <a:p>
          <a:endParaRPr lang="zh-CN" altLang="en-US"/>
        </a:p>
      </dgm:t>
    </dgm:pt>
    <dgm:pt modelId="{D72FC4CF-15F2-47E8-9211-FA1DA6A2B83F}" type="pres">
      <dgm:prSet presAssocID="{5D789192-9B64-43E4-A0A3-70BB633A131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97DBFA9-CDF4-4020-8CF6-28E7C0E3C718}" type="pres">
      <dgm:prSet presAssocID="{EC56CDBF-E54F-477D-ABA9-80138F00E155}" presName="composite" presStyleCnt="0"/>
      <dgm:spPr/>
    </dgm:pt>
    <dgm:pt modelId="{D114EF24-701D-4AD1-BBA4-A3298A2A810B}" type="pres">
      <dgm:prSet presAssocID="{EC56CDBF-E54F-477D-ABA9-80138F00E15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62FAB1-7649-4028-B5F6-0674C7119692}" type="pres">
      <dgm:prSet presAssocID="{EC56CDBF-E54F-477D-ABA9-80138F00E15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6E913BD-35A9-4B3C-B485-40DA7B2AF325}" type="pres">
      <dgm:prSet presAssocID="{613C71DA-F646-4BF5-8E1E-C2C9CE601561}" presName="space" presStyleCnt="0"/>
      <dgm:spPr/>
    </dgm:pt>
    <dgm:pt modelId="{1CB4DB0E-1F24-49AC-AB86-D55D6C2E6F30}" type="pres">
      <dgm:prSet presAssocID="{93C9F42C-AACF-4460-81C0-250A6FD5FE2E}" presName="composite" presStyleCnt="0"/>
      <dgm:spPr/>
    </dgm:pt>
    <dgm:pt modelId="{B1276F20-90A1-4945-A033-CFB61775997A}" type="pres">
      <dgm:prSet presAssocID="{93C9F42C-AACF-4460-81C0-250A6FD5FE2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8090641-F614-4BE2-8A01-8F4CA90DD1C0}" type="pres">
      <dgm:prSet presAssocID="{93C9F42C-AACF-4460-81C0-250A6FD5FE2E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66970B5-26C8-40AA-839D-4D8084EC7D0E}" type="pres">
      <dgm:prSet presAssocID="{D37D0862-A424-4727-A0AC-7A2BCB8DCBC8}" presName="space" presStyleCnt="0"/>
      <dgm:spPr/>
    </dgm:pt>
    <dgm:pt modelId="{81420A83-7073-4EFC-BB41-C99CEF727CE4}" type="pres">
      <dgm:prSet presAssocID="{A89BE408-615E-4D33-87C9-60714F811222}" presName="composite" presStyleCnt="0"/>
      <dgm:spPr/>
    </dgm:pt>
    <dgm:pt modelId="{37271703-CF0F-4998-A3FF-C9F9370FDE0D}" type="pres">
      <dgm:prSet presAssocID="{A89BE408-615E-4D33-87C9-60714F81122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B4C7B1-2021-4DAB-9ACF-D1C1318CB987}" type="pres">
      <dgm:prSet presAssocID="{A89BE408-615E-4D33-87C9-60714F811222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24B01AB-EA05-4482-B5C5-993A95A9C60F}" srcId="{EC56CDBF-E54F-477D-ABA9-80138F00E155}" destId="{1B002953-CA47-403C-8BCF-028CC7448AE9}" srcOrd="0" destOrd="0" parTransId="{CCF9A4A3-D749-48E4-A99B-FAAD254293EB}" sibTransId="{82B112CC-6BAE-4234-8485-B1C948786637}"/>
    <dgm:cxn modelId="{C77F53DF-0726-403B-9FFC-4FB00C8566A0}" type="presOf" srcId="{5D789192-9B64-43E4-A0A3-70BB633A131B}" destId="{D72FC4CF-15F2-47E8-9211-FA1DA6A2B83F}" srcOrd="0" destOrd="0" presId="urn:microsoft.com/office/officeart/2005/8/layout/hList1"/>
    <dgm:cxn modelId="{BDFC65AA-C157-4F48-8E22-692894769650}" type="presOf" srcId="{2A71499A-381F-4A02-86FB-E1F3E2DCE551}" destId="{F9B4C7B1-2021-4DAB-9ACF-D1C1318CB987}" srcOrd="0" destOrd="2" presId="urn:microsoft.com/office/officeart/2005/8/layout/hList1"/>
    <dgm:cxn modelId="{16404CF6-1F3D-48C3-933C-ADF93F60CDCD}" srcId="{A89BE408-615E-4D33-87C9-60714F811222}" destId="{D81DE38A-7B75-4C71-83CF-D82B27D5BE24}" srcOrd="0" destOrd="0" parTransId="{F94CFAC1-8F6F-4C62-BBD1-6A21B59B5241}" sibTransId="{17B704A7-F2A6-4593-AE0C-09B898AD6E1A}"/>
    <dgm:cxn modelId="{A97D5DEA-0EFA-449C-9BB7-488D9F05DF72}" type="presOf" srcId="{D81DE38A-7B75-4C71-83CF-D82B27D5BE24}" destId="{F9B4C7B1-2021-4DAB-9ACF-D1C1318CB987}" srcOrd="0" destOrd="0" presId="urn:microsoft.com/office/officeart/2005/8/layout/hList1"/>
    <dgm:cxn modelId="{E2B585AA-4A35-4455-B8DA-6189059FBCA4}" type="presOf" srcId="{EC56CDBF-E54F-477D-ABA9-80138F00E155}" destId="{D114EF24-701D-4AD1-BBA4-A3298A2A810B}" srcOrd="0" destOrd="0" presId="urn:microsoft.com/office/officeart/2005/8/layout/hList1"/>
    <dgm:cxn modelId="{E2B839DF-B62D-431E-9834-2BA2A2E6CD63}" type="presOf" srcId="{83AC087F-A4CA-4D7F-86FB-75414CD3EFCE}" destId="{F9B4C7B1-2021-4DAB-9ACF-D1C1318CB987}" srcOrd="0" destOrd="1" presId="urn:microsoft.com/office/officeart/2005/8/layout/hList1"/>
    <dgm:cxn modelId="{1496382A-9E94-44A9-8FBD-4E61F79B2708}" srcId="{5D789192-9B64-43E4-A0A3-70BB633A131B}" destId="{93C9F42C-AACF-4460-81C0-250A6FD5FE2E}" srcOrd="1" destOrd="0" parTransId="{3AE69E63-7956-4448-9965-52E23DFEA838}" sibTransId="{D37D0862-A424-4727-A0AC-7A2BCB8DCBC8}"/>
    <dgm:cxn modelId="{C109EB48-0203-417A-B3AE-65F39CA3E4C7}" srcId="{A89BE408-615E-4D33-87C9-60714F811222}" destId="{2A71499A-381F-4A02-86FB-E1F3E2DCE551}" srcOrd="2" destOrd="0" parTransId="{C024591B-C88C-4169-A7AC-3CEDDE8AF351}" sibTransId="{BFCF0F0D-4E1C-4E50-866F-F22AEDC40D71}"/>
    <dgm:cxn modelId="{C5776784-B63C-4F61-A3D8-648C328878D8}" srcId="{93C9F42C-AACF-4460-81C0-250A6FD5FE2E}" destId="{F26F9D4F-A821-4C8B-815C-EF018236D1D0}" srcOrd="0" destOrd="0" parTransId="{534EA18D-677D-4B04-A29E-6862D195FBF6}" sibTransId="{2C734B47-2C1C-4C89-9746-AF6E37FBACFC}"/>
    <dgm:cxn modelId="{FB70FFAA-6A44-4053-ADC0-FB993C0D0757}" type="presOf" srcId="{65D2E2EA-6849-42BD-AF3E-CB2CA746CBCC}" destId="{C8090641-F614-4BE2-8A01-8F4CA90DD1C0}" srcOrd="0" destOrd="2" presId="urn:microsoft.com/office/officeart/2005/8/layout/hList1"/>
    <dgm:cxn modelId="{AABE68B2-4254-4537-A176-F97A7D080826}" srcId="{5D789192-9B64-43E4-A0A3-70BB633A131B}" destId="{A89BE408-615E-4D33-87C9-60714F811222}" srcOrd="2" destOrd="0" parTransId="{48CC7E22-32C4-4308-9EE1-D4D54DBC27BC}" sibTransId="{07523D98-D48E-4C04-91D0-A666640B979B}"/>
    <dgm:cxn modelId="{ECAFDEBB-0483-4376-A24D-3EC3200D47BB}" type="presOf" srcId="{93C9F42C-AACF-4460-81C0-250A6FD5FE2E}" destId="{B1276F20-90A1-4945-A033-CFB61775997A}" srcOrd="0" destOrd="0" presId="urn:microsoft.com/office/officeart/2005/8/layout/hList1"/>
    <dgm:cxn modelId="{EA95CD78-D65D-4C21-9DC1-025508770B8C}" type="presOf" srcId="{A89BE408-615E-4D33-87C9-60714F811222}" destId="{37271703-CF0F-4998-A3FF-C9F9370FDE0D}" srcOrd="0" destOrd="0" presId="urn:microsoft.com/office/officeart/2005/8/layout/hList1"/>
    <dgm:cxn modelId="{824B0216-2F5B-4696-8DF1-A3C041B2015E}" type="presOf" srcId="{5185B9E7-D6D8-4E01-A636-26130CAEF7F5}" destId="{4962FAB1-7649-4028-B5F6-0674C7119692}" srcOrd="0" destOrd="2" presId="urn:microsoft.com/office/officeart/2005/8/layout/hList1"/>
    <dgm:cxn modelId="{866F3AE3-837B-4CCE-A9EC-B7A12383A0F1}" type="presOf" srcId="{1B002953-CA47-403C-8BCF-028CC7448AE9}" destId="{4962FAB1-7649-4028-B5F6-0674C7119692}" srcOrd="0" destOrd="0" presId="urn:microsoft.com/office/officeart/2005/8/layout/hList1"/>
    <dgm:cxn modelId="{D3B2C31B-FC30-4107-B0FE-6EA5BAE7391D}" srcId="{A89BE408-615E-4D33-87C9-60714F811222}" destId="{83AC087F-A4CA-4D7F-86FB-75414CD3EFCE}" srcOrd="1" destOrd="0" parTransId="{728F3DCD-608A-47FB-8482-6A856451253B}" sibTransId="{5DCFB7B7-EC57-477E-8DBA-4DB3B767FD05}"/>
    <dgm:cxn modelId="{DBACB20E-93D6-429C-A937-F451941D635D}" srcId="{93C9F42C-AACF-4460-81C0-250A6FD5FE2E}" destId="{65D2E2EA-6849-42BD-AF3E-CB2CA746CBCC}" srcOrd="2" destOrd="0" parTransId="{0B938305-9FE9-48CA-AB2B-CB40BFFF10B1}" sibTransId="{263549D9-D4AE-46C7-A476-C1F1FE9A1DBD}"/>
    <dgm:cxn modelId="{05F8219E-2D82-4763-BFC5-2B253CD0C528}" type="presOf" srcId="{F26F9D4F-A821-4C8B-815C-EF018236D1D0}" destId="{C8090641-F614-4BE2-8A01-8F4CA90DD1C0}" srcOrd="0" destOrd="0" presId="urn:microsoft.com/office/officeart/2005/8/layout/hList1"/>
    <dgm:cxn modelId="{301E0F07-7BD4-4E6A-8A6B-4DA76B188C00}" srcId="{5D789192-9B64-43E4-A0A3-70BB633A131B}" destId="{EC56CDBF-E54F-477D-ABA9-80138F00E155}" srcOrd="0" destOrd="0" parTransId="{205B6D40-F623-4D0F-8B4A-11228DF8BA38}" sibTransId="{613C71DA-F646-4BF5-8E1E-C2C9CE601561}"/>
    <dgm:cxn modelId="{14B3DAFE-00DA-45CF-AE7C-01DC17A2D1D2}" srcId="{93C9F42C-AACF-4460-81C0-250A6FD5FE2E}" destId="{79979802-3FAF-48EA-B079-1915785DA88B}" srcOrd="1" destOrd="0" parTransId="{315C3233-A3DD-425B-BB9E-56E1988FF0E3}" sibTransId="{39E6FB4C-0993-44E2-B5B0-F7251BBEC9CB}"/>
    <dgm:cxn modelId="{FE66FECB-1F4C-4551-A0E9-DA3C87D1616B}" srcId="{EC56CDBF-E54F-477D-ABA9-80138F00E155}" destId="{49530E8D-5E37-45D5-90ED-F4FDB9875254}" srcOrd="1" destOrd="0" parTransId="{E0A8FB6C-034F-44CB-8F6F-C56D4F7943B1}" sibTransId="{F86202A1-1C81-4B0A-8297-6DB323C36476}"/>
    <dgm:cxn modelId="{037B0097-09EC-4E19-8EB5-25FCA32704A0}" srcId="{EC56CDBF-E54F-477D-ABA9-80138F00E155}" destId="{5185B9E7-D6D8-4E01-A636-26130CAEF7F5}" srcOrd="2" destOrd="0" parTransId="{7E2851BF-1CF8-4597-B409-D417D67EDEDE}" sibTransId="{EA44710A-F8C8-479E-8A1C-013DE0145F71}"/>
    <dgm:cxn modelId="{BD678700-3D28-4FBE-B12E-D4E244C71DBB}" type="presOf" srcId="{49530E8D-5E37-45D5-90ED-F4FDB9875254}" destId="{4962FAB1-7649-4028-B5F6-0674C7119692}" srcOrd="0" destOrd="1" presId="urn:microsoft.com/office/officeart/2005/8/layout/hList1"/>
    <dgm:cxn modelId="{A695CAE0-6532-4550-A812-682D44C2FBE9}" type="presOf" srcId="{005AE518-120F-4DEC-9AF3-A9D9AB6A9BA8}" destId="{4962FAB1-7649-4028-B5F6-0674C7119692}" srcOrd="0" destOrd="3" presId="urn:microsoft.com/office/officeart/2005/8/layout/hList1"/>
    <dgm:cxn modelId="{4F8171A1-3873-4AD7-9BD5-2FDD442ED059}" srcId="{EC56CDBF-E54F-477D-ABA9-80138F00E155}" destId="{005AE518-120F-4DEC-9AF3-A9D9AB6A9BA8}" srcOrd="3" destOrd="0" parTransId="{D97EA256-AF62-402C-B1EB-B44459576D0D}" sibTransId="{A0B367D3-6BD5-4FEE-BFFC-51074C45D750}"/>
    <dgm:cxn modelId="{26181B7C-B70C-4821-BB74-D7C968BDE824}" type="presOf" srcId="{79979802-3FAF-48EA-B079-1915785DA88B}" destId="{C8090641-F614-4BE2-8A01-8F4CA90DD1C0}" srcOrd="0" destOrd="1" presId="urn:microsoft.com/office/officeart/2005/8/layout/hList1"/>
    <dgm:cxn modelId="{E04672EF-0A05-48FB-BDF3-EAA602B3980C}" type="presParOf" srcId="{D72FC4CF-15F2-47E8-9211-FA1DA6A2B83F}" destId="{497DBFA9-CDF4-4020-8CF6-28E7C0E3C718}" srcOrd="0" destOrd="0" presId="urn:microsoft.com/office/officeart/2005/8/layout/hList1"/>
    <dgm:cxn modelId="{43C85992-F900-4C97-941D-67ACE35FCD3C}" type="presParOf" srcId="{497DBFA9-CDF4-4020-8CF6-28E7C0E3C718}" destId="{D114EF24-701D-4AD1-BBA4-A3298A2A810B}" srcOrd="0" destOrd="0" presId="urn:microsoft.com/office/officeart/2005/8/layout/hList1"/>
    <dgm:cxn modelId="{940F1776-1D73-4CC7-8661-0BB25592F872}" type="presParOf" srcId="{497DBFA9-CDF4-4020-8CF6-28E7C0E3C718}" destId="{4962FAB1-7649-4028-B5F6-0674C7119692}" srcOrd="1" destOrd="0" presId="urn:microsoft.com/office/officeart/2005/8/layout/hList1"/>
    <dgm:cxn modelId="{5C9AB853-D3B2-43D5-A35B-DFC84C161784}" type="presParOf" srcId="{D72FC4CF-15F2-47E8-9211-FA1DA6A2B83F}" destId="{A6E913BD-35A9-4B3C-B485-40DA7B2AF325}" srcOrd="1" destOrd="0" presId="urn:microsoft.com/office/officeart/2005/8/layout/hList1"/>
    <dgm:cxn modelId="{03B708A3-2F91-4ECB-AFBE-0C1E471941D0}" type="presParOf" srcId="{D72FC4CF-15F2-47E8-9211-FA1DA6A2B83F}" destId="{1CB4DB0E-1F24-49AC-AB86-D55D6C2E6F30}" srcOrd="2" destOrd="0" presId="urn:microsoft.com/office/officeart/2005/8/layout/hList1"/>
    <dgm:cxn modelId="{4843DB23-EEE9-4A89-8AE4-22C2C5D114A1}" type="presParOf" srcId="{1CB4DB0E-1F24-49AC-AB86-D55D6C2E6F30}" destId="{B1276F20-90A1-4945-A033-CFB61775997A}" srcOrd="0" destOrd="0" presId="urn:microsoft.com/office/officeart/2005/8/layout/hList1"/>
    <dgm:cxn modelId="{E8149A3B-7E58-43E7-9A64-D45B08CD262E}" type="presParOf" srcId="{1CB4DB0E-1F24-49AC-AB86-D55D6C2E6F30}" destId="{C8090641-F614-4BE2-8A01-8F4CA90DD1C0}" srcOrd="1" destOrd="0" presId="urn:microsoft.com/office/officeart/2005/8/layout/hList1"/>
    <dgm:cxn modelId="{8F255FB8-4449-4D9B-935E-D6297481A053}" type="presParOf" srcId="{D72FC4CF-15F2-47E8-9211-FA1DA6A2B83F}" destId="{966970B5-26C8-40AA-839D-4D8084EC7D0E}" srcOrd="3" destOrd="0" presId="urn:microsoft.com/office/officeart/2005/8/layout/hList1"/>
    <dgm:cxn modelId="{CF7FEB98-0677-423E-8019-977C6D2897C7}" type="presParOf" srcId="{D72FC4CF-15F2-47E8-9211-FA1DA6A2B83F}" destId="{81420A83-7073-4EFC-BB41-C99CEF727CE4}" srcOrd="4" destOrd="0" presId="urn:microsoft.com/office/officeart/2005/8/layout/hList1"/>
    <dgm:cxn modelId="{C10A52A2-930A-407D-9806-60CDEB020BB1}" type="presParOf" srcId="{81420A83-7073-4EFC-BB41-C99CEF727CE4}" destId="{37271703-CF0F-4998-A3FF-C9F9370FDE0D}" srcOrd="0" destOrd="0" presId="urn:microsoft.com/office/officeart/2005/8/layout/hList1"/>
    <dgm:cxn modelId="{F01731AF-D1C7-438A-A7D5-268AD9B6CB1B}" type="presParOf" srcId="{81420A83-7073-4EFC-BB41-C99CEF727CE4}" destId="{F9B4C7B1-2021-4DAB-9ACF-D1C1318CB98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4E2122-59F8-4CCB-85D3-6AC6E01838CF}" type="doc">
      <dgm:prSet loTypeId="urn:microsoft.com/office/officeart/2005/8/layout/hProcess9" loCatId="process" qsTypeId="urn:microsoft.com/office/officeart/2005/8/quickstyle/simple1" qsCatId="simple" csTypeId="urn:microsoft.com/office/officeart/2005/8/colors/accent2_2" csCatId="accent2" phldr="1"/>
      <dgm:spPr/>
    </dgm:pt>
    <dgm:pt modelId="{7E016134-4606-4906-8481-6FB57DD27BAE}">
      <dgm:prSet phldrT="[文本]"/>
      <dgm:spPr/>
      <dgm:t>
        <a:bodyPr/>
        <a:lstStyle/>
        <a:p>
          <a:r>
            <a:rPr lang="zh-CN" altLang="en-US" dirty="0" smtClean="0"/>
            <a:t>劳动岗</a:t>
          </a:r>
          <a:endParaRPr lang="zh-CN" altLang="en-US" dirty="0"/>
        </a:p>
      </dgm:t>
    </dgm:pt>
    <dgm:pt modelId="{2CC378DD-EA3B-499C-81E9-91DF9056B43F}" cxnId="{0CEBBA8F-5986-4FA1-87A5-A79A6EB653A1}" type="parTrans">
      <dgm:prSet/>
      <dgm:spPr/>
      <dgm:t>
        <a:bodyPr/>
        <a:lstStyle/>
        <a:p>
          <a:endParaRPr lang="zh-CN" altLang="en-US"/>
        </a:p>
      </dgm:t>
    </dgm:pt>
    <dgm:pt modelId="{67DA6B6C-2B99-41B6-AAFD-28FE7680F0DB}" cxnId="{0CEBBA8F-5986-4FA1-87A5-A79A6EB653A1}" type="sibTrans">
      <dgm:prSet/>
      <dgm:spPr/>
      <dgm:t>
        <a:bodyPr/>
        <a:lstStyle/>
        <a:p>
          <a:endParaRPr lang="zh-CN" altLang="en-US"/>
        </a:p>
      </dgm:t>
    </dgm:pt>
    <dgm:pt modelId="{7379CF66-A5DD-458D-B9BE-12A17E360634}">
      <dgm:prSet phldrT="[文本]"/>
      <dgm:spPr/>
      <dgm:t>
        <a:bodyPr/>
        <a:lstStyle/>
        <a:p>
          <a:r>
            <a:rPr lang="zh-CN" altLang="en-US" dirty="0" smtClean="0"/>
            <a:t>服务岗</a:t>
          </a:r>
          <a:endParaRPr lang="zh-CN" altLang="en-US" dirty="0"/>
        </a:p>
      </dgm:t>
    </dgm:pt>
    <dgm:pt modelId="{EE797FA4-20FD-4A1A-BE40-441224F10A10}" cxnId="{BA7F9DFF-F171-42A9-BF57-CEF199C23B9D}" type="parTrans">
      <dgm:prSet/>
      <dgm:spPr/>
      <dgm:t>
        <a:bodyPr/>
        <a:lstStyle/>
        <a:p>
          <a:endParaRPr lang="zh-CN" altLang="en-US"/>
        </a:p>
      </dgm:t>
    </dgm:pt>
    <dgm:pt modelId="{6DEFB62C-69B0-4A40-A117-3A1A366285BA}" cxnId="{BA7F9DFF-F171-42A9-BF57-CEF199C23B9D}" type="sibTrans">
      <dgm:prSet/>
      <dgm:spPr/>
      <dgm:t>
        <a:bodyPr/>
        <a:lstStyle/>
        <a:p>
          <a:endParaRPr lang="zh-CN" altLang="en-US"/>
        </a:p>
      </dgm:t>
    </dgm:pt>
    <dgm:pt modelId="{AE6E3652-7B1D-461F-B388-FEA6C4B1DAB7}">
      <dgm:prSet phldrT="[文本]"/>
      <dgm:spPr/>
      <dgm:t>
        <a:bodyPr/>
        <a:lstStyle/>
        <a:p>
          <a:r>
            <a:rPr lang="zh-CN" altLang="en-US" dirty="0" smtClean="0"/>
            <a:t>管理岗</a:t>
          </a:r>
          <a:endParaRPr lang="zh-CN" altLang="en-US" dirty="0"/>
        </a:p>
      </dgm:t>
    </dgm:pt>
    <dgm:pt modelId="{0DA97C06-E00D-4230-8FA8-E7A48AC3EC8C}" cxnId="{E0AA2F23-2900-4B7E-96BE-C904CB3131EE}" type="parTrans">
      <dgm:prSet/>
      <dgm:spPr/>
      <dgm:t>
        <a:bodyPr/>
        <a:lstStyle/>
        <a:p>
          <a:endParaRPr lang="zh-CN" altLang="en-US"/>
        </a:p>
      </dgm:t>
    </dgm:pt>
    <dgm:pt modelId="{BBABA034-E3AD-41FF-A165-7217C02CC766}" cxnId="{E0AA2F23-2900-4B7E-96BE-C904CB3131EE}" type="sibTrans">
      <dgm:prSet/>
      <dgm:spPr/>
      <dgm:t>
        <a:bodyPr/>
        <a:lstStyle/>
        <a:p>
          <a:endParaRPr lang="zh-CN" altLang="en-US"/>
        </a:p>
      </dgm:t>
    </dgm:pt>
    <dgm:pt modelId="{CD9068B0-3EEB-45E7-9999-E3AE99609D53}" type="pres">
      <dgm:prSet presAssocID="{D64E2122-59F8-4CCB-85D3-6AC6E01838CF}" presName="CompostProcess" presStyleCnt="0">
        <dgm:presLayoutVars>
          <dgm:dir/>
          <dgm:resizeHandles val="exact"/>
        </dgm:presLayoutVars>
      </dgm:prSet>
      <dgm:spPr/>
    </dgm:pt>
    <dgm:pt modelId="{6EF0AEDF-A771-48A1-B7EA-CEDB67311AA5}" type="pres">
      <dgm:prSet presAssocID="{D64E2122-59F8-4CCB-85D3-6AC6E01838CF}" presName="arrow" presStyleLbl="bgShp" presStyleIdx="0" presStyleCnt="1"/>
      <dgm:spPr/>
    </dgm:pt>
    <dgm:pt modelId="{4A3F9BCE-3EBE-457B-B5D1-CD1A8E30D0D9}" type="pres">
      <dgm:prSet presAssocID="{D64E2122-59F8-4CCB-85D3-6AC6E01838CF}" presName="linearProcess" presStyleCnt="0"/>
      <dgm:spPr/>
    </dgm:pt>
    <dgm:pt modelId="{B44075CE-F8AA-4270-9EBD-D05F521DDCA0}" type="pres">
      <dgm:prSet presAssocID="{7E016134-4606-4906-8481-6FB57DD27BA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90ACAB1-393B-43DA-9AEA-68AD02D0E38F}" type="pres">
      <dgm:prSet presAssocID="{67DA6B6C-2B99-41B6-AAFD-28FE7680F0DB}" presName="sibTrans" presStyleCnt="0"/>
      <dgm:spPr/>
    </dgm:pt>
    <dgm:pt modelId="{89CCCB2D-0142-4EBF-A352-1A01E0663AF8}" type="pres">
      <dgm:prSet presAssocID="{7379CF66-A5DD-458D-B9BE-12A17E36063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4E0B58A-76AD-4276-8954-01E3F3883E1D}" type="pres">
      <dgm:prSet presAssocID="{6DEFB62C-69B0-4A40-A117-3A1A366285BA}" presName="sibTrans" presStyleCnt="0"/>
      <dgm:spPr/>
    </dgm:pt>
    <dgm:pt modelId="{DCBCCB68-F056-4625-8BB5-642DD9DADD97}" type="pres">
      <dgm:prSet presAssocID="{AE6E3652-7B1D-461F-B388-FEA6C4B1DAB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0AA2F23-2900-4B7E-96BE-C904CB3131EE}" srcId="{D64E2122-59F8-4CCB-85D3-6AC6E01838CF}" destId="{AE6E3652-7B1D-461F-B388-FEA6C4B1DAB7}" srcOrd="2" destOrd="0" parTransId="{0DA97C06-E00D-4230-8FA8-E7A48AC3EC8C}" sibTransId="{BBABA034-E3AD-41FF-A165-7217C02CC766}"/>
    <dgm:cxn modelId="{696CBCEA-9CCB-4F90-9307-770D7FBACFAE}" type="presOf" srcId="{AE6E3652-7B1D-461F-B388-FEA6C4B1DAB7}" destId="{DCBCCB68-F056-4625-8BB5-642DD9DADD97}" srcOrd="0" destOrd="0" presId="urn:microsoft.com/office/officeart/2005/8/layout/hProcess9"/>
    <dgm:cxn modelId="{95E2E6E5-800D-4ADE-8FB9-1055C12097EF}" type="presOf" srcId="{7379CF66-A5DD-458D-B9BE-12A17E360634}" destId="{89CCCB2D-0142-4EBF-A352-1A01E0663AF8}" srcOrd="0" destOrd="0" presId="urn:microsoft.com/office/officeart/2005/8/layout/hProcess9"/>
    <dgm:cxn modelId="{88901CF9-F3CF-4A9F-A1E2-C9D013934210}" type="presOf" srcId="{7E016134-4606-4906-8481-6FB57DD27BAE}" destId="{B44075CE-F8AA-4270-9EBD-D05F521DDCA0}" srcOrd="0" destOrd="0" presId="urn:microsoft.com/office/officeart/2005/8/layout/hProcess9"/>
    <dgm:cxn modelId="{0CEBBA8F-5986-4FA1-87A5-A79A6EB653A1}" srcId="{D64E2122-59F8-4CCB-85D3-6AC6E01838CF}" destId="{7E016134-4606-4906-8481-6FB57DD27BAE}" srcOrd="0" destOrd="0" parTransId="{2CC378DD-EA3B-499C-81E9-91DF9056B43F}" sibTransId="{67DA6B6C-2B99-41B6-AAFD-28FE7680F0DB}"/>
    <dgm:cxn modelId="{BA7F9DFF-F171-42A9-BF57-CEF199C23B9D}" srcId="{D64E2122-59F8-4CCB-85D3-6AC6E01838CF}" destId="{7379CF66-A5DD-458D-B9BE-12A17E360634}" srcOrd="1" destOrd="0" parTransId="{EE797FA4-20FD-4A1A-BE40-441224F10A10}" sibTransId="{6DEFB62C-69B0-4A40-A117-3A1A366285BA}"/>
    <dgm:cxn modelId="{8CFE6C75-22A7-4EEF-BA7D-7F7B0819DEC2}" type="presOf" srcId="{D64E2122-59F8-4CCB-85D3-6AC6E01838CF}" destId="{CD9068B0-3EEB-45E7-9999-E3AE99609D53}" srcOrd="0" destOrd="0" presId="urn:microsoft.com/office/officeart/2005/8/layout/hProcess9"/>
    <dgm:cxn modelId="{941964B2-337E-458D-88A6-024CC563CE9D}" type="presParOf" srcId="{CD9068B0-3EEB-45E7-9999-E3AE99609D53}" destId="{6EF0AEDF-A771-48A1-B7EA-CEDB67311AA5}" srcOrd="0" destOrd="0" presId="urn:microsoft.com/office/officeart/2005/8/layout/hProcess9"/>
    <dgm:cxn modelId="{247A927B-AC43-4982-BF7C-FEDC4808DC73}" type="presParOf" srcId="{CD9068B0-3EEB-45E7-9999-E3AE99609D53}" destId="{4A3F9BCE-3EBE-457B-B5D1-CD1A8E30D0D9}" srcOrd="1" destOrd="0" presId="urn:microsoft.com/office/officeart/2005/8/layout/hProcess9"/>
    <dgm:cxn modelId="{52206640-4D31-41D0-9F37-3804F3D30EF3}" type="presParOf" srcId="{4A3F9BCE-3EBE-457B-B5D1-CD1A8E30D0D9}" destId="{B44075CE-F8AA-4270-9EBD-D05F521DDCA0}" srcOrd="0" destOrd="0" presId="urn:microsoft.com/office/officeart/2005/8/layout/hProcess9"/>
    <dgm:cxn modelId="{B1AF1084-DA53-4BA3-BAFE-9D92733CFD98}" type="presParOf" srcId="{4A3F9BCE-3EBE-457B-B5D1-CD1A8E30D0D9}" destId="{090ACAB1-393B-43DA-9AEA-68AD02D0E38F}" srcOrd="1" destOrd="0" presId="urn:microsoft.com/office/officeart/2005/8/layout/hProcess9"/>
    <dgm:cxn modelId="{49EE1BE2-EA76-44A0-8A4F-1AF7301708DA}" type="presParOf" srcId="{4A3F9BCE-3EBE-457B-B5D1-CD1A8E30D0D9}" destId="{89CCCB2D-0142-4EBF-A352-1A01E0663AF8}" srcOrd="2" destOrd="0" presId="urn:microsoft.com/office/officeart/2005/8/layout/hProcess9"/>
    <dgm:cxn modelId="{27F29AB4-D8E9-4D71-911D-CF5573EB1372}" type="presParOf" srcId="{4A3F9BCE-3EBE-457B-B5D1-CD1A8E30D0D9}" destId="{34E0B58A-76AD-4276-8954-01E3F3883E1D}" srcOrd="3" destOrd="0" presId="urn:microsoft.com/office/officeart/2005/8/layout/hProcess9"/>
    <dgm:cxn modelId="{73B8EB72-A703-43F8-BAB9-E2927263D21A}" type="presParOf" srcId="{4A3F9BCE-3EBE-457B-B5D1-CD1A8E30D0D9}" destId="{DCBCCB68-F056-4625-8BB5-642DD9DADD9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AAAE49-B646-45AE-B1CC-3E2B3B107080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FF28FFE-EDC1-44DA-9C32-FAF2CB399533}">
      <dgm:prSet phldrT="[文本]"/>
      <dgm:spPr/>
      <dgm:t>
        <a:bodyPr/>
        <a:lstStyle/>
        <a:p>
          <a:r>
            <a:rPr lang="zh-CN" altLang="en-US" dirty="0" smtClean="0"/>
            <a:t>发现</a:t>
          </a:r>
          <a:endParaRPr lang="zh-CN" altLang="en-US" dirty="0"/>
        </a:p>
      </dgm:t>
    </dgm:pt>
    <dgm:pt modelId="{92804C74-71E6-4204-ABDE-7BEE8D22C609}" cxnId="{6D741D8B-75D4-4035-A614-324873CC4069}" type="parTrans">
      <dgm:prSet/>
      <dgm:spPr/>
      <dgm:t>
        <a:bodyPr/>
        <a:lstStyle/>
        <a:p>
          <a:endParaRPr lang="zh-CN" altLang="en-US"/>
        </a:p>
      </dgm:t>
    </dgm:pt>
    <dgm:pt modelId="{878ED097-6882-4893-81A9-AC3CF85CE734}" cxnId="{6D741D8B-75D4-4035-A614-324873CC4069}" type="sibTrans">
      <dgm:prSet/>
      <dgm:spPr/>
      <dgm:t>
        <a:bodyPr/>
        <a:lstStyle/>
        <a:p>
          <a:endParaRPr lang="zh-CN" altLang="en-US"/>
        </a:p>
      </dgm:t>
    </dgm:pt>
    <dgm:pt modelId="{AEBF78BB-3FC3-440A-8D5A-C478B4F045EA}">
      <dgm:prSet phldrT="[文本]"/>
      <dgm:spPr/>
      <dgm:t>
        <a:bodyPr/>
        <a:lstStyle/>
        <a:p>
          <a:r>
            <a:rPr lang="zh-CN" altLang="en-US" dirty="0" smtClean="0"/>
            <a:t>设岗</a:t>
          </a:r>
          <a:endParaRPr lang="zh-CN" altLang="en-US" dirty="0"/>
        </a:p>
      </dgm:t>
    </dgm:pt>
    <dgm:pt modelId="{D65F352B-A4AE-43E0-A2C5-E047C3B038EB}" cxnId="{668FAA5E-86F1-46FA-A494-A5630514C34E}" type="parTrans">
      <dgm:prSet/>
      <dgm:spPr/>
      <dgm:t>
        <a:bodyPr/>
        <a:lstStyle/>
        <a:p>
          <a:endParaRPr lang="zh-CN" altLang="en-US"/>
        </a:p>
      </dgm:t>
    </dgm:pt>
    <dgm:pt modelId="{69DE7F0C-A0DD-4217-A4BC-B4A179574B21}" cxnId="{668FAA5E-86F1-46FA-A494-A5630514C34E}" type="sibTrans">
      <dgm:prSet/>
      <dgm:spPr/>
      <dgm:t>
        <a:bodyPr/>
        <a:lstStyle/>
        <a:p>
          <a:endParaRPr lang="zh-CN" altLang="en-US"/>
        </a:p>
      </dgm:t>
    </dgm:pt>
    <dgm:pt modelId="{9B2075C6-265C-41BB-8042-EC82CC1245D4}">
      <dgm:prSet phldrT="[文本]"/>
      <dgm:spPr/>
      <dgm:t>
        <a:bodyPr/>
        <a:lstStyle/>
        <a:p>
          <a:r>
            <a:rPr lang="zh-CN" altLang="en-US" dirty="0" smtClean="0"/>
            <a:t>实践</a:t>
          </a:r>
          <a:endParaRPr lang="zh-CN" altLang="en-US" dirty="0"/>
        </a:p>
      </dgm:t>
    </dgm:pt>
    <dgm:pt modelId="{9C67D54D-7528-4D86-BED0-79C5E4E47619}" cxnId="{2A1969E3-3E4C-4313-A64F-85CB9072D556}" type="parTrans">
      <dgm:prSet/>
      <dgm:spPr/>
      <dgm:t>
        <a:bodyPr/>
        <a:lstStyle/>
        <a:p>
          <a:endParaRPr lang="zh-CN" altLang="en-US"/>
        </a:p>
      </dgm:t>
    </dgm:pt>
    <dgm:pt modelId="{DC3ABF1E-6A0F-4D7E-A50D-4119FFE74303}" cxnId="{2A1969E3-3E4C-4313-A64F-85CB9072D556}" type="sibTrans">
      <dgm:prSet/>
      <dgm:spPr/>
      <dgm:t>
        <a:bodyPr/>
        <a:lstStyle/>
        <a:p>
          <a:endParaRPr lang="zh-CN" altLang="en-US"/>
        </a:p>
      </dgm:t>
    </dgm:pt>
    <dgm:pt modelId="{5AE770F0-88EA-42F2-8941-76E92D8E78F0}">
      <dgm:prSet phldrT="[文本]"/>
      <dgm:spPr/>
      <dgm:t>
        <a:bodyPr/>
        <a:lstStyle/>
        <a:p>
          <a:r>
            <a:rPr lang="zh-CN" altLang="en-US" dirty="0" smtClean="0"/>
            <a:t>做岗</a:t>
          </a:r>
          <a:endParaRPr lang="zh-CN" altLang="en-US" dirty="0"/>
        </a:p>
      </dgm:t>
    </dgm:pt>
    <dgm:pt modelId="{F1BA686B-EDB1-4B1C-A945-528748698CFF}" cxnId="{00FA7A09-1FB4-4D0E-8E46-7ADFE4A187C4}" type="parTrans">
      <dgm:prSet/>
      <dgm:spPr/>
      <dgm:t>
        <a:bodyPr/>
        <a:lstStyle/>
        <a:p>
          <a:endParaRPr lang="zh-CN" altLang="en-US"/>
        </a:p>
      </dgm:t>
    </dgm:pt>
    <dgm:pt modelId="{CD01A3CA-75FF-45A9-8824-C4B320074547}" cxnId="{00FA7A09-1FB4-4D0E-8E46-7ADFE4A187C4}" type="sibTrans">
      <dgm:prSet/>
      <dgm:spPr/>
      <dgm:t>
        <a:bodyPr/>
        <a:lstStyle/>
        <a:p>
          <a:endParaRPr lang="zh-CN" altLang="en-US"/>
        </a:p>
      </dgm:t>
    </dgm:pt>
    <dgm:pt modelId="{D0238293-17B9-44FE-B651-AF0FC25941A6}">
      <dgm:prSet phldrT="[文本]"/>
      <dgm:spPr/>
      <dgm:t>
        <a:bodyPr/>
        <a:lstStyle/>
        <a:p>
          <a:r>
            <a:rPr lang="zh-CN" altLang="en-US" dirty="0" smtClean="0"/>
            <a:t>督促</a:t>
          </a:r>
          <a:endParaRPr lang="zh-CN" altLang="en-US" dirty="0"/>
        </a:p>
      </dgm:t>
    </dgm:pt>
    <dgm:pt modelId="{FD693D30-3547-42AC-8601-7BC4921978E9}" cxnId="{EC84E53B-5970-4875-A66E-CB3E79867511}" type="parTrans">
      <dgm:prSet/>
      <dgm:spPr/>
      <dgm:t>
        <a:bodyPr/>
        <a:lstStyle/>
        <a:p>
          <a:endParaRPr lang="zh-CN" altLang="en-US"/>
        </a:p>
      </dgm:t>
    </dgm:pt>
    <dgm:pt modelId="{B9C94C77-B8FD-4A48-AC76-8CC5D19CA790}" cxnId="{EC84E53B-5970-4875-A66E-CB3E79867511}" type="sibTrans">
      <dgm:prSet/>
      <dgm:spPr/>
      <dgm:t>
        <a:bodyPr/>
        <a:lstStyle/>
        <a:p>
          <a:endParaRPr lang="zh-CN" altLang="en-US"/>
        </a:p>
      </dgm:t>
    </dgm:pt>
    <dgm:pt modelId="{8D14FBE4-1B60-4C16-AA50-0139F7029247}">
      <dgm:prSet phldrT="[文本]"/>
      <dgm:spPr/>
      <dgm:t>
        <a:bodyPr/>
        <a:lstStyle/>
        <a:p>
          <a:r>
            <a:rPr lang="zh-CN" altLang="en-US" dirty="0" smtClean="0"/>
            <a:t>评岗</a:t>
          </a:r>
          <a:endParaRPr lang="zh-CN" altLang="en-US" dirty="0"/>
        </a:p>
      </dgm:t>
    </dgm:pt>
    <dgm:pt modelId="{9AC6A362-5A3A-4762-BB7F-C399379D6319}" cxnId="{421448A7-327B-4C98-87F1-836BEFA5A550}" type="parTrans">
      <dgm:prSet/>
      <dgm:spPr/>
      <dgm:t>
        <a:bodyPr/>
        <a:lstStyle/>
        <a:p>
          <a:endParaRPr lang="zh-CN" altLang="en-US"/>
        </a:p>
      </dgm:t>
    </dgm:pt>
    <dgm:pt modelId="{2BEBB814-6AE7-42B3-819A-F5BF571FD100}" cxnId="{421448A7-327B-4C98-87F1-836BEFA5A550}" type="sibTrans">
      <dgm:prSet/>
      <dgm:spPr/>
      <dgm:t>
        <a:bodyPr/>
        <a:lstStyle/>
        <a:p>
          <a:endParaRPr lang="zh-CN" altLang="en-US"/>
        </a:p>
      </dgm:t>
    </dgm:pt>
    <dgm:pt modelId="{DE70DE44-C059-4A31-8C14-7DE64F155984}" type="pres">
      <dgm:prSet presAssocID="{78AAAE49-B646-45AE-B1CC-3E2B3B10708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971CFFA-1022-464D-8294-A8549A7AFAE8}" type="pres">
      <dgm:prSet presAssocID="{AFF28FFE-EDC1-44DA-9C32-FAF2CB399533}" presName="compositeNode" presStyleCnt="0">
        <dgm:presLayoutVars>
          <dgm:bulletEnabled val="1"/>
        </dgm:presLayoutVars>
      </dgm:prSet>
      <dgm:spPr/>
    </dgm:pt>
    <dgm:pt modelId="{25B3063C-327B-4541-BDBC-A7A8DFFB14C0}" type="pres">
      <dgm:prSet presAssocID="{AFF28FFE-EDC1-44DA-9C32-FAF2CB399533}" presName="bgRect" presStyleLbl="node1" presStyleIdx="0" presStyleCnt="3"/>
      <dgm:spPr/>
      <dgm:t>
        <a:bodyPr/>
        <a:lstStyle/>
        <a:p>
          <a:endParaRPr lang="zh-CN" altLang="en-US"/>
        </a:p>
      </dgm:t>
    </dgm:pt>
    <dgm:pt modelId="{70C9AC6C-99FF-45AD-9D8B-16620DB8724D}" type="pres">
      <dgm:prSet presAssocID="{AFF28FFE-EDC1-44DA-9C32-FAF2CB399533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B2BA67C-2145-4A60-B0E9-DC7A61579A1C}" type="pres">
      <dgm:prSet presAssocID="{AFF28FFE-EDC1-44DA-9C32-FAF2CB399533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260C49-7ABF-4A68-ADAC-2D9D888A10DA}" type="pres">
      <dgm:prSet presAssocID="{878ED097-6882-4893-81A9-AC3CF85CE734}" presName="hSp" presStyleCnt="0"/>
      <dgm:spPr/>
    </dgm:pt>
    <dgm:pt modelId="{83EBDBF4-40F4-47AB-8A49-379A3FED8B70}" type="pres">
      <dgm:prSet presAssocID="{878ED097-6882-4893-81A9-AC3CF85CE734}" presName="vProcSp" presStyleCnt="0"/>
      <dgm:spPr/>
    </dgm:pt>
    <dgm:pt modelId="{A7102314-1B71-432C-BA7C-1CF9C1C40B78}" type="pres">
      <dgm:prSet presAssocID="{878ED097-6882-4893-81A9-AC3CF85CE734}" presName="vSp1" presStyleCnt="0"/>
      <dgm:spPr/>
    </dgm:pt>
    <dgm:pt modelId="{26368196-A887-497C-807B-190B33E8839B}" type="pres">
      <dgm:prSet presAssocID="{878ED097-6882-4893-81A9-AC3CF85CE734}" presName="simulatedConn" presStyleLbl="solidFgAcc1" presStyleIdx="0" presStyleCnt="2"/>
      <dgm:spPr/>
    </dgm:pt>
    <dgm:pt modelId="{D506AB66-8822-4DE6-A681-EAFF75666DFB}" type="pres">
      <dgm:prSet presAssocID="{878ED097-6882-4893-81A9-AC3CF85CE734}" presName="vSp2" presStyleCnt="0"/>
      <dgm:spPr/>
    </dgm:pt>
    <dgm:pt modelId="{229DD5B7-8436-4A96-B5BE-8F0AA00D63F5}" type="pres">
      <dgm:prSet presAssocID="{878ED097-6882-4893-81A9-AC3CF85CE734}" presName="sibTrans" presStyleCnt="0"/>
      <dgm:spPr/>
    </dgm:pt>
    <dgm:pt modelId="{10A78CB2-D854-45CD-BBE3-4F77546099A4}" type="pres">
      <dgm:prSet presAssocID="{9B2075C6-265C-41BB-8042-EC82CC1245D4}" presName="compositeNode" presStyleCnt="0">
        <dgm:presLayoutVars>
          <dgm:bulletEnabled val="1"/>
        </dgm:presLayoutVars>
      </dgm:prSet>
      <dgm:spPr/>
    </dgm:pt>
    <dgm:pt modelId="{96DD137E-6A37-427E-856F-4807807D1711}" type="pres">
      <dgm:prSet presAssocID="{9B2075C6-265C-41BB-8042-EC82CC1245D4}" presName="bgRect" presStyleLbl="node1" presStyleIdx="1" presStyleCnt="3"/>
      <dgm:spPr/>
      <dgm:t>
        <a:bodyPr/>
        <a:lstStyle/>
        <a:p>
          <a:endParaRPr lang="zh-CN" altLang="en-US"/>
        </a:p>
      </dgm:t>
    </dgm:pt>
    <dgm:pt modelId="{D7EC4D1E-15E6-4CBC-B60D-8CDC2CE3F45B}" type="pres">
      <dgm:prSet presAssocID="{9B2075C6-265C-41BB-8042-EC82CC1245D4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7091039-F1D2-4F1E-A76E-E61050CEE565}" type="pres">
      <dgm:prSet presAssocID="{9B2075C6-265C-41BB-8042-EC82CC1245D4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F5885FA-C2F7-4136-A5D6-657042DB3193}" type="pres">
      <dgm:prSet presAssocID="{DC3ABF1E-6A0F-4D7E-A50D-4119FFE74303}" presName="hSp" presStyleCnt="0"/>
      <dgm:spPr/>
    </dgm:pt>
    <dgm:pt modelId="{92A53C76-B1C5-4210-819A-0AB6EB45DDBA}" type="pres">
      <dgm:prSet presAssocID="{DC3ABF1E-6A0F-4D7E-A50D-4119FFE74303}" presName="vProcSp" presStyleCnt="0"/>
      <dgm:spPr/>
    </dgm:pt>
    <dgm:pt modelId="{903B3E61-1702-440A-BDA8-D363E8F99D74}" type="pres">
      <dgm:prSet presAssocID="{DC3ABF1E-6A0F-4D7E-A50D-4119FFE74303}" presName="vSp1" presStyleCnt="0"/>
      <dgm:spPr/>
    </dgm:pt>
    <dgm:pt modelId="{84281B8C-D3B7-41C7-9FD5-F74653E7C61B}" type="pres">
      <dgm:prSet presAssocID="{DC3ABF1E-6A0F-4D7E-A50D-4119FFE74303}" presName="simulatedConn" presStyleLbl="solidFgAcc1" presStyleIdx="1" presStyleCnt="2"/>
      <dgm:spPr/>
    </dgm:pt>
    <dgm:pt modelId="{759E7E44-0D0C-4A85-AF06-2D4C4E048E05}" type="pres">
      <dgm:prSet presAssocID="{DC3ABF1E-6A0F-4D7E-A50D-4119FFE74303}" presName="vSp2" presStyleCnt="0"/>
      <dgm:spPr/>
    </dgm:pt>
    <dgm:pt modelId="{99940C92-A2A6-4991-8A88-94DB282F55E1}" type="pres">
      <dgm:prSet presAssocID="{DC3ABF1E-6A0F-4D7E-A50D-4119FFE74303}" presName="sibTrans" presStyleCnt="0"/>
      <dgm:spPr/>
    </dgm:pt>
    <dgm:pt modelId="{830E31DD-18E7-41B6-BFA8-AA1426A68FD3}" type="pres">
      <dgm:prSet presAssocID="{D0238293-17B9-44FE-B651-AF0FC25941A6}" presName="compositeNode" presStyleCnt="0">
        <dgm:presLayoutVars>
          <dgm:bulletEnabled val="1"/>
        </dgm:presLayoutVars>
      </dgm:prSet>
      <dgm:spPr/>
    </dgm:pt>
    <dgm:pt modelId="{4EA0CF7B-A1F8-4996-BC98-D993C7444EA9}" type="pres">
      <dgm:prSet presAssocID="{D0238293-17B9-44FE-B651-AF0FC25941A6}" presName="bgRect" presStyleLbl="node1" presStyleIdx="2" presStyleCnt="3"/>
      <dgm:spPr/>
      <dgm:t>
        <a:bodyPr/>
        <a:lstStyle/>
        <a:p>
          <a:endParaRPr lang="zh-CN" altLang="en-US"/>
        </a:p>
      </dgm:t>
    </dgm:pt>
    <dgm:pt modelId="{E9F8E82C-E5D6-4705-B0E0-908C8856F89C}" type="pres">
      <dgm:prSet presAssocID="{D0238293-17B9-44FE-B651-AF0FC25941A6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ABB0CB6-6BE5-43BD-B8EA-50FA5B463D8B}" type="pres">
      <dgm:prSet presAssocID="{D0238293-17B9-44FE-B651-AF0FC25941A6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F3648AB-83E9-4A36-A417-26782BF67141}" type="presOf" srcId="{AFF28FFE-EDC1-44DA-9C32-FAF2CB399533}" destId="{70C9AC6C-99FF-45AD-9D8B-16620DB8724D}" srcOrd="1" destOrd="0" presId="urn:microsoft.com/office/officeart/2005/8/layout/hProcess7"/>
    <dgm:cxn modelId="{269D27EE-1E88-49CC-9932-5FBDECDE7539}" type="presOf" srcId="{D0238293-17B9-44FE-B651-AF0FC25941A6}" destId="{4EA0CF7B-A1F8-4996-BC98-D993C7444EA9}" srcOrd="0" destOrd="0" presId="urn:microsoft.com/office/officeart/2005/8/layout/hProcess7"/>
    <dgm:cxn modelId="{421448A7-327B-4C98-87F1-836BEFA5A550}" srcId="{D0238293-17B9-44FE-B651-AF0FC25941A6}" destId="{8D14FBE4-1B60-4C16-AA50-0139F7029247}" srcOrd="0" destOrd="0" parTransId="{9AC6A362-5A3A-4762-BB7F-C399379D6319}" sibTransId="{2BEBB814-6AE7-42B3-819A-F5BF571FD100}"/>
    <dgm:cxn modelId="{668FAA5E-86F1-46FA-A494-A5630514C34E}" srcId="{AFF28FFE-EDC1-44DA-9C32-FAF2CB399533}" destId="{AEBF78BB-3FC3-440A-8D5A-C478B4F045EA}" srcOrd="0" destOrd="0" parTransId="{D65F352B-A4AE-43E0-A2C5-E047C3B038EB}" sibTransId="{69DE7F0C-A0DD-4217-A4BC-B4A179574B21}"/>
    <dgm:cxn modelId="{6C91ADDB-7B14-45DB-BB5E-CE9FF08B0274}" type="presOf" srcId="{9B2075C6-265C-41BB-8042-EC82CC1245D4}" destId="{D7EC4D1E-15E6-4CBC-B60D-8CDC2CE3F45B}" srcOrd="1" destOrd="0" presId="urn:microsoft.com/office/officeart/2005/8/layout/hProcess7"/>
    <dgm:cxn modelId="{EC84E53B-5970-4875-A66E-CB3E79867511}" srcId="{78AAAE49-B646-45AE-B1CC-3E2B3B107080}" destId="{D0238293-17B9-44FE-B651-AF0FC25941A6}" srcOrd="2" destOrd="0" parTransId="{FD693D30-3547-42AC-8601-7BC4921978E9}" sibTransId="{B9C94C77-B8FD-4A48-AC76-8CC5D19CA790}"/>
    <dgm:cxn modelId="{615774A8-7677-4987-861B-E72004CA0DE5}" type="presOf" srcId="{AEBF78BB-3FC3-440A-8D5A-C478B4F045EA}" destId="{9B2BA67C-2145-4A60-B0E9-DC7A61579A1C}" srcOrd="0" destOrd="0" presId="urn:microsoft.com/office/officeart/2005/8/layout/hProcess7"/>
    <dgm:cxn modelId="{2A1969E3-3E4C-4313-A64F-85CB9072D556}" srcId="{78AAAE49-B646-45AE-B1CC-3E2B3B107080}" destId="{9B2075C6-265C-41BB-8042-EC82CC1245D4}" srcOrd="1" destOrd="0" parTransId="{9C67D54D-7528-4D86-BED0-79C5E4E47619}" sibTransId="{DC3ABF1E-6A0F-4D7E-A50D-4119FFE74303}"/>
    <dgm:cxn modelId="{F6C90487-FF5E-4EF3-8A42-EAD478312791}" type="presOf" srcId="{9B2075C6-265C-41BB-8042-EC82CC1245D4}" destId="{96DD137E-6A37-427E-856F-4807807D1711}" srcOrd="0" destOrd="0" presId="urn:microsoft.com/office/officeart/2005/8/layout/hProcess7"/>
    <dgm:cxn modelId="{00FA7A09-1FB4-4D0E-8E46-7ADFE4A187C4}" srcId="{9B2075C6-265C-41BB-8042-EC82CC1245D4}" destId="{5AE770F0-88EA-42F2-8941-76E92D8E78F0}" srcOrd="0" destOrd="0" parTransId="{F1BA686B-EDB1-4B1C-A945-528748698CFF}" sibTransId="{CD01A3CA-75FF-45A9-8824-C4B320074547}"/>
    <dgm:cxn modelId="{F2640798-99C8-41BC-A532-958451552E8E}" type="presOf" srcId="{D0238293-17B9-44FE-B651-AF0FC25941A6}" destId="{E9F8E82C-E5D6-4705-B0E0-908C8856F89C}" srcOrd="1" destOrd="0" presId="urn:microsoft.com/office/officeart/2005/8/layout/hProcess7"/>
    <dgm:cxn modelId="{20378078-96E3-4A45-BBA1-BBE1B43DF75C}" type="presOf" srcId="{78AAAE49-B646-45AE-B1CC-3E2B3B107080}" destId="{DE70DE44-C059-4A31-8C14-7DE64F155984}" srcOrd="0" destOrd="0" presId="urn:microsoft.com/office/officeart/2005/8/layout/hProcess7"/>
    <dgm:cxn modelId="{0290ABFC-AB86-4BD0-916D-2F3FBC1B367D}" type="presOf" srcId="{5AE770F0-88EA-42F2-8941-76E92D8E78F0}" destId="{B7091039-F1D2-4F1E-A76E-E61050CEE565}" srcOrd="0" destOrd="0" presId="urn:microsoft.com/office/officeart/2005/8/layout/hProcess7"/>
    <dgm:cxn modelId="{C1D1E929-3A1C-4FD4-8B07-96AA1471B7A3}" type="presOf" srcId="{8D14FBE4-1B60-4C16-AA50-0139F7029247}" destId="{0ABB0CB6-6BE5-43BD-B8EA-50FA5B463D8B}" srcOrd="0" destOrd="0" presId="urn:microsoft.com/office/officeart/2005/8/layout/hProcess7"/>
    <dgm:cxn modelId="{6D741D8B-75D4-4035-A614-324873CC4069}" srcId="{78AAAE49-B646-45AE-B1CC-3E2B3B107080}" destId="{AFF28FFE-EDC1-44DA-9C32-FAF2CB399533}" srcOrd="0" destOrd="0" parTransId="{92804C74-71E6-4204-ABDE-7BEE8D22C609}" sibTransId="{878ED097-6882-4893-81A9-AC3CF85CE734}"/>
    <dgm:cxn modelId="{DD55980E-FD17-41D5-B1B2-FCFADD56865E}" type="presOf" srcId="{AFF28FFE-EDC1-44DA-9C32-FAF2CB399533}" destId="{25B3063C-327B-4541-BDBC-A7A8DFFB14C0}" srcOrd="0" destOrd="0" presId="urn:microsoft.com/office/officeart/2005/8/layout/hProcess7"/>
    <dgm:cxn modelId="{16225197-85DD-4A18-BE2C-C00F4A8A2E00}" type="presParOf" srcId="{DE70DE44-C059-4A31-8C14-7DE64F155984}" destId="{4971CFFA-1022-464D-8294-A8549A7AFAE8}" srcOrd="0" destOrd="0" presId="urn:microsoft.com/office/officeart/2005/8/layout/hProcess7"/>
    <dgm:cxn modelId="{A9CB6689-DB58-43DB-A9CE-962166A2E1A4}" type="presParOf" srcId="{4971CFFA-1022-464D-8294-A8549A7AFAE8}" destId="{25B3063C-327B-4541-BDBC-A7A8DFFB14C0}" srcOrd="0" destOrd="0" presId="urn:microsoft.com/office/officeart/2005/8/layout/hProcess7"/>
    <dgm:cxn modelId="{00DABBAB-6381-4041-BAA9-FFA4C96F9424}" type="presParOf" srcId="{4971CFFA-1022-464D-8294-A8549A7AFAE8}" destId="{70C9AC6C-99FF-45AD-9D8B-16620DB8724D}" srcOrd="1" destOrd="0" presId="urn:microsoft.com/office/officeart/2005/8/layout/hProcess7"/>
    <dgm:cxn modelId="{57703A46-7464-40E5-AA86-6F95F84DBE13}" type="presParOf" srcId="{4971CFFA-1022-464D-8294-A8549A7AFAE8}" destId="{9B2BA67C-2145-4A60-B0E9-DC7A61579A1C}" srcOrd="2" destOrd="0" presId="urn:microsoft.com/office/officeart/2005/8/layout/hProcess7"/>
    <dgm:cxn modelId="{C3D07CF3-F292-405D-AA15-79388201FED2}" type="presParOf" srcId="{DE70DE44-C059-4A31-8C14-7DE64F155984}" destId="{0E260C49-7ABF-4A68-ADAC-2D9D888A10DA}" srcOrd="1" destOrd="0" presId="urn:microsoft.com/office/officeart/2005/8/layout/hProcess7"/>
    <dgm:cxn modelId="{CB1CA042-0C3B-447A-9BEA-1C777D9C3196}" type="presParOf" srcId="{DE70DE44-C059-4A31-8C14-7DE64F155984}" destId="{83EBDBF4-40F4-47AB-8A49-379A3FED8B70}" srcOrd="2" destOrd="0" presId="urn:microsoft.com/office/officeart/2005/8/layout/hProcess7"/>
    <dgm:cxn modelId="{61725355-E0E4-49CE-A3A7-8A2B5EBC7C7B}" type="presParOf" srcId="{83EBDBF4-40F4-47AB-8A49-379A3FED8B70}" destId="{A7102314-1B71-432C-BA7C-1CF9C1C40B78}" srcOrd="0" destOrd="0" presId="urn:microsoft.com/office/officeart/2005/8/layout/hProcess7"/>
    <dgm:cxn modelId="{EE73FC9A-4212-42EE-818D-CCD32FA8F66C}" type="presParOf" srcId="{83EBDBF4-40F4-47AB-8A49-379A3FED8B70}" destId="{26368196-A887-497C-807B-190B33E8839B}" srcOrd="1" destOrd="0" presId="urn:microsoft.com/office/officeart/2005/8/layout/hProcess7"/>
    <dgm:cxn modelId="{3DB5BA13-D8B1-4784-BEAD-98977C502377}" type="presParOf" srcId="{83EBDBF4-40F4-47AB-8A49-379A3FED8B70}" destId="{D506AB66-8822-4DE6-A681-EAFF75666DFB}" srcOrd="2" destOrd="0" presId="urn:microsoft.com/office/officeart/2005/8/layout/hProcess7"/>
    <dgm:cxn modelId="{1D5BDC11-872D-43D8-9911-5BEA92D76583}" type="presParOf" srcId="{DE70DE44-C059-4A31-8C14-7DE64F155984}" destId="{229DD5B7-8436-4A96-B5BE-8F0AA00D63F5}" srcOrd="3" destOrd="0" presId="urn:microsoft.com/office/officeart/2005/8/layout/hProcess7"/>
    <dgm:cxn modelId="{235C4460-058B-43EB-91B2-BAA50CFDEA67}" type="presParOf" srcId="{DE70DE44-C059-4A31-8C14-7DE64F155984}" destId="{10A78CB2-D854-45CD-BBE3-4F77546099A4}" srcOrd="4" destOrd="0" presId="urn:microsoft.com/office/officeart/2005/8/layout/hProcess7"/>
    <dgm:cxn modelId="{E840DA67-6266-4C1F-BEAC-03523565AD09}" type="presParOf" srcId="{10A78CB2-D854-45CD-BBE3-4F77546099A4}" destId="{96DD137E-6A37-427E-856F-4807807D1711}" srcOrd="0" destOrd="0" presId="urn:microsoft.com/office/officeart/2005/8/layout/hProcess7"/>
    <dgm:cxn modelId="{C897E677-6B24-4673-A127-CDA10EF6C68E}" type="presParOf" srcId="{10A78CB2-D854-45CD-BBE3-4F77546099A4}" destId="{D7EC4D1E-15E6-4CBC-B60D-8CDC2CE3F45B}" srcOrd="1" destOrd="0" presId="urn:microsoft.com/office/officeart/2005/8/layout/hProcess7"/>
    <dgm:cxn modelId="{520CAD7B-51A3-42E9-ABFA-93AEB744E660}" type="presParOf" srcId="{10A78CB2-D854-45CD-BBE3-4F77546099A4}" destId="{B7091039-F1D2-4F1E-A76E-E61050CEE565}" srcOrd="2" destOrd="0" presId="urn:microsoft.com/office/officeart/2005/8/layout/hProcess7"/>
    <dgm:cxn modelId="{6F1CCC69-7689-42DC-817C-D9DBBBC7F638}" type="presParOf" srcId="{DE70DE44-C059-4A31-8C14-7DE64F155984}" destId="{6F5885FA-C2F7-4136-A5D6-657042DB3193}" srcOrd="5" destOrd="0" presId="urn:microsoft.com/office/officeart/2005/8/layout/hProcess7"/>
    <dgm:cxn modelId="{0DB12144-5B93-4A71-AD57-2346606175FC}" type="presParOf" srcId="{DE70DE44-C059-4A31-8C14-7DE64F155984}" destId="{92A53C76-B1C5-4210-819A-0AB6EB45DDBA}" srcOrd="6" destOrd="0" presId="urn:microsoft.com/office/officeart/2005/8/layout/hProcess7"/>
    <dgm:cxn modelId="{C5EF08B2-594E-455F-9DCA-534A3FDAE4C1}" type="presParOf" srcId="{92A53C76-B1C5-4210-819A-0AB6EB45DDBA}" destId="{903B3E61-1702-440A-BDA8-D363E8F99D74}" srcOrd="0" destOrd="0" presId="urn:microsoft.com/office/officeart/2005/8/layout/hProcess7"/>
    <dgm:cxn modelId="{1AE70220-20C1-423B-9AB7-753C068DCDD1}" type="presParOf" srcId="{92A53C76-B1C5-4210-819A-0AB6EB45DDBA}" destId="{84281B8C-D3B7-41C7-9FD5-F74653E7C61B}" srcOrd="1" destOrd="0" presId="urn:microsoft.com/office/officeart/2005/8/layout/hProcess7"/>
    <dgm:cxn modelId="{F9DC5B23-B780-4437-A3BA-320954DFB56B}" type="presParOf" srcId="{92A53C76-B1C5-4210-819A-0AB6EB45DDBA}" destId="{759E7E44-0D0C-4A85-AF06-2D4C4E048E05}" srcOrd="2" destOrd="0" presId="urn:microsoft.com/office/officeart/2005/8/layout/hProcess7"/>
    <dgm:cxn modelId="{47B4BB65-A6A1-49FB-AA9B-7E524F0017D4}" type="presParOf" srcId="{DE70DE44-C059-4A31-8C14-7DE64F155984}" destId="{99940C92-A2A6-4991-8A88-94DB282F55E1}" srcOrd="7" destOrd="0" presId="urn:microsoft.com/office/officeart/2005/8/layout/hProcess7"/>
    <dgm:cxn modelId="{A3F7DD94-F88D-49C1-8E63-148DD8FCBD17}" type="presParOf" srcId="{DE70DE44-C059-4A31-8C14-7DE64F155984}" destId="{830E31DD-18E7-41B6-BFA8-AA1426A68FD3}" srcOrd="8" destOrd="0" presId="urn:microsoft.com/office/officeart/2005/8/layout/hProcess7"/>
    <dgm:cxn modelId="{916F48E8-3BD3-4075-B44A-152B061E2AB3}" type="presParOf" srcId="{830E31DD-18E7-41B6-BFA8-AA1426A68FD3}" destId="{4EA0CF7B-A1F8-4996-BC98-D993C7444EA9}" srcOrd="0" destOrd="0" presId="urn:microsoft.com/office/officeart/2005/8/layout/hProcess7"/>
    <dgm:cxn modelId="{8F0390E0-380B-415D-B251-F5E30D1FFD7A}" type="presParOf" srcId="{830E31DD-18E7-41B6-BFA8-AA1426A68FD3}" destId="{E9F8E82C-E5D6-4705-B0E0-908C8856F89C}" srcOrd="1" destOrd="0" presId="urn:microsoft.com/office/officeart/2005/8/layout/hProcess7"/>
    <dgm:cxn modelId="{5DD30291-8555-473B-900D-EE01D052408A}" type="presParOf" srcId="{830E31DD-18E7-41B6-BFA8-AA1426A68FD3}" destId="{0ABB0CB6-6BE5-43BD-B8EA-50FA5B463D8B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14EF24-701D-4AD1-BBA4-A3298A2A810B}">
      <dsp:nvSpPr>
        <dsp:cNvPr id="0" name=""/>
        <dsp:cNvSpPr/>
      </dsp:nvSpPr>
      <dsp:spPr>
        <a:xfrm>
          <a:off x="2571" y="105599"/>
          <a:ext cx="2507456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/>
            <a:t>别人家的班级</a:t>
          </a:r>
          <a:endParaRPr lang="zh-CN" altLang="en-US" sz="2200" kern="1200" dirty="0"/>
        </a:p>
      </dsp:txBody>
      <dsp:txXfrm>
        <a:off x="2571" y="105599"/>
        <a:ext cx="2507456" cy="633600"/>
      </dsp:txXfrm>
    </dsp:sp>
    <dsp:sp modelId="{4962FAB1-7649-4028-B5F6-0674C7119692}">
      <dsp:nvSpPr>
        <dsp:cNvPr id="0" name=""/>
        <dsp:cNvSpPr/>
      </dsp:nvSpPr>
      <dsp:spPr>
        <a:xfrm>
          <a:off x="2571" y="739199"/>
          <a:ext cx="2507456" cy="27175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常规好</a:t>
          </a:r>
          <a:endParaRPr lang="zh-CN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成绩好</a:t>
          </a:r>
          <a:endParaRPr lang="zh-CN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任课老师都很喜欢</a:t>
          </a:r>
          <a:endParaRPr lang="zh-CN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家长配合度高</a:t>
          </a:r>
          <a:endParaRPr lang="zh-CN" altLang="en-US" sz="2200" kern="1200" dirty="0"/>
        </a:p>
      </dsp:txBody>
      <dsp:txXfrm>
        <a:off x="2571" y="739199"/>
        <a:ext cx="2507456" cy="2717550"/>
      </dsp:txXfrm>
    </dsp:sp>
    <dsp:sp modelId="{B1276F20-90A1-4945-A033-CFB61775997A}">
      <dsp:nvSpPr>
        <dsp:cNvPr id="0" name=""/>
        <dsp:cNvSpPr/>
      </dsp:nvSpPr>
      <dsp:spPr>
        <a:xfrm>
          <a:off x="2861071" y="105599"/>
          <a:ext cx="2507456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/>
            <a:t>让人头疼的班级</a:t>
          </a:r>
          <a:endParaRPr lang="zh-CN" altLang="en-US" sz="2200" kern="1200" dirty="0"/>
        </a:p>
      </dsp:txBody>
      <dsp:txXfrm>
        <a:off x="2861071" y="105599"/>
        <a:ext cx="2507456" cy="633600"/>
      </dsp:txXfrm>
    </dsp:sp>
    <dsp:sp modelId="{C8090641-F614-4BE2-8A01-8F4CA90DD1C0}">
      <dsp:nvSpPr>
        <dsp:cNvPr id="0" name=""/>
        <dsp:cNvSpPr/>
      </dsp:nvSpPr>
      <dsp:spPr>
        <a:xfrm>
          <a:off x="2861071" y="739199"/>
          <a:ext cx="2507456" cy="27175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常规差</a:t>
          </a:r>
          <a:endParaRPr lang="zh-CN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成绩落后</a:t>
          </a:r>
          <a:endParaRPr lang="zh-CN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家长啥都不管</a:t>
          </a:r>
          <a:endParaRPr lang="zh-CN" altLang="en-US" sz="2200" kern="1200" dirty="0"/>
        </a:p>
      </dsp:txBody>
      <dsp:txXfrm>
        <a:off x="2861071" y="739199"/>
        <a:ext cx="2507456" cy="2717550"/>
      </dsp:txXfrm>
    </dsp:sp>
    <dsp:sp modelId="{37271703-CF0F-4998-A3FF-C9F9370FDE0D}">
      <dsp:nvSpPr>
        <dsp:cNvPr id="0" name=""/>
        <dsp:cNvSpPr/>
      </dsp:nvSpPr>
      <dsp:spPr>
        <a:xfrm>
          <a:off x="5719571" y="105599"/>
          <a:ext cx="2507456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/>
            <a:t>让人心寒的班级</a:t>
          </a:r>
          <a:endParaRPr lang="zh-CN" altLang="en-US" sz="2200" kern="1200" dirty="0"/>
        </a:p>
      </dsp:txBody>
      <dsp:txXfrm>
        <a:off x="5719571" y="105599"/>
        <a:ext cx="2507456" cy="633600"/>
      </dsp:txXfrm>
    </dsp:sp>
    <dsp:sp modelId="{F9B4C7B1-2021-4DAB-9ACF-D1C1318CB987}">
      <dsp:nvSpPr>
        <dsp:cNvPr id="0" name=""/>
        <dsp:cNvSpPr/>
      </dsp:nvSpPr>
      <dsp:spPr>
        <a:xfrm>
          <a:off x="5719571" y="739199"/>
          <a:ext cx="2507456" cy="27175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捣蛋鬼层出不穷</a:t>
          </a:r>
          <a:endParaRPr lang="zh-CN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学科低分多</a:t>
          </a:r>
          <a:endParaRPr lang="zh-CN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家长不仅不感恩老师的无私付出，还经常“挑刺儿”</a:t>
          </a:r>
          <a:endParaRPr lang="zh-CN" altLang="en-US" sz="2200" kern="1200" dirty="0"/>
        </a:p>
      </dsp:txBody>
      <dsp:txXfrm>
        <a:off x="5719571" y="739199"/>
        <a:ext cx="2507456" cy="271755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F0AEDF-A771-48A1-B7EA-CEDB67311AA5}">
      <dsp:nvSpPr>
        <dsp:cNvPr id="0" name=""/>
        <dsp:cNvSpPr/>
      </dsp:nvSpPr>
      <dsp:spPr>
        <a:xfrm>
          <a:off x="336611" y="0"/>
          <a:ext cx="3814936" cy="145593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075CE-F8AA-4270-9EBD-D05F521DDCA0}">
      <dsp:nvSpPr>
        <dsp:cNvPr id="0" name=""/>
        <dsp:cNvSpPr/>
      </dsp:nvSpPr>
      <dsp:spPr>
        <a:xfrm>
          <a:off x="121627" y="436780"/>
          <a:ext cx="1346448" cy="5823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劳动岗</a:t>
          </a:r>
          <a:endParaRPr lang="zh-CN" altLang="en-US" sz="1800" kern="1200" dirty="0"/>
        </a:p>
      </dsp:txBody>
      <dsp:txXfrm>
        <a:off x="121627" y="436780"/>
        <a:ext cx="1346448" cy="582374"/>
      </dsp:txXfrm>
    </dsp:sp>
    <dsp:sp modelId="{89CCCB2D-0142-4EBF-A352-1A01E0663AF8}">
      <dsp:nvSpPr>
        <dsp:cNvPr id="0" name=""/>
        <dsp:cNvSpPr/>
      </dsp:nvSpPr>
      <dsp:spPr>
        <a:xfrm>
          <a:off x="1570856" y="436780"/>
          <a:ext cx="1346448" cy="5823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服务岗</a:t>
          </a:r>
          <a:endParaRPr lang="zh-CN" altLang="en-US" sz="1800" kern="1200" dirty="0"/>
        </a:p>
      </dsp:txBody>
      <dsp:txXfrm>
        <a:off x="1570856" y="436780"/>
        <a:ext cx="1346448" cy="582374"/>
      </dsp:txXfrm>
    </dsp:sp>
    <dsp:sp modelId="{DCBCCB68-F056-4625-8BB5-642DD9DADD97}">
      <dsp:nvSpPr>
        <dsp:cNvPr id="0" name=""/>
        <dsp:cNvSpPr/>
      </dsp:nvSpPr>
      <dsp:spPr>
        <a:xfrm>
          <a:off x="3020084" y="436780"/>
          <a:ext cx="1346448" cy="5823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管理岗</a:t>
          </a:r>
          <a:endParaRPr lang="zh-CN" altLang="en-US" sz="1800" kern="1200" dirty="0"/>
        </a:p>
      </dsp:txBody>
      <dsp:txXfrm>
        <a:off x="3020084" y="436780"/>
        <a:ext cx="1346448" cy="58237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B3063C-327B-4541-BDBC-A7A8DFFB14C0}">
      <dsp:nvSpPr>
        <dsp:cNvPr id="0" name=""/>
        <dsp:cNvSpPr/>
      </dsp:nvSpPr>
      <dsp:spPr>
        <a:xfrm>
          <a:off x="275" y="0"/>
          <a:ext cx="1184151" cy="7920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000" kern="1200" dirty="0" smtClean="0"/>
            <a:t>发现</a:t>
          </a:r>
          <a:endParaRPr lang="zh-CN" altLang="en-US" sz="1000" kern="1200" dirty="0"/>
        </a:p>
      </dsp:txBody>
      <dsp:txXfrm rot="16200000">
        <a:off x="-206065" y="206340"/>
        <a:ext cx="649512" cy="236830"/>
      </dsp:txXfrm>
    </dsp:sp>
    <dsp:sp modelId="{9B2BA67C-2145-4A60-B0E9-DC7A61579A1C}">
      <dsp:nvSpPr>
        <dsp:cNvPr id="0" name=""/>
        <dsp:cNvSpPr/>
      </dsp:nvSpPr>
      <dsp:spPr>
        <a:xfrm>
          <a:off x="237105" y="0"/>
          <a:ext cx="882192" cy="7920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157" rIns="0" bIns="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kern="1200" dirty="0" smtClean="0"/>
            <a:t>设岗</a:t>
          </a:r>
          <a:endParaRPr lang="zh-CN" altLang="en-US" sz="3300" kern="1200" dirty="0"/>
        </a:p>
      </dsp:txBody>
      <dsp:txXfrm>
        <a:off x="237105" y="0"/>
        <a:ext cx="882192" cy="792087"/>
      </dsp:txXfrm>
    </dsp:sp>
    <dsp:sp modelId="{96DD137E-6A37-427E-856F-4807807D1711}">
      <dsp:nvSpPr>
        <dsp:cNvPr id="0" name=""/>
        <dsp:cNvSpPr/>
      </dsp:nvSpPr>
      <dsp:spPr>
        <a:xfrm>
          <a:off x="1225872" y="0"/>
          <a:ext cx="1184151" cy="7920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000" kern="1200" dirty="0" smtClean="0"/>
            <a:t>实践</a:t>
          </a:r>
          <a:endParaRPr lang="zh-CN" altLang="en-US" sz="1000" kern="1200" dirty="0"/>
        </a:p>
      </dsp:txBody>
      <dsp:txXfrm rot="16200000">
        <a:off x="1019531" y="206340"/>
        <a:ext cx="649512" cy="236830"/>
      </dsp:txXfrm>
    </dsp:sp>
    <dsp:sp modelId="{26368196-A887-497C-807B-190B33E8839B}">
      <dsp:nvSpPr>
        <dsp:cNvPr id="0" name=""/>
        <dsp:cNvSpPr/>
      </dsp:nvSpPr>
      <dsp:spPr>
        <a:xfrm rot="5400000">
          <a:off x="1173606" y="590034"/>
          <a:ext cx="116373" cy="17762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091039-F1D2-4F1E-A76E-E61050CEE565}">
      <dsp:nvSpPr>
        <dsp:cNvPr id="0" name=""/>
        <dsp:cNvSpPr/>
      </dsp:nvSpPr>
      <dsp:spPr>
        <a:xfrm>
          <a:off x="1462702" y="0"/>
          <a:ext cx="882192" cy="7920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157" rIns="0" bIns="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kern="1200" dirty="0" smtClean="0"/>
            <a:t>做岗</a:t>
          </a:r>
          <a:endParaRPr lang="zh-CN" altLang="en-US" sz="3300" kern="1200" dirty="0"/>
        </a:p>
      </dsp:txBody>
      <dsp:txXfrm>
        <a:off x="1462702" y="0"/>
        <a:ext cx="882192" cy="792087"/>
      </dsp:txXfrm>
    </dsp:sp>
    <dsp:sp modelId="{4EA0CF7B-A1F8-4996-BC98-D993C7444EA9}">
      <dsp:nvSpPr>
        <dsp:cNvPr id="0" name=""/>
        <dsp:cNvSpPr/>
      </dsp:nvSpPr>
      <dsp:spPr>
        <a:xfrm>
          <a:off x="2451469" y="0"/>
          <a:ext cx="1184151" cy="7920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000" kern="1200" dirty="0" smtClean="0"/>
            <a:t>督促</a:t>
          </a:r>
          <a:endParaRPr lang="zh-CN" altLang="en-US" sz="1000" kern="1200" dirty="0"/>
        </a:p>
      </dsp:txBody>
      <dsp:txXfrm rot="16200000">
        <a:off x="2245128" y="206340"/>
        <a:ext cx="649512" cy="236830"/>
      </dsp:txXfrm>
    </dsp:sp>
    <dsp:sp modelId="{84281B8C-D3B7-41C7-9FD5-F74653E7C61B}">
      <dsp:nvSpPr>
        <dsp:cNvPr id="0" name=""/>
        <dsp:cNvSpPr/>
      </dsp:nvSpPr>
      <dsp:spPr>
        <a:xfrm rot="5400000">
          <a:off x="2399203" y="590034"/>
          <a:ext cx="116373" cy="17762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B0CB6-6BE5-43BD-B8EA-50FA5B463D8B}">
      <dsp:nvSpPr>
        <dsp:cNvPr id="0" name=""/>
        <dsp:cNvSpPr/>
      </dsp:nvSpPr>
      <dsp:spPr>
        <a:xfrm>
          <a:off x="2688299" y="0"/>
          <a:ext cx="882192" cy="7920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157" rIns="0" bIns="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kern="1200" dirty="0" smtClean="0"/>
            <a:t>评岗</a:t>
          </a:r>
          <a:endParaRPr lang="zh-CN" altLang="en-US" sz="3300" kern="1200" dirty="0"/>
        </a:p>
      </dsp:txBody>
      <dsp:txXfrm>
        <a:off x="2688299" y="0"/>
        <a:ext cx="882192" cy="792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parTxLTRAlign" val="r"/>
                <dgm:param type="parTxRTLAlign" val="r"/>
                <dgm:param type="txAnchorVert" val="t"/>
              </dgm:alg>
              <dgm:shape xmlns:r="http://schemas.openxmlformats.org/officeDocument/2006/relationships" type="rect" r:blip="" rot="270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l"/>
                <dgm:param type="parTxRTLAlign" val="l"/>
                <dgm:param type="txAnchorVert" val="t"/>
              </dgm:alg>
              <dgm:shape xmlns:r="http://schemas.openxmlformats.org/officeDocument/2006/relationships" type="rect" r:blip="" rot="90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type="flowChartExtract" r:blip="" rot="90">
                  <dgm:adjLst/>
                </dgm:shape>
              </dgm:if>
              <dgm:else name="Name17">
                <dgm:shape xmlns:r="http://schemas.openxmlformats.org/officeDocument/2006/relationships" type="flowChartExtract" r:blip="" rot="-90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0" y="761332"/>
            <a:ext cx="12192000" cy="0"/>
          </a:xfrm>
          <a:prstGeom prst="line">
            <a:avLst/>
          </a:prstGeom>
          <a:ln>
            <a:solidFill>
              <a:srgbClr val="9F7D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 userDrawn="1"/>
        </p:nvSpPr>
        <p:spPr>
          <a:xfrm>
            <a:off x="5933321" y="633664"/>
            <a:ext cx="258010" cy="25801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6307136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5627017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3.jpeg"/><Relationship Id="rId7" Type="http://schemas.openxmlformats.org/officeDocument/2006/relationships/image" Target="../media/image32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3.xml"/><Relationship Id="rId8" Type="http://schemas.openxmlformats.org/officeDocument/2006/relationships/diagramQuickStyle" Target="../diagrams/quickStyle3.xml"/><Relationship Id="rId7" Type="http://schemas.openxmlformats.org/officeDocument/2006/relationships/diagramLayout" Target="../diagrams/layout3.xml"/><Relationship Id="rId6" Type="http://schemas.openxmlformats.org/officeDocument/2006/relationships/diagramData" Target="../diagrams/data3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9.png"/><Relationship Id="rId10" Type="http://schemas.microsoft.com/office/2007/relationships/diagramDrawing" Target="../diagrams/drawing3.xml"/><Relationship Id="rId1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224"/>
            <a:ext cx="15450095" cy="633453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881807" y="4273924"/>
            <a:ext cx="6416625" cy="2113623"/>
            <a:chOff x="4805169" y="3003803"/>
            <a:chExt cx="2581661" cy="8503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491" y="3022091"/>
              <a:ext cx="509017" cy="8138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169" y="3003803"/>
              <a:ext cx="2581661" cy="85039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42" y="3732325"/>
            <a:ext cx="1221693" cy="19532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8" y="379335"/>
            <a:ext cx="2584188" cy="6478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312"/>
            <a:ext cx="12192000" cy="39806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57780" y="1487805"/>
            <a:ext cx="86601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noProof="1">
                <a:ln w="19050">
                  <a:solidFill>
                    <a:schemeClr val="bg1"/>
                  </a:solidFill>
                </a:ln>
                <a:solidFill>
                  <a:srgbClr val="865B3E"/>
                </a:solidFill>
                <a:cs typeface="+mn-ea"/>
                <a:sym typeface="+mn-lt"/>
              </a:rPr>
              <a:t>基于儿童立场的班级文化建设</a:t>
            </a:r>
            <a:endParaRPr lang="zh-CN" altLang="en-US" sz="4800" b="1" noProof="1">
              <a:ln w="19050">
                <a:solidFill>
                  <a:schemeClr val="bg1"/>
                </a:solidFill>
              </a:ln>
              <a:solidFill>
                <a:srgbClr val="865B3E"/>
              </a:solidFill>
              <a:cs typeface="+mn-ea"/>
              <a:sym typeface="+mn-lt"/>
            </a:endParaRPr>
          </a:p>
        </p:txBody>
      </p:sp>
      <p:sp>
        <p:nvSpPr>
          <p:cNvPr id="16" name="文本框 7"/>
          <p:cNvSpPr txBox="1">
            <a:spLocks noChangeArrowheads="1"/>
          </p:cNvSpPr>
          <p:nvPr/>
        </p:nvSpPr>
        <p:spPr bwMode="auto">
          <a:xfrm>
            <a:off x="3261360" y="2877185"/>
            <a:ext cx="725297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charset="0"/>
                <a:cs typeface="华康少女文字W5(P)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charset="0"/>
                <a:cs typeface="华康少女文字W5(P)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charset="0"/>
                <a:cs typeface="华康少女文字W5(P)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charset="0"/>
                <a:cs typeface="华康少女文字W5(P)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charset="0"/>
                <a:cs typeface="华康少女文字W5(P)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charset="0"/>
                <a:cs typeface="华康少女文字W5(P)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charset="0"/>
                <a:cs typeface="华康少女文字W5(P)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charset="0"/>
                <a:cs typeface="华康少女文字W5(P)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charset="0"/>
                <a:cs typeface="华康少女文字W5(P)" charset="0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rgbClr val="865B3E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新北区龙虎塘实验小学    陈亚兰</a:t>
            </a:r>
            <a:endParaRPr lang="zh-CN" altLang="en-US" sz="2800" b="1" dirty="0">
              <a:solidFill>
                <a:srgbClr val="865B3E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ctr" eaLnBrk="1" hangingPunct="1"/>
            <a:endParaRPr lang="zh-CN" altLang="en-US" sz="2800" b="1" dirty="0">
              <a:solidFill>
                <a:srgbClr val="865B3E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ctr" eaLnBrk="1" hangingPunct="1"/>
            <a:r>
              <a:rPr lang="en-US" altLang="zh-CN" sz="2800" b="1" dirty="0">
                <a:solidFill>
                  <a:srgbClr val="865B3E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2020</a:t>
            </a:r>
            <a:r>
              <a:rPr lang="zh-CN" altLang="en-US" sz="2800" b="1" dirty="0">
                <a:solidFill>
                  <a:srgbClr val="865B3E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年</a:t>
            </a:r>
            <a:r>
              <a:rPr lang="en-US" altLang="zh-CN" sz="2800" b="1" dirty="0">
                <a:solidFill>
                  <a:srgbClr val="865B3E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9</a:t>
            </a:r>
            <a:r>
              <a:rPr lang="zh-CN" altLang="en-US" sz="2800" b="1" dirty="0">
                <a:solidFill>
                  <a:srgbClr val="865B3E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月</a:t>
            </a:r>
            <a:r>
              <a:rPr lang="en-US" altLang="zh-CN" sz="2800" b="1" dirty="0">
                <a:solidFill>
                  <a:srgbClr val="865B3E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12</a:t>
            </a:r>
            <a:r>
              <a:rPr lang="zh-CN" altLang="en-US" sz="2800" b="1" dirty="0">
                <a:solidFill>
                  <a:srgbClr val="865B3E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日</a:t>
            </a:r>
            <a:endParaRPr lang="zh-CN" altLang="en-US" sz="2800" b="1" dirty="0">
              <a:solidFill>
                <a:srgbClr val="865B3E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6955" y="-253328"/>
            <a:ext cx="2110573" cy="1741459"/>
          </a:xfrm>
          <a:prstGeom prst="rect">
            <a:avLst/>
          </a:prstGeom>
        </p:spPr>
      </p:pic>
      <p:pic>
        <p:nvPicPr>
          <p:cNvPr id="2" name="马一涵 - 歌声与微笑 (伴奏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819400" y="-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标题 1"/>
          <p:cNvSpPr>
            <a:spLocks noGrp="1"/>
          </p:cNvSpPr>
          <p:nvPr/>
        </p:nvSpPr>
        <p:spPr>
          <a:xfrm>
            <a:off x="462280" y="0"/>
            <a:ext cx="8229600" cy="9001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b="1" dirty="0"/>
              <a:t>班主任</a:t>
            </a:r>
            <a:r>
              <a:rPr lang="en-US" altLang="zh-CN" b="1" dirty="0"/>
              <a:t>——</a:t>
            </a:r>
            <a:r>
              <a:rPr lang="zh-CN" altLang="en-US" b="1" dirty="0"/>
              <a:t>无限可能</a:t>
            </a:r>
            <a:endParaRPr lang="zh-CN" altLang="en-US" b="1" dirty="0"/>
          </a:p>
        </p:txBody>
      </p:sp>
      <p:graphicFrame>
        <p:nvGraphicFramePr>
          <p:cNvPr id="4" name="图示 3"/>
          <p:cNvGraphicFramePr>
            <a:graphicFrameLocks noGrp="1"/>
          </p:cNvGraphicFramePr>
          <p:nvPr/>
        </p:nvGraphicFramePr>
        <p:xfrm>
          <a:off x="1097915" y="1470025"/>
          <a:ext cx="9996805" cy="4450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标题 1"/>
          <p:cNvSpPr>
            <a:spLocks noGrp="1"/>
          </p:cNvSpPr>
          <p:nvPr/>
        </p:nvSpPr>
        <p:spPr>
          <a:xfrm>
            <a:off x="214630" y="0"/>
            <a:ext cx="8229600" cy="9001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b="1" dirty="0"/>
              <a:t>班主任：重要条件</a:t>
            </a:r>
            <a:endParaRPr lang="zh-CN" altLang="en-US" b="1" dirty="0"/>
          </a:p>
        </p:txBody>
      </p:sp>
      <p:sp>
        <p:nvSpPr>
          <p:cNvPr id="9218" name="内容占位符 2"/>
          <p:cNvSpPr>
            <a:spLocks noGrp="1"/>
          </p:cNvSpPr>
          <p:nvPr/>
        </p:nvSpPr>
        <p:spPr>
          <a:xfrm>
            <a:off x="514985" y="1297940"/>
            <a:ext cx="10805795" cy="46710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None/>
            </a:pPr>
            <a:r>
              <a:rPr lang="en-US" altLang="zh-CN" sz="3200" dirty="0"/>
              <a:t>1.</a:t>
            </a:r>
            <a:r>
              <a:rPr lang="zh-CN" altLang="en-US" sz="3200" dirty="0"/>
              <a:t>“三观”正：儿童观（</a:t>
            </a:r>
            <a:r>
              <a:rPr lang="zh-CN" altLang="en-US" sz="3200" dirty="0">
                <a:solidFill>
                  <a:srgbClr val="C00000"/>
                </a:solidFill>
              </a:rPr>
              <a:t>儿童立场</a:t>
            </a:r>
            <a:r>
              <a:rPr lang="zh-CN" altLang="en-US" sz="3200" dirty="0"/>
              <a:t>）</a:t>
            </a:r>
            <a:endParaRPr lang="zh-CN" altLang="en-US" sz="3200" dirty="0"/>
          </a:p>
          <a:p>
            <a:pPr>
              <a:buNone/>
            </a:pPr>
            <a:r>
              <a:rPr lang="zh-CN" altLang="en-US" sz="3200" dirty="0"/>
              <a:t>                        发展观（师生的</a:t>
            </a:r>
            <a:r>
              <a:rPr lang="zh-CN" altLang="en-US" sz="3200" dirty="0">
                <a:solidFill>
                  <a:srgbClr val="FF0000"/>
                </a:solidFill>
              </a:rPr>
              <a:t>共同成长</a:t>
            </a:r>
            <a:r>
              <a:rPr lang="zh-CN" altLang="en-US" sz="3200" dirty="0"/>
              <a:t>）</a:t>
            </a:r>
            <a:endParaRPr lang="zh-CN" altLang="en-US" sz="3200" dirty="0"/>
          </a:p>
          <a:p>
            <a:pPr>
              <a:buNone/>
            </a:pPr>
            <a:r>
              <a:rPr lang="zh-CN" altLang="en-US" sz="3200" dirty="0"/>
              <a:t>                        家校观（</a:t>
            </a:r>
            <a:r>
              <a:rPr lang="zh-CN" altLang="en-US" sz="3200" dirty="0">
                <a:solidFill>
                  <a:srgbClr val="FF0000"/>
                </a:solidFill>
              </a:rPr>
              <a:t>合作、欣赏、互补</a:t>
            </a:r>
            <a:r>
              <a:rPr lang="zh-CN" altLang="en-US" sz="3200" dirty="0"/>
              <a:t>）</a:t>
            </a:r>
            <a:endParaRPr lang="en-US" altLang="zh-CN" sz="3200" dirty="0"/>
          </a:p>
          <a:p>
            <a:pPr>
              <a:buNone/>
            </a:pPr>
            <a:r>
              <a:rPr lang="en-US" altLang="zh-CN" sz="3200" dirty="0"/>
              <a:t>2.</a:t>
            </a:r>
            <a:r>
              <a:rPr lang="zh-CN" altLang="en-US" sz="3200" dirty="0"/>
              <a:t>价值认同</a:t>
            </a:r>
            <a:endParaRPr lang="en-US" altLang="zh-CN" sz="3200" dirty="0"/>
          </a:p>
          <a:p>
            <a:pPr>
              <a:buNone/>
            </a:pPr>
            <a:r>
              <a:rPr lang="en-US" altLang="zh-CN" sz="3200" dirty="0"/>
              <a:t>                (</a:t>
            </a:r>
            <a:r>
              <a:rPr lang="zh-CN" altLang="en-US" sz="3200" b="1" dirty="0">
                <a:solidFill>
                  <a:srgbClr val="FF0000"/>
                </a:solidFill>
              </a:rPr>
              <a:t>学生</a:t>
            </a:r>
            <a:r>
              <a:rPr lang="zh-CN" altLang="en-US" sz="3200" dirty="0"/>
              <a:t>、</a:t>
            </a:r>
            <a:r>
              <a:rPr lang="zh-CN" altLang="en-US" sz="3200" b="1" dirty="0">
                <a:solidFill>
                  <a:srgbClr val="3333CC"/>
                </a:solidFill>
              </a:rPr>
              <a:t>同事</a:t>
            </a:r>
            <a:r>
              <a:rPr lang="zh-CN" altLang="en-US" sz="3200" dirty="0"/>
              <a:t>、</a:t>
            </a:r>
            <a:r>
              <a:rPr lang="zh-CN" altLang="en-US" sz="3200" b="1" dirty="0">
                <a:solidFill>
                  <a:srgbClr val="006600"/>
                </a:solidFill>
              </a:rPr>
              <a:t>家长</a:t>
            </a:r>
            <a:r>
              <a:rPr lang="zh-CN" altLang="en-US" sz="3200" dirty="0"/>
              <a:t>）</a:t>
            </a:r>
            <a:endParaRPr lang="en-US" altLang="zh-CN" sz="3200" dirty="0"/>
          </a:p>
          <a:p>
            <a:pPr>
              <a:buNone/>
            </a:pPr>
            <a:endParaRPr lang="en-US" altLang="zh-CN" sz="3200" dirty="0"/>
          </a:p>
          <a:p>
            <a:pPr>
              <a:buNone/>
            </a:pPr>
            <a:r>
              <a:rPr lang="zh-CN" altLang="en-US" sz="3200" dirty="0"/>
              <a:t>班级文化建设      最近发展区      理念同化    </a:t>
            </a:r>
            <a:endParaRPr lang="zh-CN" altLang="en-US" sz="3200" dirty="0"/>
          </a:p>
        </p:txBody>
      </p:sp>
      <p:cxnSp>
        <p:nvCxnSpPr>
          <p:cNvPr id="2" name="直接箭头连接符 1"/>
          <p:cNvCxnSpPr/>
          <p:nvPr/>
        </p:nvCxnSpPr>
        <p:spPr>
          <a:xfrm flipH="1">
            <a:off x="2356485" y="4289425"/>
            <a:ext cx="462280" cy="485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4171315" y="4231640"/>
            <a:ext cx="0" cy="520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5742940" y="4300855"/>
            <a:ext cx="855345" cy="485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88711" y="1560735"/>
            <a:ext cx="1497910" cy="2370459"/>
            <a:chOff x="3788711" y="1560735"/>
            <a:chExt cx="1497910" cy="2370459"/>
          </a:xfrm>
        </p:grpSpPr>
        <p:sp>
          <p:nvSpPr>
            <p:cNvPr id="6" name="文本框 5"/>
            <p:cNvSpPr txBox="1"/>
            <p:nvPr/>
          </p:nvSpPr>
          <p:spPr>
            <a:xfrm>
              <a:off x="3788711" y="1560735"/>
              <a:ext cx="1015663" cy="14773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rgbClr val="865B3E"/>
                  </a:solidFill>
                  <a:cs typeface="+mn-ea"/>
                  <a:sym typeface="+mn-lt"/>
                </a:rPr>
                <a:t>目录</a:t>
              </a:r>
              <a:endParaRPr lang="zh-CN" altLang="en-US" sz="5400" b="1" dirty="0">
                <a:solidFill>
                  <a:srgbClr val="865B3E"/>
                </a:solidFill>
                <a:cs typeface="+mn-ea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609513" y="1581833"/>
              <a:ext cx="677108" cy="234936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CONTENTS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334946" y="631022"/>
            <a:ext cx="5836704" cy="681064"/>
            <a:chOff x="4389121" y="1084217"/>
            <a:chExt cx="6309360" cy="736216"/>
          </a:xfrm>
        </p:grpSpPr>
        <p:sp>
          <p:nvSpPr>
            <p:cNvPr id="8" name="五边形 7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对主题的理解与认识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571173" y="1264608"/>
              <a:ext cx="508061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29A5B"/>
                  </a:solidFill>
                  <a:cs typeface="+mn-ea"/>
                  <a:sym typeface="+mn-lt"/>
                </a:rPr>
                <a:t>01</a:t>
              </a:r>
              <a:endParaRPr lang="zh-CN" altLang="en-US" sz="2000" b="1" dirty="0">
                <a:solidFill>
                  <a:srgbClr val="F29A5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334946" y="1599153"/>
            <a:ext cx="5836704" cy="681064"/>
            <a:chOff x="4389121" y="1084217"/>
            <a:chExt cx="6309360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个性化班级文化例举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543329" y="1264608"/>
              <a:ext cx="508061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A6C0A5"/>
                  </a:solidFill>
                  <a:cs typeface="+mn-ea"/>
                  <a:sym typeface="+mn-lt"/>
                </a:rPr>
                <a:t>02</a:t>
              </a:r>
              <a:endParaRPr lang="zh-CN" altLang="en-US" sz="2000" b="1" dirty="0">
                <a:solidFill>
                  <a:srgbClr val="A6C0A5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334946" y="2567284"/>
            <a:ext cx="5836704" cy="681064"/>
            <a:chOff x="4389121" y="1084217"/>
            <a:chExt cx="6309360" cy="736216"/>
          </a:xfrm>
        </p:grpSpPr>
        <p:sp>
          <p:nvSpPr>
            <p:cNvPr id="34" name="五边形 33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如何打造</a:t>
              </a:r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个性化班级文化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85095" y="1264608"/>
              <a:ext cx="508061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B09278"/>
                  </a:solidFill>
                  <a:cs typeface="+mn-ea"/>
                  <a:sym typeface="+mn-lt"/>
                </a:rPr>
                <a:t>03</a:t>
              </a:r>
              <a:endParaRPr lang="zh-CN" altLang="en-US" sz="2000" b="1" dirty="0">
                <a:solidFill>
                  <a:srgbClr val="B09278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334946" y="3535415"/>
            <a:ext cx="5836704" cy="681064"/>
            <a:chOff x="4389121" y="1084217"/>
            <a:chExt cx="6309360" cy="736216"/>
          </a:xfrm>
        </p:grpSpPr>
        <p:sp>
          <p:nvSpPr>
            <p:cNvPr id="38" name="五边形 37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C8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谈谈我的实践与思考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9" name="菱形 38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571173" y="1264608"/>
              <a:ext cx="508061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C8D85B"/>
                  </a:solidFill>
                  <a:cs typeface="+mn-ea"/>
                  <a:sym typeface="+mn-lt"/>
                </a:rPr>
                <a:t>04</a:t>
              </a:r>
              <a:endParaRPr lang="zh-CN" altLang="en-US" sz="2000" b="1" dirty="0">
                <a:solidFill>
                  <a:srgbClr val="C8D85B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09" y="971554"/>
            <a:ext cx="4286250" cy="4926969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454326" y="5481446"/>
            <a:ext cx="5836704" cy="681064"/>
            <a:chOff x="4389121" y="1084217"/>
            <a:chExt cx="6309360" cy="736216"/>
          </a:xfrm>
        </p:grpSpPr>
        <p:sp>
          <p:nvSpPr>
            <p:cNvPr id="25" name="五边形 24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9AA4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给大家</a:t>
              </a:r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的一些建议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菱形 25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571173" y="1264608"/>
              <a:ext cx="502461" cy="431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C8D85B"/>
                  </a:solidFill>
                  <a:cs typeface="+mn-ea"/>
                  <a:sym typeface="+mn-lt"/>
                </a:rPr>
                <a:t>06</a:t>
              </a:r>
              <a:endParaRPr lang="zh-CN" altLang="en-US" sz="2000" b="1" dirty="0">
                <a:solidFill>
                  <a:srgbClr val="C8D85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286686" y="4365457"/>
            <a:ext cx="5836704" cy="681873"/>
            <a:chOff x="8750648" y="163725"/>
            <a:chExt cx="6309360" cy="737090"/>
          </a:xfrm>
        </p:grpSpPr>
        <p:sp>
          <p:nvSpPr>
            <p:cNvPr id="11" name="五边形 10"/>
            <p:cNvSpPr/>
            <p:nvPr/>
          </p:nvSpPr>
          <p:spPr>
            <a:xfrm flipH="1">
              <a:off x="8750648" y="163725"/>
              <a:ext cx="6309360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家校沟通文化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菱形 11"/>
            <p:cNvSpPr/>
            <p:nvPr/>
          </p:nvSpPr>
          <p:spPr>
            <a:xfrm>
              <a:off x="9061021" y="260323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126958" y="315287"/>
              <a:ext cx="502461" cy="431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000" b="1" dirty="0" smtClean="0">
                  <a:solidFill>
                    <a:srgbClr val="F29A5B"/>
                  </a:solidFill>
                  <a:cs typeface="+mn-ea"/>
                  <a:sym typeface="+mn-lt"/>
                </a:rPr>
                <a:t>05</a:t>
              </a:r>
              <a:endParaRPr lang="zh-CN" altLang="en-US" sz="2000" b="1" dirty="0">
                <a:solidFill>
                  <a:srgbClr val="F29A5B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10068" y="3422991"/>
            <a:ext cx="2973303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对主题的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理解和认识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955" y="-253328"/>
            <a:ext cx="2110573" cy="17414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90585" y="-237402"/>
            <a:ext cx="1972682" cy="1940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37760" y="3535612"/>
            <a:ext cx="231648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个性化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班级文化例举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955" y="-253328"/>
            <a:ext cx="2110573" cy="17414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90585" y="-237402"/>
            <a:ext cx="1972682" cy="1940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60700" y="101600"/>
            <a:ext cx="777049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865B3E"/>
                </a:solidFill>
                <a:cs typeface="+mn-ea"/>
                <a:sym typeface="+mn-lt"/>
              </a:rPr>
              <a:t>个性化班级文化例举（抓班级文化的关键词）</a:t>
            </a:r>
            <a:endParaRPr lang="zh-CN" altLang="en-US" sz="2400" b="1" dirty="0" smtClean="0">
              <a:solidFill>
                <a:srgbClr val="865B3E"/>
              </a:solidFill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142998" y="2543172"/>
            <a:ext cx="2214563" cy="3414716"/>
          </a:xfrm>
          <a:prstGeom prst="roundRect">
            <a:avLst>
              <a:gd name="adj" fmla="val 7576"/>
            </a:avLst>
          </a:prstGeom>
          <a:noFill/>
          <a:ln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195725" y="1900019"/>
            <a:ext cx="2109108" cy="1287016"/>
          </a:xfrm>
          <a:prstGeom prst="roundRect">
            <a:avLst>
              <a:gd name="adj" fmla="val 7576"/>
            </a:avLst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KSO_Shape"/>
          <p:cNvSpPr/>
          <p:nvPr/>
        </p:nvSpPr>
        <p:spPr bwMode="auto">
          <a:xfrm>
            <a:off x="1975244" y="2023043"/>
            <a:ext cx="550071" cy="550071"/>
          </a:xfrm>
          <a:custGeom>
            <a:avLst/>
            <a:gdLst>
              <a:gd name="T0" fmla="*/ 1767542 w 3927"/>
              <a:gd name="T1" fmla="*/ 308011 h 3928"/>
              <a:gd name="T2" fmla="*/ 1684137 w 3927"/>
              <a:gd name="T3" fmla="*/ 390514 h 3928"/>
              <a:gd name="T4" fmla="*/ 1406885 w 3927"/>
              <a:gd name="T5" fmla="*/ 115046 h 3928"/>
              <a:gd name="T6" fmla="*/ 1490290 w 3927"/>
              <a:gd name="T7" fmla="*/ 32084 h 3928"/>
              <a:gd name="T8" fmla="*/ 1597525 w 3927"/>
              <a:gd name="T9" fmla="*/ 28876 h 3928"/>
              <a:gd name="T10" fmla="*/ 1770750 w 3927"/>
              <a:gd name="T11" fmla="*/ 200757 h 3928"/>
              <a:gd name="T12" fmla="*/ 1767542 w 3927"/>
              <a:gd name="T13" fmla="*/ 308011 h 3928"/>
              <a:gd name="T14" fmla="*/ 1032021 w 3927"/>
              <a:gd name="T15" fmla="*/ 1039078 h 3928"/>
              <a:gd name="T16" fmla="*/ 754768 w 3927"/>
              <a:gd name="T17" fmla="*/ 763152 h 3928"/>
              <a:gd name="T18" fmla="*/ 1364724 w 3927"/>
              <a:gd name="T19" fmla="*/ 156756 h 3928"/>
              <a:gd name="T20" fmla="*/ 1641977 w 3927"/>
              <a:gd name="T21" fmla="*/ 432682 h 3928"/>
              <a:gd name="T22" fmla="*/ 1032021 w 3927"/>
              <a:gd name="T23" fmla="*/ 1039078 h 3928"/>
              <a:gd name="T24" fmla="*/ 993526 w 3927"/>
              <a:gd name="T25" fmla="*/ 1077121 h 3928"/>
              <a:gd name="T26" fmla="*/ 605373 w 3927"/>
              <a:gd name="T27" fmla="*/ 1187584 h 3928"/>
              <a:gd name="T28" fmla="*/ 716274 w 3927"/>
              <a:gd name="T29" fmla="*/ 801653 h 3928"/>
              <a:gd name="T30" fmla="*/ 993526 w 3927"/>
              <a:gd name="T31" fmla="*/ 1077121 h 3928"/>
              <a:gd name="T32" fmla="*/ 352867 w 3927"/>
              <a:gd name="T33" fmla="*/ 226883 h 3928"/>
              <a:gd name="T34" fmla="*/ 179641 w 3927"/>
              <a:gd name="T35" fmla="*/ 400597 h 3928"/>
              <a:gd name="T36" fmla="*/ 179641 w 3927"/>
              <a:gd name="T37" fmla="*/ 1447468 h 3928"/>
              <a:gd name="T38" fmla="*/ 352867 w 3927"/>
              <a:gd name="T39" fmla="*/ 1620724 h 3928"/>
              <a:gd name="T40" fmla="*/ 1400011 w 3927"/>
              <a:gd name="T41" fmla="*/ 1620724 h 3928"/>
              <a:gd name="T42" fmla="*/ 1573236 w 3927"/>
              <a:gd name="T43" fmla="*/ 1447468 h 3928"/>
              <a:gd name="T44" fmla="*/ 1573236 w 3927"/>
              <a:gd name="T45" fmla="*/ 759485 h 3928"/>
              <a:gd name="T46" fmla="*/ 1752419 w 3927"/>
              <a:gd name="T47" fmla="*/ 585771 h 3928"/>
              <a:gd name="T48" fmla="*/ 1752419 w 3927"/>
              <a:gd name="T49" fmla="*/ 1511178 h 3928"/>
              <a:gd name="T50" fmla="*/ 1457753 w 3927"/>
              <a:gd name="T51" fmla="*/ 1800397 h 3928"/>
              <a:gd name="T52" fmla="*/ 289168 w 3927"/>
              <a:gd name="T53" fmla="*/ 1800397 h 3928"/>
              <a:gd name="T54" fmla="*/ 0 w 3927"/>
              <a:gd name="T55" fmla="*/ 1511178 h 3928"/>
              <a:gd name="T56" fmla="*/ 0 w 3927"/>
              <a:gd name="T57" fmla="*/ 354304 h 3928"/>
              <a:gd name="T58" fmla="*/ 289168 w 3927"/>
              <a:gd name="T59" fmla="*/ 47210 h 3928"/>
              <a:gd name="T60" fmla="*/ 1214412 w 3927"/>
              <a:gd name="T61" fmla="*/ 47210 h 3928"/>
              <a:gd name="T62" fmla="*/ 1040728 w 3927"/>
              <a:gd name="T63" fmla="*/ 226883 h 3928"/>
              <a:gd name="T64" fmla="*/ 352867 w 3927"/>
              <a:gd name="T65" fmla="*/ 226883 h 39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927" h="3928">
                <a:moveTo>
                  <a:pt x="3857" y="672"/>
                </a:moveTo>
                <a:cubicBezTo>
                  <a:pt x="3675" y="852"/>
                  <a:pt x="3675" y="852"/>
                  <a:pt x="3675" y="852"/>
                </a:cubicBezTo>
                <a:cubicBezTo>
                  <a:pt x="3070" y="251"/>
                  <a:pt x="3070" y="251"/>
                  <a:pt x="3070" y="251"/>
                </a:cubicBezTo>
                <a:cubicBezTo>
                  <a:pt x="3252" y="70"/>
                  <a:pt x="3252" y="70"/>
                  <a:pt x="3252" y="70"/>
                </a:cubicBezTo>
                <a:cubicBezTo>
                  <a:pt x="3319" y="4"/>
                  <a:pt x="3424" y="0"/>
                  <a:pt x="3486" y="63"/>
                </a:cubicBezTo>
                <a:cubicBezTo>
                  <a:pt x="3864" y="438"/>
                  <a:pt x="3864" y="438"/>
                  <a:pt x="3864" y="438"/>
                </a:cubicBezTo>
                <a:cubicBezTo>
                  <a:pt x="3927" y="501"/>
                  <a:pt x="3924" y="605"/>
                  <a:pt x="3857" y="672"/>
                </a:cubicBezTo>
                <a:close/>
                <a:moveTo>
                  <a:pt x="2252" y="2267"/>
                </a:moveTo>
                <a:cubicBezTo>
                  <a:pt x="1647" y="1665"/>
                  <a:pt x="1647" y="1665"/>
                  <a:pt x="1647" y="1665"/>
                </a:cubicBezTo>
                <a:cubicBezTo>
                  <a:pt x="2978" y="342"/>
                  <a:pt x="2978" y="342"/>
                  <a:pt x="2978" y="342"/>
                </a:cubicBezTo>
                <a:cubicBezTo>
                  <a:pt x="3583" y="944"/>
                  <a:pt x="3583" y="944"/>
                  <a:pt x="3583" y="944"/>
                </a:cubicBezTo>
                <a:lnTo>
                  <a:pt x="2252" y="2267"/>
                </a:lnTo>
                <a:close/>
                <a:moveTo>
                  <a:pt x="2168" y="2350"/>
                </a:moveTo>
                <a:cubicBezTo>
                  <a:pt x="1321" y="2591"/>
                  <a:pt x="1321" y="2591"/>
                  <a:pt x="1321" y="2591"/>
                </a:cubicBezTo>
                <a:cubicBezTo>
                  <a:pt x="1563" y="1749"/>
                  <a:pt x="1563" y="1749"/>
                  <a:pt x="1563" y="1749"/>
                </a:cubicBezTo>
                <a:lnTo>
                  <a:pt x="2168" y="2350"/>
                </a:lnTo>
                <a:close/>
                <a:moveTo>
                  <a:pt x="770" y="495"/>
                </a:moveTo>
                <a:cubicBezTo>
                  <a:pt x="561" y="495"/>
                  <a:pt x="392" y="665"/>
                  <a:pt x="392" y="874"/>
                </a:cubicBezTo>
                <a:cubicBezTo>
                  <a:pt x="392" y="3158"/>
                  <a:pt x="392" y="3158"/>
                  <a:pt x="392" y="3158"/>
                </a:cubicBezTo>
                <a:cubicBezTo>
                  <a:pt x="392" y="3367"/>
                  <a:pt x="561" y="3536"/>
                  <a:pt x="770" y="3536"/>
                </a:cubicBezTo>
                <a:cubicBezTo>
                  <a:pt x="3055" y="3536"/>
                  <a:pt x="3055" y="3536"/>
                  <a:pt x="3055" y="3536"/>
                </a:cubicBezTo>
                <a:cubicBezTo>
                  <a:pt x="3264" y="3536"/>
                  <a:pt x="3433" y="3367"/>
                  <a:pt x="3433" y="3158"/>
                </a:cubicBezTo>
                <a:cubicBezTo>
                  <a:pt x="3433" y="1657"/>
                  <a:pt x="3433" y="1657"/>
                  <a:pt x="3433" y="1657"/>
                </a:cubicBezTo>
                <a:cubicBezTo>
                  <a:pt x="3824" y="1278"/>
                  <a:pt x="3824" y="1278"/>
                  <a:pt x="3824" y="1278"/>
                </a:cubicBezTo>
                <a:cubicBezTo>
                  <a:pt x="3824" y="3297"/>
                  <a:pt x="3824" y="3297"/>
                  <a:pt x="3824" y="3297"/>
                </a:cubicBezTo>
                <a:cubicBezTo>
                  <a:pt x="3824" y="3645"/>
                  <a:pt x="3529" y="3928"/>
                  <a:pt x="3181" y="3928"/>
                </a:cubicBezTo>
                <a:cubicBezTo>
                  <a:pt x="631" y="3928"/>
                  <a:pt x="631" y="3928"/>
                  <a:pt x="631" y="3928"/>
                </a:cubicBezTo>
                <a:cubicBezTo>
                  <a:pt x="283" y="3928"/>
                  <a:pt x="0" y="3645"/>
                  <a:pt x="0" y="3297"/>
                </a:cubicBezTo>
                <a:cubicBezTo>
                  <a:pt x="0" y="773"/>
                  <a:pt x="0" y="773"/>
                  <a:pt x="0" y="773"/>
                </a:cubicBezTo>
                <a:cubicBezTo>
                  <a:pt x="0" y="425"/>
                  <a:pt x="283" y="103"/>
                  <a:pt x="631" y="103"/>
                </a:cubicBezTo>
                <a:cubicBezTo>
                  <a:pt x="2650" y="103"/>
                  <a:pt x="2650" y="103"/>
                  <a:pt x="2650" y="103"/>
                </a:cubicBezTo>
                <a:cubicBezTo>
                  <a:pt x="2271" y="495"/>
                  <a:pt x="2271" y="495"/>
                  <a:pt x="2271" y="495"/>
                </a:cubicBezTo>
                <a:lnTo>
                  <a:pt x="770" y="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25326" y="268250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等腰三角形 12"/>
          <p:cNvSpPr/>
          <p:nvPr/>
        </p:nvSpPr>
        <p:spPr>
          <a:xfrm flipV="1">
            <a:off x="2114548" y="3301687"/>
            <a:ext cx="271463" cy="234020"/>
          </a:xfrm>
          <a:prstGeom prst="triangl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63828" y="3869634"/>
            <a:ext cx="228158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魏书生：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民主与科学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836140" y="2543172"/>
            <a:ext cx="2214563" cy="3414716"/>
          </a:xfrm>
          <a:prstGeom prst="roundRect">
            <a:avLst>
              <a:gd name="adj" fmla="val 7576"/>
            </a:avLst>
          </a:prstGeom>
          <a:noFill/>
          <a:ln>
            <a:solidFill>
              <a:srgbClr val="A5C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888867" y="1900019"/>
            <a:ext cx="2109108" cy="1287016"/>
          </a:xfrm>
          <a:prstGeom prst="roundRect">
            <a:avLst>
              <a:gd name="adj" fmla="val 7576"/>
            </a:avLst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18468" y="268250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等腰三角形 20"/>
          <p:cNvSpPr/>
          <p:nvPr/>
        </p:nvSpPr>
        <p:spPr>
          <a:xfrm flipV="1">
            <a:off x="4807690" y="3301687"/>
            <a:ext cx="271463" cy="234020"/>
          </a:xfrm>
          <a:prstGeom prst="triangl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826267" y="3869634"/>
            <a:ext cx="228158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于洁：温暖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郑英：向美而生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6451306" y="2543172"/>
            <a:ext cx="2214563" cy="3414716"/>
          </a:xfrm>
          <a:prstGeom prst="roundRect">
            <a:avLst>
              <a:gd name="adj" fmla="val 7576"/>
            </a:avLst>
          </a:prstGeom>
          <a:noFill/>
          <a:ln>
            <a:solidFill>
              <a:srgbClr val="B092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504033" y="1900019"/>
            <a:ext cx="2109108" cy="1287016"/>
          </a:xfrm>
          <a:prstGeom prst="roundRect">
            <a:avLst>
              <a:gd name="adj" fmla="val 7576"/>
            </a:avLst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246160" y="268250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 flipV="1">
            <a:off x="7422856" y="3301687"/>
            <a:ext cx="271463" cy="234020"/>
          </a:xfrm>
          <a:prstGeom prst="triangl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084938" y="3536259"/>
            <a:ext cx="228158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王晓波：猫的国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9085192" y="2542817"/>
            <a:ext cx="2214563" cy="3414716"/>
          </a:xfrm>
          <a:prstGeom prst="roundRect">
            <a:avLst>
              <a:gd name="adj" fmla="val 7576"/>
            </a:avLst>
          </a:prstGeom>
          <a:noFill/>
          <a:ln>
            <a:solidFill>
              <a:srgbClr val="9AA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9137919" y="1899664"/>
            <a:ext cx="2109108" cy="1287016"/>
          </a:xfrm>
          <a:prstGeom prst="roundRect">
            <a:avLst>
              <a:gd name="adj" fmla="val 7576"/>
            </a:avLst>
          </a:prstGeom>
          <a:solidFill>
            <a:srgbClr val="9AA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880046" y="268215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等腰三角形 34"/>
          <p:cNvSpPr/>
          <p:nvPr/>
        </p:nvSpPr>
        <p:spPr>
          <a:xfrm flipV="1">
            <a:off x="10056742" y="3301332"/>
            <a:ext cx="271463" cy="234020"/>
          </a:xfrm>
          <a:prstGeom prst="triangle">
            <a:avLst/>
          </a:prstGeom>
          <a:solidFill>
            <a:srgbClr val="9AA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137549" y="3973139"/>
            <a:ext cx="2281582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白露：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shen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文化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郦少春：书香文化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常丽华、朱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江月：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诗文化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KSO_Shape"/>
          <p:cNvSpPr/>
          <p:nvPr/>
        </p:nvSpPr>
        <p:spPr bwMode="auto">
          <a:xfrm>
            <a:off x="4643975" y="2077844"/>
            <a:ext cx="646166" cy="490009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KSO_Shape"/>
          <p:cNvSpPr/>
          <p:nvPr/>
        </p:nvSpPr>
        <p:spPr bwMode="auto">
          <a:xfrm>
            <a:off x="7202290" y="2082102"/>
            <a:ext cx="712593" cy="485751"/>
          </a:xfrm>
          <a:custGeom>
            <a:avLst/>
            <a:gdLst/>
            <a:ahLst/>
            <a:cxnLst/>
            <a:rect l="0" t="0" r="r" b="b"/>
            <a:pathLst>
              <a:path w="2608263" h="1778000">
                <a:moveTo>
                  <a:pt x="1956693" y="381000"/>
                </a:moveTo>
                <a:lnTo>
                  <a:pt x="1966217" y="381397"/>
                </a:lnTo>
                <a:lnTo>
                  <a:pt x="1975740" y="382192"/>
                </a:lnTo>
                <a:lnTo>
                  <a:pt x="1986057" y="382986"/>
                </a:lnTo>
                <a:lnTo>
                  <a:pt x="1995581" y="384575"/>
                </a:lnTo>
                <a:lnTo>
                  <a:pt x="2005501" y="386562"/>
                </a:lnTo>
                <a:lnTo>
                  <a:pt x="2015819" y="388548"/>
                </a:lnTo>
                <a:lnTo>
                  <a:pt x="2025739" y="391726"/>
                </a:lnTo>
                <a:lnTo>
                  <a:pt x="2035263" y="394904"/>
                </a:lnTo>
                <a:lnTo>
                  <a:pt x="2045580" y="398876"/>
                </a:lnTo>
                <a:lnTo>
                  <a:pt x="2055500" y="403246"/>
                </a:lnTo>
                <a:lnTo>
                  <a:pt x="2065421" y="408807"/>
                </a:lnTo>
                <a:lnTo>
                  <a:pt x="2075738" y="414766"/>
                </a:lnTo>
                <a:lnTo>
                  <a:pt x="2101927" y="438998"/>
                </a:lnTo>
                <a:lnTo>
                  <a:pt x="2143990" y="446149"/>
                </a:lnTo>
                <a:lnTo>
                  <a:pt x="2147958" y="448929"/>
                </a:lnTo>
                <a:lnTo>
                  <a:pt x="2151926" y="452107"/>
                </a:lnTo>
                <a:lnTo>
                  <a:pt x="2155497" y="455683"/>
                </a:lnTo>
                <a:lnTo>
                  <a:pt x="2158672" y="459655"/>
                </a:lnTo>
                <a:lnTo>
                  <a:pt x="2161847" y="464025"/>
                </a:lnTo>
                <a:lnTo>
                  <a:pt x="2164624" y="468395"/>
                </a:lnTo>
                <a:lnTo>
                  <a:pt x="2169783" y="477531"/>
                </a:lnTo>
                <a:lnTo>
                  <a:pt x="2173751" y="485874"/>
                </a:lnTo>
                <a:lnTo>
                  <a:pt x="2176529" y="493024"/>
                </a:lnTo>
                <a:lnTo>
                  <a:pt x="2179306" y="499380"/>
                </a:lnTo>
                <a:lnTo>
                  <a:pt x="2182878" y="516064"/>
                </a:lnTo>
                <a:lnTo>
                  <a:pt x="2186052" y="532749"/>
                </a:lnTo>
                <a:lnTo>
                  <a:pt x="2188036" y="549433"/>
                </a:lnTo>
                <a:lnTo>
                  <a:pt x="2189623" y="565720"/>
                </a:lnTo>
                <a:lnTo>
                  <a:pt x="2190417" y="582008"/>
                </a:lnTo>
                <a:lnTo>
                  <a:pt x="2190814" y="598692"/>
                </a:lnTo>
                <a:lnTo>
                  <a:pt x="2190814" y="615376"/>
                </a:lnTo>
                <a:lnTo>
                  <a:pt x="2190417" y="632855"/>
                </a:lnTo>
                <a:lnTo>
                  <a:pt x="2190020" y="642389"/>
                </a:lnTo>
                <a:lnTo>
                  <a:pt x="2188830" y="656293"/>
                </a:lnTo>
                <a:lnTo>
                  <a:pt x="2185259" y="692840"/>
                </a:lnTo>
                <a:lnTo>
                  <a:pt x="2183671" y="711908"/>
                </a:lnTo>
                <a:lnTo>
                  <a:pt x="2182878" y="730578"/>
                </a:lnTo>
                <a:lnTo>
                  <a:pt x="2182084" y="746468"/>
                </a:lnTo>
                <a:lnTo>
                  <a:pt x="2182481" y="753221"/>
                </a:lnTo>
                <a:lnTo>
                  <a:pt x="2182878" y="758386"/>
                </a:lnTo>
                <a:lnTo>
                  <a:pt x="2183671" y="765139"/>
                </a:lnTo>
                <a:lnTo>
                  <a:pt x="2184862" y="771098"/>
                </a:lnTo>
                <a:lnTo>
                  <a:pt x="2186449" y="775865"/>
                </a:lnTo>
                <a:lnTo>
                  <a:pt x="2188433" y="779837"/>
                </a:lnTo>
                <a:lnTo>
                  <a:pt x="2192798" y="787782"/>
                </a:lnTo>
                <a:lnTo>
                  <a:pt x="2195179" y="792152"/>
                </a:lnTo>
                <a:lnTo>
                  <a:pt x="2198353" y="798508"/>
                </a:lnTo>
                <a:lnTo>
                  <a:pt x="2200734" y="804069"/>
                </a:lnTo>
                <a:lnTo>
                  <a:pt x="2202719" y="810028"/>
                </a:lnTo>
                <a:lnTo>
                  <a:pt x="2204306" y="815987"/>
                </a:lnTo>
                <a:lnTo>
                  <a:pt x="2205496" y="822343"/>
                </a:lnTo>
                <a:lnTo>
                  <a:pt x="2206687" y="829096"/>
                </a:lnTo>
                <a:lnTo>
                  <a:pt x="2207480" y="835452"/>
                </a:lnTo>
                <a:lnTo>
                  <a:pt x="2207877" y="842205"/>
                </a:lnTo>
                <a:lnTo>
                  <a:pt x="2207877" y="848561"/>
                </a:lnTo>
                <a:lnTo>
                  <a:pt x="2207480" y="862465"/>
                </a:lnTo>
                <a:lnTo>
                  <a:pt x="2206290" y="875177"/>
                </a:lnTo>
                <a:lnTo>
                  <a:pt x="2204306" y="887889"/>
                </a:lnTo>
                <a:lnTo>
                  <a:pt x="2202321" y="899806"/>
                </a:lnTo>
                <a:lnTo>
                  <a:pt x="2199544" y="913312"/>
                </a:lnTo>
                <a:lnTo>
                  <a:pt x="2197560" y="920463"/>
                </a:lnTo>
                <a:lnTo>
                  <a:pt x="2195179" y="927613"/>
                </a:lnTo>
                <a:lnTo>
                  <a:pt x="2192798" y="934367"/>
                </a:lnTo>
                <a:lnTo>
                  <a:pt x="2190020" y="941517"/>
                </a:lnTo>
                <a:lnTo>
                  <a:pt x="2186846" y="947873"/>
                </a:lnTo>
                <a:lnTo>
                  <a:pt x="2183275" y="953037"/>
                </a:lnTo>
                <a:lnTo>
                  <a:pt x="2181291" y="955818"/>
                </a:lnTo>
                <a:lnTo>
                  <a:pt x="2178909" y="958201"/>
                </a:lnTo>
                <a:lnTo>
                  <a:pt x="2176132" y="960188"/>
                </a:lnTo>
                <a:lnTo>
                  <a:pt x="2173354" y="961777"/>
                </a:lnTo>
                <a:lnTo>
                  <a:pt x="2167799" y="965749"/>
                </a:lnTo>
                <a:lnTo>
                  <a:pt x="2162243" y="968530"/>
                </a:lnTo>
                <a:lnTo>
                  <a:pt x="2156291" y="971708"/>
                </a:lnTo>
                <a:lnTo>
                  <a:pt x="2151133" y="975283"/>
                </a:lnTo>
                <a:lnTo>
                  <a:pt x="2147958" y="977269"/>
                </a:lnTo>
                <a:lnTo>
                  <a:pt x="2145974" y="979653"/>
                </a:lnTo>
                <a:lnTo>
                  <a:pt x="2143593" y="982434"/>
                </a:lnTo>
                <a:lnTo>
                  <a:pt x="2142006" y="985612"/>
                </a:lnTo>
                <a:lnTo>
                  <a:pt x="2139625" y="990379"/>
                </a:lnTo>
                <a:lnTo>
                  <a:pt x="2137641" y="995543"/>
                </a:lnTo>
                <a:lnTo>
                  <a:pt x="2136450" y="1000707"/>
                </a:lnTo>
                <a:lnTo>
                  <a:pt x="2135260" y="1005871"/>
                </a:lnTo>
                <a:lnTo>
                  <a:pt x="2134466" y="1011433"/>
                </a:lnTo>
                <a:lnTo>
                  <a:pt x="2133673" y="1016597"/>
                </a:lnTo>
                <a:lnTo>
                  <a:pt x="2132879" y="1028514"/>
                </a:lnTo>
                <a:lnTo>
                  <a:pt x="2132085" y="1039637"/>
                </a:lnTo>
                <a:lnTo>
                  <a:pt x="2131292" y="1051158"/>
                </a:lnTo>
                <a:lnTo>
                  <a:pt x="2130895" y="1056719"/>
                </a:lnTo>
                <a:lnTo>
                  <a:pt x="2130101" y="1061883"/>
                </a:lnTo>
                <a:lnTo>
                  <a:pt x="2128911" y="1067445"/>
                </a:lnTo>
                <a:lnTo>
                  <a:pt x="2127721" y="1072212"/>
                </a:lnTo>
                <a:lnTo>
                  <a:pt x="2125736" y="1078170"/>
                </a:lnTo>
                <a:lnTo>
                  <a:pt x="2123355" y="1082937"/>
                </a:lnTo>
                <a:lnTo>
                  <a:pt x="2120578" y="1087307"/>
                </a:lnTo>
                <a:lnTo>
                  <a:pt x="2117800" y="1091280"/>
                </a:lnTo>
                <a:lnTo>
                  <a:pt x="2112245" y="1098430"/>
                </a:lnTo>
                <a:lnTo>
                  <a:pt x="2106293" y="1105183"/>
                </a:lnTo>
                <a:lnTo>
                  <a:pt x="2103515" y="1109156"/>
                </a:lnTo>
                <a:lnTo>
                  <a:pt x="2101134" y="1112731"/>
                </a:lnTo>
                <a:lnTo>
                  <a:pt x="2098356" y="1116703"/>
                </a:lnTo>
                <a:lnTo>
                  <a:pt x="2096372" y="1121470"/>
                </a:lnTo>
                <a:lnTo>
                  <a:pt x="2093991" y="1126237"/>
                </a:lnTo>
                <a:lnTo>
                  <a:pt x="2092801" y="1131799"/>
                </a:lnTo>
                <a:lnTo>
                  <a:pt x="2091610" y="1138155"/>
                </a:lnTo>
                <a:lnTo>
                  <a:pt x="2090817" y="1145305"/>
                </a:lnTo>
                <a:lnTo>
                  <a:pt x="2127721" y="1150470"/>
                </a:lnTo>
                <a:lnTo>
                  <a:pt x="2138435" y="1173907"/>
                </a:lnTo>
                <a:lnTo>
                  <a:pt x="2144783" y="1187016"/>
                </a:lnTo>
                <a:lnTo>
                  <a:pt x="2152323" y="1201317"/>
                </a:lnTo>
                <a:lnTo>
                  <a:pt x="2159863" y="1214426"/>
                </a:lnTo>
                <a:lnTo>
                  <a:pt x="2163831" y="1220782"/>
                </a:lnTo>
                <a:lnTo>
                  <a:pt x="2167799" y="1226741"/>
                </a:lnTo>
                <a:lnTo>
                  <a:pt x="2171767" y="1231905"/>
                </a:lnTo>
                <a:lnTo>
                  <a:pt x="2175735" y="1236672"/>
                </a:lnTo>
                <a:lnTo>
                  <a:pt x="2180497" y="1240645"/>
                </a:lnTo>
                <a:lnTo>
                  <a:pt x="2184862" y="1243823"/>
                </a:lnTo>
                <a:lnTo>
                  <a:pt x="2241606" y="1259713"/>
                </a:lnTo>
                <a:lnTo>
                  <a:pt x="2293192" y="1281164"/>
                </a:lnTo>
                <a:lnTo>
                  <a:pt x="2345572" y="1303807"/>
                </a:lnTo>
                <a:lnTo>
                  <a:pt x="2397951" y="1326053"/>
                </a:lnTo>
                <a:lnTo>
                  <a:pt x="2449140" y="1347902"/>
                </a:lnTo>
                <a:lnTo>
                  <a:pt x="2461045" y="1352669"/>
                </a:lnTo>
                <a:lnTo>
                  <a:pt x="2472552" y="1356641"/>
                </a:lnTo>
                <a:lnTo>
                  <a:pt x="2496361" y="1365381"/>
                </a:lnTo>
                <a:lnTo>
                  <a:pt x="2519773" y="1373723"/>
                </a:lnTo>
                <a:lnTo>
                  <a:pt x="2530884" y="1378093"/>
                </a:lnTo>
                <a:lnTo>
                  <a:pt x="2541995" y="1382860"/>
                </a:lnTo>
                <a:lnTo>
                  <a:pt x="2552312" y="1388421"/>
                </a:lnTo>
                <a:lnTo>
                  <a:pt x="2562233" y="1394380"/>
                </a:lnTo>
                <a:lnTo>
                  <a:pt x="2566597" y="1397558"/>
                </a:lnTo>
                <a:lnTo>
                  <a:pt x="2571756" y="1400736"/>
                </a:lnTo>
                <a:lnTo>
                  <a:pt x="2576121" y="1404311"/>
                </a:lnTo>
                <a:lnTo>
                  <a:pt x="2580089" y="1407886"/>
                </a:lnTo>
                <a:lnTo>
                  <a:pt x="2584057" y="1411859"/>
                </a:lnTo>
                <a:lnTo>
                  <a:pt x="2587629" y="1416228"/>
                </a:lnTo>
                <a:lnTo>
                  <a:pt x="2591200" y="1420598"/>
                </a:lnTo>
                <a:lnTo>
                  <a:pt x="2594375" y="1425365"/>
                </a:lnTo>
                <a:lnTo>
                  <a:pt x="2597946" y="1430132"/>
                </a:lnTo>
                <a:lnTo>
                  <a:pt x="2600723" y="1435296"/>
                </a:lnTo>
                <a:lnTo>
                  <a:pt x="2603105" y="1440858"/>
                </a:lnTo>
                <a:lnTo>
                  <a:pt x="2605089" y="1446817"/>
                </a:lnTo>
                <a:lnTo>
                  <a:pt x="2605485" y="1465487"/>
                </a:lnTo>
                <a:lnTo>
                  <a:pt x="2605882" y="1488528"/>
                </a:lnTo>
                <a:lnTo>
                  <a:pt x="2607073" y="1542951"/>
                </a:lnTo>
                <a:lnTo>
                  <a:pt x="2608263" y="1599757"/>
                </a:lnTo>
                <a:lnTo>
                  <a:pt x="2608263" y="1625975"/>
                </a:lnTo>
                <a:lnTo>
                  <a:pt x="2608263" y="1649413"/>
                </a:lnTo>
                <a:lnTo>
                  <a:pt x="2308271" y="1649413"/>
                </a:lnTo>
                <a:lnTo>
                  <a:pt x="2307081" y="1594196"/>
                </a:lnTo>
                <a:lnTo>
                  <a:pt x="2305493" y="1538581"/>
                </a:lnTo>
                <a:lnTo>
                  <a:pt x="2305097" y="1494486"/>
                </a:lnTo>
                <a:lnTo>
                  <a:pt x="2305097" y="1482172"/>
                </a:lnTo>
                <a:lnTo>
                  <a:pt x="2301129" y="1470651"/>
                </a:lnTo>
                <a:lnTo>
                  <a:pt x="2297557" y="1461117"/>
                </a:lnTo>
                <a:lnTo>
                  <a:pt x="2293986" y="1451981"/>
                </a:lnTo>
                <a:lnTo>
                  <a:pt x="2289224" y="1443241"/>
                </a:lnTo>
                <a:lnTo>
                  <a:pt x="2284859" y="1434899"/>
                </a:lnTo>
                <a:lnTo>
                  <a:pt x="2280097" y="1426954"/>
                </a:lnTo>
                <a:lnTo>
                  <a:pt x="2275335" y="1419406"/>
                </a:lnTo>
                <a:lnTo>
                  <a:pt x="2270177" y="1411859"/>
                </a:lnTo>
                <a:lnTo>
                  <a:pt x="2264621" y="1405106"/>
                </a:lnTo>
                <a:lnTo>
                  <a:pt x="2258669" y="1398352"/>
                </a:lnTo>
                <a:lnTo>
                  <a:pt x="2252717" y="1391996"/>
                </a:lnTo>
                <a:lnTo>
                  <a:pt x="2246765" y="1386435"/>
                </a:lnTo>
                <a:lnTo>
                  <a:pt x="2240416" y="1380079"/>
                </a:lnTo>
                <a:lnTo>
                  <a:pt x="2234067" y="1374915"/>
                </a:lnTo>
                <a:lnTo>
                  <a:pt x="2226924" y="1369750"/>
                </a:lnTo>
                <a:lnTo>
                  <a:pt x="2220178" y="1364983"/>
                </a:lnTo>
                <a:lnTo>
                  <a:pt x="2213433" y="1360217"/>
                </a:lnTo>
                <a:lnTo>
                  <a:pt x="2206290" y="1355450"/>
                </a:lnTo>
                <a:lnTo>
                  <a:pt x="2198750" y="1351080"/>
                </a:lnTo>
                <a:lnTo>
                  <a:pt x="2184465" y="1343532"/>
                </a:lnTo>
                <a:lnTo>
                  <a:pt x="2169386" y="1336382"/>
                </a:lnTo>
                <a:lnTo>
                  <a:pt x="2154307" y="1330026"/>
                </a:lnTo>
                <a:lnTo>
                  <a:pt x="2139228" y="1323670"/>
                </a:lnTo>
                <a:lnTo>
                  <a:pt x="2124546" y="1318108"/>
                </a:lnTo>
                <a:lnTo>
                  <a:pt x="2095578" y="1307780"/>
                </a:lnTo>
                <a:lnTo>
                  <a:pt x="2067405" y="1297849"/>
                </a:lnTo>
                <a:lnTo>
                  <a:pt x="2053913" y="1293082"/>
                </a:lnTo>
                <a:lnTo>
                  <a:pt x="2041215" y="1287917"/>
                </a:lnTo>
                <a:lnTo>
                  <a:pt x="1985264" y="1263685"/>
                </a:lnTo>
                <a:lnTo>
                  <a:pt x="1926932" y="1239056"/>
                </a:lnTo>
                <a:lnTo>
                  <a:pt x="1840427" y="1202112"/>
                </a:lnTo>
                <a:lnTo>
                  <a:pt x="1797571" y="1183441"/>
                </a:lnTo>
                <a:lnTo>
                  <a:pt x="1755111" y="1166359"/>
                </a:lnTo>
                <a:lnTo>
                  <a:pt x="1762651" y="1150470"/>
                </a:lnTo>
                <a:lnTo>
                  <a:pt x="1790031" y="1143716"/>
                </a:lnTo>
                <a:lnTo>
                  <a:pt x="1788047" y="1138155"/>
                </a:lnTo>
                <a:lnTo>
                  <a:pt x="1786460" y="1132196"/>
                </a:lnTo>
                <a:lnTo>
                  <a:pt x="1784873" y="1127429"/>
                </a:lnTo>
                <a:lnTo>
                  <a:pt x="1782492" y="1123457"/>
                </a:lnTo>
                <a:lnTo>
                  <a:pt x="1780111" y="1119484"/>
                </a:lnTo>
                <a:lnTo>
                  <a:pt x="1777730" y="1115909"/>
                </a:lnTo>
                <a:lnTo>
                  <a:pt x="1772571" y="1109950"/>
                </a:lnTo>
                <a:lnTo>
                  <a:pt x="1767413" y="1103594"/>
                </a:lnTo>
                <a:lnTo>
                  <a:pt x="1762254" y="1097636"/>
                </a:lnTo>
                <a:lnTo>
                  <a:pt x="1759476" y="1094458"/>
                </a:lnTo>
                <a:lnTo>
                  <a:pt x="1757095" y="1091280"/>
                </a:lnTo>
                <a:lnTo>
                  <a:pt x="1755111" y="1087307"/>
                </a:lnTo>
                <a:lnTo>
                  <a:pt x="1753524" y="1082937"/>
                </a:lnTo>
                <a:lnTo>
                  <a:pt x="1743207" y="973694"/>
                </a:lnTo>
                <a:lnTo>
                  <a:pt x="1743207" y="974091"/>
                </a:lnTo>
                <a:lnTo>
                  <a:pt x="1742413" y="974091"/>
                </a:lnTo>
                <a:lnTo>
                  <a:pt x="1739636" y="973694"/>
                </a:lnTo>
                <a:lnTo>
                  <a:pt x="1730112" y="972105"/>
                </a:lnTo>
                <a:lnTo>
                  <a:pt x="1720985" y="969324"/>
                </a:lnTo>
                <a:lnTo>
                  <a:pt x="1717414" y="968133"/>
                </a:lnTo>
                <a:lnTo>
                  <a:pt x="1715033" y="967338"/>
                </a:lnTo>
                <a:lnTo>
                  <a:pt x="1711065" y="963763"/>
                </a:lnTo>
                <a:lnTo>
                  <a:pt x="1707097" y="960188"/>
                </a:lnTo>
                <a:lnTo>
                  <a:pt x="1703129" y="955818"/>
                </a:lnTo>
                <a:lnTo>
                  <a:pt x="1699954" y="950654"/>
                </a:lnTo>
                <a:lnTo>
                  <a:pt x="1697177" y="945490"/>
                </a:lnTo>
                <a:lnTo>
                  <a:pt x="1694399" y="939531"/>
                </a:lnTo>
                <a:lnTo>
                  <a:pt x="1692018" y="932778"/>
                </a:lnTo>
                <a:lnTo>
                  <a:pt x="1689637" y="926422"/>
                </a:lnTo>
                <a:lnTo>
                  <a:pt x="1688050" y="919668"/>
                </a:lnTo>
                <a:lnTo>
                  <a:pt x="1686066" y="912518"/>
                </a:lnTo>
                <a:lnTo>
                  <a:pt x="1683288" y="897423"/>
                </a:lnTo>
                <a:lnTo>
                  <a:pt x="1681304" y="882327"/>
                </a:lnTo>
                <a:lnTo>
                  <a:pt x="1679717" y="867232"/>
                </a:lnTo>
                <a:lnTo>
                  <a:pt x="1684875" y="862465"/>
                </a:lnTo>
                <a:lnTo>
                  <a:pt x="1689637" y="857698"/>
                </a:lnTo>
                <a:lnTo>
                  <a:pt x="1694796" y="851739"/>
                </a:lnTo>
                <a:lnTo>
                  <a:pt x="1699161" y="845780"/>
                </a:lnTo>
                <a:lnTo>
                  <a:pt x="1703525" y="839424"/>
                </a:lnTo>
                <a:lnTo>
                  <a:pt x="1707891" y="832671"/>
                </a:lnTo>
                <a:lnTo>
                  <a:pt x="1711462" y="825918"/>
                </a:lnTo>
                <a:lnTo>
                  <a:pt x="1715033" y="818767"/>
                </a:lnTo>
                <a:lnTo>
                  <a:pt x="1718208" y="811617"/>
                </a:lnTo>
                <a:lnTo>
                  <a:pt x="1720985" y="804466"/>
                </a:lnTo>
                <a:lnTo>
                  <a:pt x="1726144" y="790166"/>
                </a:lnTo>
                <a:lnTo>
                  <a:pt x="1730509" y="776262"/>
                </a:lnTo>
                <a:lnTo>
                  <a:pt x="1734080" y="762755"/>
                </a:lnTo>
                <a:lnTo>
                  <a:pt x="1736858" y="750838"/>
                </a:lnTo>
                <a:lnTo>
                  <a:pt x="1738842" y="740510"/>
                </a:lnTo>
                <a:lnTo>
                  <a:pt x="1742413" y="720647"/>
                </a:lnTo>
                <a:lnTo>
                  <a:pt x="1743604" y="709524"/>
                </a:lnTo>
                <a:lnTo>
                  <a:pt x="1745191" y="698798"/>
                </a:lnTo>
                <a:lnTo>
                  <a:pt x="1746381" y="687278"/>
                </a:lnTo>
                <a:lnTo>
                  <a:pt x="1747175" y="675361"/>
                </a:lnTo>
                <a:lnTo>
                  <a:pt x="1747572" y="663443"/>
                </a:lnTo>
                <a:lnTo>
                  <a:pt x="1747572" y="651129"/>
                </a:lnTo>
                <a:lnTo>
                  <a:pt x="1747175" y="638814"/>
                </a:lnTo>
                <a:lnTo>
                  <a:pt x="1746381" y="626102"/>
                </a:lnTo>
                <a:lnTo>
                  <a:pt x="1744794" y="613787"/>
                </a:lnTo>
                <a:lnTo>
                  <a:pt x="1742810" y="601473"/>
                </a:lnTo>
                <a:lnTo>
                  <a:pt x="1740033" y="589158"/>
                </a:lnTo>
                <a:lnTo>
                  <a:pt x="1736461" y="576843"/>
                </a:lnTo>
                <a:lnTo>
                  <a:pt x="1732096" y="564529"/>
                </a:lnTo>
                <a:lnTo>
                  <a:pt x="1726937" y="553008"/>
                </a:lnTo>
                <a:lnTo>
                  <a:pt x="1723366" y="546255"/>
                </a:lnTo>
                <a:lnTo>
                  <a:pt x="1720192" y="539899"/>
                </a:lnTo>
                <a:lnTo>
                  <a:pt x="1715033" y="530365"/>
                </a:lnTo>
                <a:lnTo>
                  <a:pt x="1712652" y="526393"/>
                </a:lnTo>
                <a:lnTo>
                  <a:pt x="1711859" y="521229"/>
                </a:lnTo>
                <a:lnTo>
                  <a:pt x="1711859" y="516064"/>
                </a:lnTo>
                <a:lnTo>
                  <a:pt x="1711462" y="509708"/>
                </a:lnTo>
                <a:lnTo>
                  <a:pt x="1712255" y="493421"/>
                </a:lnTo>
                <a:lnTo>
                  <a:pt x="1716223" y="486271"/>
                </a:lnTo>
                <a:lnTo>
                  <a:pt x="1720192" y="479915"/>
                </a:lnTo>
                <a:lnTo>
                  <a:pt x="1724557" y="473559"/>
                </a:lnTo>
                <a:lnTo>
                  <a:pt x="1728922" y="467600"/>
                </a:lnTo>
                <a:lnTo>
                  <a:pt x="1734080" y="462039"/>
                </a:lnTo>
                <a:lnTo>
                  <a:pt x="1738842" y="456477"/>
                </a:lnTo>
                <a:lnTo>
                  <a:pt x="1743604" y="451313"/>
                </a:lnTo>
                <a:lnTo>
                  <a:pt x="1748762" y="446546"/>
                </a:lnTo>
                <a:lnTo>
                  <a:pt x="1754318" y="442176"/>
                </a:lnTo>
                <a:lnTo>
                  <a:pt x="1759476" y="438204"/>
                </a:lnTo>
                <a:lnTo>
                  <a:pt x="1765429" y="434231"/>
                </a:lnTo>
                <a:lnTo>
                  <a:pt x="1771381" y="430259"/>
                </a:lnTo>
                <a:lnTo>
                  <a:pt x="1776936" y="427081"/>
                </a:lnTo>
                <a:lnTo>
                  <a:pt x="1782888" y="424300"/>
                </a:lnTo>
                <a:lnTo>
                  <a:pt x="1789634" y="421917"/>
                </a:lnTo>
                <a:lnTo>
                  <a:pt x="1795587" y="419533"/>
                </a:lnTo>
                <a:lnTo>
                  <a:pt x="1820983" y="409999"/>
                </a:lnTo>
                <a:lnTo>
                  <a:pt x="1834871" y="404438"/>
                </a:lnTo>
                <a:lnTo>
                  <a:pt x="1849950" y="399273"/>
                </a:lnTo>
                <a:lnTo>
                  <a:pt x="1865823" y="394506"/>
                </a:lnTo>
                <a:lnTo>
                  <a:pt x="1882886" y="390137"/>
                </a:lnTo>
                <a:lnTo>
                  <a:pt x="1900742" y="386562"/>
                </a:lnTo>
                <a:lnTo>
                  <a:pt x="1909472" y="384973"/>
                </a:lnTo>
                <a:lnTo>
                  <a:pt x="1918599" y="383384"/>
                </a:lnTo>
                <a:lnTo>
                  <a:pt x="1927726" y="382589"/>
                </a:lnTo>
                <a:lnTo>
                  <a:pt x="1937249" y="381795"/>
                </a:lnTo>
                <a:lnTo>
                  <a:pt x="1946773" y="381397"/>
                </a:lnTo>
                <a:lnTo>
                  <a:pt x="1956693" y="381000"/>
                </a:lnTo>
                <a:close/>
                <a:moveTo>
                  <a:pt x="674585" y="381000"/>
                </a:moveTo>
                <a:lnTo>
                  <a:pt x="684505" y="381397"/>
                </a:lnTo>
                <a:lnTo>
                  <a:pt x="694029" y="382192"/>
                </a:lnTo>
                <a:lnTo>
                  <a:pt x="703552" y="382986"/>
                </a:lnTo>
                <a:lnTo>
                  <a:pt x="713870" y="384575"/>
                </a:lnTo>
                <a:lnTo>
                  <a:pt x="723790" y="386562"/>
                </a:lnTo>
                <a:lnTo>
                  <a:pt x="733710" y="388548"/>
                </a:lnTo>
                <a:lnTo>
                  <a:pt x="743631" y="391726"/>
                </a:lnTo>
                <a:lnTo>
                  <a:pt x="753551" y="394904"/>
                </a:lnTo>
                <a:lnTo>
                  <a:pt x="763868" y="398876"/>
                </a:lnTo>
                <a:lnTo>
                  <a:pt x="773789" y="403246"/>
                </a:lnTo>
                <a:lnTo>
                  <a:pt x="783709" y="408807"/>
                </a:lnTo>
                <a:lnTo>
                  <a:pt x="793629" y="414766"/>
                </a:lnTo>
                <a:lnTo>
                  <a:pt x="820216" y="438998"/>
                </a:lnTo>
                <a:lnTo>
                  <a:pt x="861088" y="446149"/>
                </a:lnTo>
                <a:lnTo>
                  <a:pt x="863866" y="468792"/>
                </a:lnTo>
                <a:lnTo>
                  <a:pt x="867040" y="491832"/>
                </a:lnTo>
                <a:lnTo>
                  <a:pt x="871008" y="514873"/>
                </a:lnTo>
                <a:lnTo>
                  <a:pt x="876167" y="539105"/>
                </a:lnTo>
                <a:lnTo>
                  <a:pt x="871405" y="548241"/>
                </a:lnTo>
                <a:lnTo>
                  <a:pt x="868231" y="554200"/>
                </a:lnTo>
                <a:lnTo>
                  <a:pt x="864659" y="560556"/>
                </a:lnTo>
                <a:lnTo>
                  <a:pt x="861088" y="568501"/>
                </a:lnTo>
                <a:lnTo>
                  <a:pt x="858310" y="577241"/>
                </a:lnTo>
                <a:lnTo>
                  <a:pt x="855533" y="586377"/>
                </a:lnTo>
                <a:lnTo>
                  <a:pt x="854342" y="591144"/>
                </a:lnTo>
                <a:lnTo>
                  <a:pt x="853548" y="596309"/>
                </a:lnTo>
                <a:lnTo>
                  <a:pt x="853152" y="602267"/>
                </a:lnTo>
                <a:lnTo>
                  <a:pt x="852755" y="607431"/>
                </a:lnTo>
                <a:lnTo>
                  <a:pt x="852755" y="613390"/>
                </a:lnTo>
                <a:lnTo>
                  <a:pt x="853152" y="619349"/>
                </a:lnTo>
                <a:lnTo>
                  <a:pt x="854739" y="642786"/>
                </a:lnTo>
                <a:lnTo>
                  <a:pt x="856723" y="670991"/>
                </a:lnTo>
                <a:lnTo>
                  <a:pt x="857913" y="686087"/>
                </a:lnTo>
                <a:lnTo>
                  <a:pt x="859501" y="700785"/>
                </a:lnTo>
                <a:lnTo>
                  <a:pt x="861485" y="716675"/>
                </a:lnTo>
                <a:lnTo>
                  <a:pt x="863469" y="732167"/>
                </a:lnTo>
                <a:lnTo>
                  <a:pt x="866247" y="748057"/>
                </a:lnTo>
                <a:lnTo>
                  <a:pt x="869818" y="763153"/>
                </a:lnTo>
                <a:lnTo>
                  <a:pt x="873786" y="779043"/>
                </a:lnTo>
                <a:lnTo>
                  <a:pt x="878548" y="793741"/>
                </a:lnTo>
                <a:lnTo>
                  <a:pt x="883706" y="808439"/>
                </a:lnTo>
                <a:lnTo>
                  <a:pt x="886881" y="815589"/>
                </a:lnTo>
                <a:lnTo>
                  <a:pt x="890055" y="822343"/>
                </a:lnTo>
                <a:lnTo>
                  <a:pt x="893230" y="829493"/>
                </a:lnTo>
                <a:lnTo>
                  <a:pt x="896801" y="835849"/>
                </a:lnTo>
                <a:lnTo>
                  <a:pt x="901166" y="842205"/>
                </a:lnTo>
                <a:lnTo>
                  <a:pt x="905134" y="848561"/>
                </a:lnTo>
                <a:lnTo>
                  <a:pt x="909896" y="854520"/>
                </a:lnTo>
                <a:lnTo>
                  <a:pt x="914261" y="860081"/>
                </a:lnTo>
                <a:lnTo>
                  <a:pt x="919420" y="865643"/>
                </a:lnTo>
                <a:lnTo>
                  <a:pt x="924578" y="870807"/>
                </a:lnTo>
                <a:lnTo>
                  <a:pt x="922594" y="885902"/>
                </a:lnTo>
                <a:lnTo>
                  <a:pt x="920213" y="899806"/>
                </a:lnTo>
                <a:lnTo>
                  <a:pt x="917436" y="913312"/>
                </a:lnTo>
                <a:lnTo>
                  <a:pt x="915451" y="920463"/>
                </a:lnTo>
                <a:lnTo>
                  <a:pt x="913467" y="927613"/>
                </a:lnTo>
                <a:lnTo>
                  <a:pt x="911087" y="934367"/>
                </a:lnTo>
                <a:lnTo>
                  <a:pt x="908309" y="941517"/>
                </a:lnTo>
                <a:lnTo>
                  <a:pt x="905134" y="947873"/>
                </a:lnTo>
                <a:lnTo>
                  <a:pt x="901563" y="953037"/>
                </a:lnTo>
                <a:lnTo>
                  <a:pt x="899182" y="955818"/>
                </a:lnTo>
                <a:lnTo>
                  <a:pt x="896801" y="958201"/>
                </a:lnTo>
                <a:lnTo>
                  <a:pt x="894420" y="960188"/>
                </a:lnTo>
                <a:lnTo>
                  <a:pt x="891643" y="961777"/>
                </a:lnTo>
                <a:lnTo>
                  <a:pt x="886087" y="965749"/>
                </a:lnTo>
                <a:lnTo>
                  <a:pt x="880532" y="968530"/>
                </a:lnTo>
                <a:lnTo>
                  <a:pt x="874580" y="971708"/>
                </a:lnTo>
                <a:lnTo>
                  <a:pt x="869024" y="975283"/>
                </a:lnTo>
                <a:lnTo>
                  <a:pt x="866247" y="977269"/>
                </a:lnTo>
                <a:lnTo>
                  <a:pt x="863866" y="979653"/>
                </a:lnTo>
                <a:lnTo>
                  <a:pt x="861881" y="982434"/>
                </a:lnTo>
                <a:lnTo>
                  <a:pt x="859897" y="985612"/>
                </a:lnTo>
                <a:lnTo>
                  <a:pt x="857913" y="990379"/>
                </a:lnTo>
                <a:lnTo>
                  <a:pt x="855929" y="995543"/>
                </a:lnTo>
                <a:lnTo>
                  <a:pt x="854342" y="1000707"/>
                </a:lnTo>
                <a:lnTo>
                  <a:pt x="853152" y="1005871"/>
                </a:lnTo>
                <a:lnTo>
                  <a:pt x="852358" y="1011433"/>
                </a:lnTo>
                <a:lnTo>
                  <a:pt x="851961" y="1016597"/>
                </a:lnTo>
                <a:lnTo>
                  <a:pt x="851167" y="1028514"/>
                </a:lnTo>
                <a:lnTo>
                  <a:pt x="850374" y="1039637"/>
                </a:lnTo>
                <a:lnTo>
                  <a:pt x="849580" y="1051158"/>
                </a:lnTo>
                <a:lnTo>
                  <a:pt x="849183" y="1056719"/>
                </a:lnTo>
                <a:lnTo>
                  <a:pt x="848390" y="1061883"/>
                </a:lnTo>
                <a:lnTo>
                  <a:pt x="847199" y="1067445"/>
                </a:lnTo>
                <a:lnTo>
                  <a:pt x="845612" y="1072212"/>
                </a:lnTo>
                <a:lnTo>
                  <a:pt x="843231" y="1078170"/>
                </a:lnTo>
                <a:lnTo>
                  <a:pt x="841247" y="1082937"/>
                </a:lnTo>
                <a:lnTo>
                  <a:pt x="838469" y="1087307"/>
                </a:lnTo>
                <a:lnTo>
                  <a:pt x="836089" y="1091280"/>
                </a:lnTo>
                <a:lnTo>
                  <a:pt x="830136" y="1098430"/>
                </a:lnTo>
                <a:lnTo>
                  <a:pt x="824581" y="1105183"/>
                </a:lnTo>
                <a:lnTo>
                  <a:pt x="821803" y="1109156"/>
                </a:lnTo>
                <a:lnTo>
                  <a:pt x="819026" y="1112731"/>
                </a:lnTo>
                <a:lnTo>
                  <a:pt x="816248" y="1116703"/>
                </a:lnTo>
                <a:lnTo>
                  <a:pt x="814264" y="1121470"/>
                </a:lnTo>
                <a:lnTo>
                  <a:pt x="812280" y="1126237"/>
                </a:lnTo>
                <a:lnTo>
                  <a:pt x="810692" y="1131799"/>
                </a:lnTo>
                <a:lnTo>
                  <a:pt x="809899" y="1138155"/>
                </a:lnTo>
                <a:lnTo>
                  <a:pt x="809105" y="1145305"/>
                </a:lnTo>
                <a:lnTo>
                  <a:pt x="845612" y="1150470"/>
                </a:lnTo>
                <a:lnTo>
                  <a:pt x="853152" y="1166757"/>
                </a:lnTo>
                <a:lnTo>
                  <a:pt x="811089" y="1183838"/>
                </a:lnTo>
                <a:lnTo>
                  <a:pt x="768233" y="1202112"/>
                </a:lnTo>
                <a:lnTo>
                  <a:pt x="682521" y="1239056"/>
                </a:lnTo>
                <a:lnTo>
                  <a:pt x="624586" y="1263685"/>
                </a:lnTo>
                <a:lnTo>
                  <a:pt x="568635" y="1287917"/>
                </a:lnTo>
                <a:lnTo>
                  <a:pt x="555541" y="1293082"/>
                </a:lnTo>
                <a:lnTo>
                  <a:pt x="542446" y="1297849"/>
                </a:lnTo>
                <a:lnTo>
                  <a:pt x="514669" y="1307780"/>
                </a:lnTo>
                <a:lnTo>
                  <a:pt x="485304" y="1318108"/>
                </a:lnTo>
                <a:lnTo>
                  <a:pt x="470225" y="1323670"/>
                </a:lnTo>
                <a:lnTo>
                  <a:pt x="455146" y="1330026"/>
                </a:lnTo>
                <a:lnTo>
                  <a:pt x="440464" y="1336382"/>
                </a:lnTo>
                <a:lnTo>
                  <a:pt x="425385" y="1343532"/>
                </a:lnTo>
                <a:lnTo>
                  <a:pt x="410703" y="1351080"/>
                </a:lnTo>
                <a:lnTo>
                  <a:pt x="403561" y="1355450"/>
                </a:lnTo>
                <a:lnTo>
                  <a:pt x="396418" y="1360217"/>
                </a:lnTo>
                <a:lnTo>
                  <a:pt x="389275" y="1364983"/>
                </a:lnTo>
                <a:lnTo>
                  <a:pt x="382529" y="1369750"/>
                </a:lnTo>
                <a:lnTo>
                  <a:pt x="376180" y="1374915"/>
                </a:lnTo>
                <a:lnTo>
                  <a:pt x="369038" y="1380079"/>
                </a:lnTo>
                <a:lnTo>
                  <a:pt x="363085" y="1386435"/>
                </a:lnTo>
                <a:lnTo>
                  <a:pt x="356736" y="1391996"/>
                </a:lnTo>
                <a:lnTo>
                  <a:pt x="350784" y="1398352"/>
                </a:lnTo>
                <a:lnTo>
                  <a:pt x="345229" y="1405106"/>
                </a:lnTo>
                <a:lnTo>
                  <a:pt x="339277" y="1411859"/>
                </a:lnTo>
                <a:lnTo>
                  <a:pt x="334118" y="1419406"/>
                </a:lnTo>
                <a:lnTo>
                  <a:pt x="329356" y="1426954"/>
                </a:lnTo>
                <a:lnTo>
                  <a:pt x="324594" y="1434899"/>
                </a:lnTo>
                <a:lnTo>
                  <a:pt x="320229" y="1443241"/>
                </a:lnTo>
                <a:lnTo>
                  <a:pt x="315865" y="1451981"/>
                </a:lnTo>
                <a:lnTo>
                  <a:pt x="311896" y="1461117"/>
                </a:lnTo>
                <a:lnTo>
                  <a:pt x="308325" y="1470651"/>
                </a:lnTo>
                <a:lnTo>
                  <a:pt x="304357" y="1482172"/>
                </a:lnTo>
                <a:lnTo>
                  <a:pt x="304357" y="1494486"/>
                </a:lnTo>
                <a:lnTo>
                  <a:pt x="303960" y="1538581"/>
                </a:lnTo>
                <a:lnTo>
                  <a:pt x="302770" y="1594196"/>
                </a:lnTo>
                <a:lnTo>
                  <a:pt x="301182" y="1649413"/>
                </a:lnTo>
                <a:lnTo>
                  <a:pt x="0" y="1649413"/>
                </a:lnTo>
                <a:lnTo>
                  <a:pt x="0" y="1625975"/>
                </a:lnTo>
                <a:lnTo>
                  <a:pt x="0" y="1599757"/>
                </a:lnTo>
                <a:lnTo>
                  <a:pt x="1190" y="1542951"/>
                </a:lnTo>
                <a:lnTo>
                  <a:pt x="2381" y="1488528"/>
                </a:lnTo>
                <a:lnTo>
                  <a:pt x="2778" y="1465487"/>
                </a:lnTo>
                <a:lnTo>
                  <a:pt x="2778" y="1446817"/>
                </a:lnTo>
                <a:lnTo>
                  <a:pt x="5159" y="1440858"/>
                </a:lnTo>
                <a:lnTo>
                  <a:pt x="7539" y="1435296"/>
                </a:lnTo>
                <a:lnTo>
                  <a:pt x="10317" y="1430132"/>
                </a:lnTo>
                <a:lnTo>
                  <a:pt x="13889" y="1425365"/>
                </a:lnTo>
                <a:lnTo>
                  <a:pt x="17063" y="1420598"/>
                </a:lnTo>
                <a:lnTo>
                  <a:pt x="20634" y="1416228"/>
                </a:lnTo>
                <a:lnTo>
                  <a:pt x="24206" y="1411859"/>
                </a:lnTo>
                <a:lnTo>
                  <a:pt x="28174" y="1407886"/>
                </a:lnTo>
                <a:lnTo>
                  <a:pt x="32142" y="1404311"/>
                </a:lnTo>
                <a:lnTo>
                  <a:pt x="36507" y="1400736"/>
                </a:lnTo>
                <a:lnTo>
                  <a:pt x="41269" y="1397558"/>
                </a:lnTo>
                <a:lnTo>
                  <a:pt x="46031" y="1394380"/>
                </a:lnTo>
                <a:lnTo>
                  <a:pt x="55951" y="1388421"/>
                </a:lnTo>
                <a:lnTo>
                  <a:pt x="66665" y="1382860"/>
                </a:lnTo>
                <a:lnTo>
                  <a:pt x="77379" y="1378093"/>
                </a:lnTo>
                <a:lnTo>
                  <a:pt x="88490" y="1373723"/>
                </a:lnTo>
                <a:lnTo>
                  <a:pt x="111902" y="1365381"/>
                </a:lnTo>
                <a:lnTo>
                  <a:pt x="135711" y="1356641"/>
                </a:lnTo>
                <a:lnTo>
                  <a:pt x="147218" y="1352669"/>
                </a:lnTo>
                <a:lnTo>
                  <a:pt x="158726" y="1347902"/>
                </a:lnTo>
                <a:lnTo>
                  <a:pt x="210312" y="1326053"/>
                </a:lnTo>
                <a:lnTo>
                  <a:pt x="263088" y="1303807"/>
                </a:lnTo>
                <a:lnTo>
                  <a:pt x="315071" y="1281164"/>
                </a:lnTo>
                <a:lnTo>
                  <a:pt x="366260" y="1259713"/>
                </a:lnTo>
                <a:lnTo>
                  <a:pt x="423401" y="1243823"/>
                </a:lnTo>
                <a:lnTo>
                  <a:pt x="428163" y="1240645"/>
                </a:lnTo>
                <a:lnTo>
                  <a:pt x="432131" y="1236672"/>
                </a:lnTo>
                <a:lnTo>
                  <a:pt x="436496" y="1231905"/>
                </a:lnTo>
                <a:lnTo>
                  <a:pt x="440464" y="1226741"/>
                </a:lnTo>
                <a:lnTo>
                  <a:pt x="444432" y="1220782"/>
                </a:lnTo>
                <a:lnTo>
                  <a:pt x="448401" y="1214426"/>
                </a:lnTo>
                <a:lnTo>
                  <a:pt x="456337" y="1201317"/>
                </a:lnTo>
                <a:lnTo>
                  <a:pt x="463480" y="1187016"/>
                </a:lnTo>
                <a:lnTo>
                  <a:pt x="469829" y="1173907"/>
                </a:lnTo>
                <a:lnTo>
                  <a:pt x="480543" y="1150470"/>
                </a:lnTo>
                <a:lnTo>
                  <a:pt x="507526" y="1143716"/>
                </a:lnTo>
                <a:lnTo>
                  <a:pt x="506336" y="1138155"/>
                </a:lnTo>
                <a:lnTo>
                  <a:pt x="504748" y="1132196"/>
                </a:lnTo>
                <a:lnTo>
                  <a:pt x="502764" y="1127429"/>
                </a:lnTo>
                <a:lnTo>
                  <a:pt x="500780" y="1123457"/>
                </a:lnTo>
                <a:lnTo>
                  <a:pt x="498399" y="1119484"/>
                </a:lnTo>
                <a:lnTo>
                  <a:pt x="496018" y="1115909"/>
                </a:lnTo>
                <a:lnTo>
                  <a:pt x="490860" y="1109950"/>
                </a:lnTo>
                <a:lnTo>
                  <a:pt x="485701" y="1103594"/>
                </a:lnTo>
                <a:lnTo>
                  <a:pt x="480146" y="1097636"/>
                </a:lnTo>
                <a:lnTo>
                  <a:pt x="477765" y="1094458"/>
                </a:lnTo>
                <a:lnTo>
                  <a:pt x="475384" y="1091280"/>
                </a:lnTo>
                <a:lnTo>
                  <a:pt x="473400" y="1087307"/>
                </a:lnTo>
                <a:lnTo>
                  <a:pt x="471813" y="1082937"/>
                </a:lnTo>
                <a:lnTo>
                  <a:pt x="461495" y="973694"/>
                </a:lnTo>
                <a:lnTo>
                  <a:pt x="461099" y="974091"/>
                </a:lnTo>
                <a:lnTo>
                  <a:pt x="460305" y="974091"/>
                </a:lnTo>
                <a:lnTo>
                  <a:pt x="457527" y="973694"/>
                </a:lnTo>
                <a:lnTo>
                  <a:pt x="448401" y="972105"/>
                </a:lnTo>
                <a:lnTo>
                  <a:pt x="438877" y="969324"/>
                </a:lnTo>
                <a:lnTo>
                  <a:pt x="435306" y="968133"/>
                </a:lnTo>
                <a:lnTo>
                  <a:pt x="433322" y="967338"/>
                </a:lnTo>
                <a:lnTo>
                  <a:pt x="430147" y="964557"/>
                </a:lnTo>
                <a:lnTo>
                  <a:pt x="426973" y="962174"/>
                </a:lnTo>
                <a:lnTo>
                  <a:pt x="424195" y="958996"/>
                </a:lnTo>
                <a:lnTo>
                  <a:pt x="421417" y="955818"/>
                </a:lnTo>
                <a:lnTo>
                  <a:pt x="419036" y="952243"/>
                </a:lnTo>
                <a:lnTo>
                  <a:pt x="416655" y="948270"/>
                </a:lnTo>
                <a:lnTo>
                  <a:pt x="414671" y="944298"/>
                </a:lnTo>
                <a:lnTo>
                  <a:pt x="412687" y="939928"/>
                </a:lnTo>
                <a:lnTo>
                  <a:pt x="409116" y="929997"/>
                </a:lnTo>
                <a:lnTo>
                  <a:pt x="406338" y="920066"/>
                </a:lnTo>
                <a:lnTo>
                  <a:pt x="403957" y="908943"/>
                </a:lnTo>
                <a:lnTo>
                  <a:pt x="401576" y="898217"/>
                </a:lnTo>
                <a:lnTo>
                  <a:pt x="399989" y="887094"/>
                </a:lnTo>
                <a:lnTo>
                  <a:pt x="398402" y="875574"/>
                </a:lnTo>
                <a:lnTo>
                  <a:pt x="396418" y="854122"/>
                </a:lnTo>
                <a:lnTo>
                  <a:pt x="394831" y="834260"/>
                </a:lnTo>
                <a:lnTo>
                  <a:pt x="393640" y="817576"/>
                </a:lnTo>
                <a:lnTo>
                  <a:pt x="393640" y="814795"/>
                </a:lnTo>
                <a:lnTo>
                  <a:pt x="394037" y="811617"/>
                </a:lnTo>
                <a:lnTo>
                  <a:pt x="395227" y="808439"/>
                </a:lnTo>
                <a:lnTo>
                  <a:pt x="396418" y="805261"/>
                </a:lnTo>
                <a:lnTo>
                  <a:pt x="399989" y="798905"/>
                </a:lnTo>
                <a:lnTo>
                  <a:pt x="403561" y="791755"/>
                </a:lnTo>
                <a:lnTo>
                  <a:pt x="407132" y="784604"/>
                </a:lnTo>
                <a:lnTo>
                  <a:pt x="408322" y="780234"/>
                </a:lnTo>
                <a:lnTo>
                  <a:pt x="409513" y="776262"/>
                </a:lnTo>
                <a:lnTo>
                  <a:pt x="410306" y="771495"/>
                </a:lnTo>
                <a:lnTo>
                  <a:pt x="410703" y="766331"/>
                </a:lnTo>
                <a:lnTo>
                  <a:pt x="410306" y="761166"/>
                </a:lnTo>
                <a:lnTo>
                  <a:pt x="409513" y="755605"/>
                </a:lnTo>
                <a:lnTo>
                  <a:pt x="406338" y="738126"/>
                </a:lnTo>
                <a:lnTo>
                  <a:pt x="403561" y="721839"/>
                </a:lnTo>
                <a:lnTo>
                  <a:pt x="401180" y="705552"/>
                </a:lnTo>
                <a:lnTo>
                  <a:pt x="399196" y="689662"/>
                </a:lnTo>
                <a:lnTo>
                  <a:pt x="397608" y="673772"/>
                </a:lnTo>
                <a:lnTo>
                  <a:pt x="397211" y="659074"/>
                </a:lnTo>
                <a:lnTo>
                  <a:pt x="396815" y="643978"/>
                </a:lnTo>
                <a:lnTo>
                  <a:pt x="396815" y="629677"/>
                </a:lnTo>
                <a:lnTo>
                  <a:pt x="397608" y="615774"/>
                </a:lnTo>
                <a:lnTo>
                  <a:pt x="398799" y="602267"/>
                </a:lnTo>
                <a:lnTo>
                  <a:pt x="400386" y="588761"/>
                </a:lnTo>
                <a:lnTo>
                  <a:pt x="402370" y="576446"/>
                </a:lnTo>
                <a:lnTo>
                  <a:pt x="404751" y="563734"/>
                </a:lnTo>
                <a:lnTo>
                  <a:pt x="407529" y="552214"/>
                </a:lnTo>
                <a:lnTo>
                  <a:pt x="410703" y="540297"/>
                </a:lnTo>
                <a:lnTo>
                  <a:pt x="414275" y="529571"/>
                </a:lnTo>
                <a:lnTo>
                  <a:pt x="418243" y="519242"/>
                </a:lnTo>
                <a:lnTo>
                  <a:pt x="422211" y="508914"/>
                </a:lnTo>
                <a:lnTo>
                  <a:pt x="426973" y="499380"/>
                </a:lnTo>
                <a:lnTo>
                  <a:pt x="432131" y="490243"/>
                </a:lnTo>
                <a:lnTo>
                  <a:pt x="437290" y="481504"/>
                </a:lnTo>
                <a:lnTo>
                  <a:pt x="442845" y="473162"/>
                </a:lnTo>
                <a:lnTo>
                  <a:pt x="448797" y="465614"/>
                </a:lnTo>
                <a:lnTo>
                  <a:pt x="454750" y="458066"/>
                </a:lnTo>
                <a:lnTo>
                  <a:pt x="461495" y="451710"/>
                </a:lnTo>
                <a:lnTo>
                  <a:pt x="468241" y="445752"/>
                </a:lnTo>
                <a:lnTo>
                  <a:pt x="474987" y="440190"/>
                </a:lnTo>
                <a:lnTo>
                  <a:pt x="482130" y="435026"/>
                </a:lnTo>
                <a:lnTo>
                  <a:pt x="490066" y="429862"/>
                </a:lnTo>
                <a:lnTo>
                  <a:pt x="497606" y="425889"/>
                </a:lnTo>
                <a:lnTo>
                  <a:pt x="505542" y="422711"/>
                </a:lnTo>
                <a:lnTo>
                  <a:pt x="513875" y="419533"/>
                </a:lnTo>
                <a:lnTo>
                  <a:pt x="538478" y="409999"/>
                </a:lnTo>
                <a:lnTo>
                  <a:pt x="553160" y="404438"/>
                </a:lnTo>
                <a:lnTo>
                  <a:pt x="568239" y="399273"/>
                </a:lnTo>
                <a:lnTo>
                  <a:pt x="584111" y="394506"/>
                </a:lnTo>
                <a:lnTo>
                  <a:pt x="601174" y="390137"/>
                </a:lnTo>
                <a:lnTo>
                  <a:pt x="618634" y="386562"/>
                </a:lnTo>
                <a:lnTo>
                  <a:pt x="627761" y="384973"/>
                </a:lnTo>
                <a:lnTo>
                  <a:pt x="636888" y="383384"/>
                </a:lnTo>
                <a:lnTo>
                  <a:pt x="646014" y="382589"/>
                </a:lnTo>
                <a:lnTo>
                  <a:pt x="655538" y="381795"/>
                </a:lnTo>
                <a:lnTo>
                  <a:pt x="665061" y="381397"/>
                </a:lnTo>
                <a:lnTo>
                  <a:pt x="674585" y="381000"/>
                </a:lnTo>
                <a:close/>
                <a:moveTo>
                  <a:pt x="1307704" y="0"/>
                </a:moveTo>
                <a:lnTo>
                  <a:pt x="1321601" y="0"/>
                </a:lnTo>
                <a:lnTo>
                  <a:pt x="1335100" y="0"/>
                </a:lnTo>
                <a:lnTo>
                  <a:pt x="1348997" y="1191"/>
                </a:lnTo>
                <a:lnTo>
                  <a:pt x="1362496" y="2381"/>
                </a:lnTo>
                <a:lnTo>
                  <a:pt x="1376790" y="4366"/>
                </a:lnTo>
                <a:lnTo>
                  <a:pt x="1390289" y="7144"/>
                </a:lnTo>
                <a:lnTo>
                  <a:pt x="1404583" y="10319"/>
                </a:lnTo>
                <a:lnTo>
                  <a:pt x="1418480" y="14684"/>
                </a:lnTo>
                <a:lnTo>
                  <a:pt x="1432773" y="19447"/>
                </a:lnTo>
                <a:lnTo>
                  <a:pt x="1446670" y="25003"/>
                </a:lnTo>
                <a:lnTo>
                  <a:pt x="1460566" y="31353"/>
                </a:lnTo>
                <a:lnTo>
                  <a:pt x="1474463" y="38497"/>
                </a:lnTo>
                <a:lnTo>
                  <a:pt x="1488757" y="46831"/>
                </a:lnTo>
                <a:lnTo>
                  <a:pt x="1525285" y="80963"/>
                </a:lnTo>
                <a:lnTo>
                  <a:pt x="1584841" y="90884"/>
                </a:lnTo>
                <a:lnTo>
                  <a:pt x="1590400" y="94853"/>
                </a:lnTo>
                <a:lnTo>
                  <a:pt x="1595958" y="99616"/>
                </a:lnTo>
                <a:lnTo>
                  <a:pt x="1600723" y="104775"/>
                </a:lnTo>
                <a:lnTo>
                  <a:pt x="1605487" y="110331"/>
                </a:lnTo>
                <a:lnTo>
                  <a:pt x="1609855" y="115888"/>
                </a:lnTo>
                <a:lnTo>
                  <a:pt x="1613825" y="122238"/>
                </a:lnTo>
                <a:lnTo>
                  <a:pt x="1617399" y="128984"/>
                </a:lnTo>
                <a:lnTo>
                  <a:pt x="1620575" y="134938"/>
                </a:lnTo>
                <a:lnTo>
                  <a:pt x="1626531" y="146447"/>
                </a:lnTo>
                <a:lnTo>
                  <a:pt x="1630898" y="156766"/>
                </a:lnTo>
                <a:lnTo>
                  <a:pt x="1634075" y="165894"/>
                </a:lnTo>
                <a:lnTo>
                  <a:pt x="1636854" y="177403"/>
                </a:lnTo>
                <a:lnTo>
                  <a:pt x="1639236" y="189309"/>
                </a:lnTo>
                <a:lnTo>
                  <a:pt x="1641619" y="200819"/>
                </a:lnTo>
                <a:lnTo>
                  <a:pt x="1643207" y="212725"/>
                </a:lnTo>
                <a:lnTo>
                  <a:pt x="1644795" y="223838"/>
                </a:lnTo>
                <a:lnTo>
                  <a:pt x="1646383" y="235347"/>
                </a:lnTo>
                <a:lnTo>
                  <a:pt x="1648368" y="258366"/>
                </a:lnTo>
                <a:lnTo>
                  <a:pt x="1649559" y="281781"/>
                </a:lnTo>
                <a:lnTo>
                  <a:pt x="1649957" y="304800"/>
                </a:lnTo>
                <a:lnTo>
                  <a:pt x="1649957" y="328613"/>
                </a:lnTo>
                <a:lnTo>
                  <a:pt x="1649559" y="352822"/>
                </a:lnTo>
                <a:lnTo>
                  <a:pt x="1648765" y="365919"/>
                </a:lnTo>
                <a:lnTo>
                  <a:pt x="1647177" y="385763"/>
                </a:lnTo>
                <a:lnTo>
                  <a:pt x="1642413" y="436959"/>
                </a:lnTo>
                <a:lnTo>
                  <a:pt x="1640427" y="464344"/>
                </a:lnTo>
                <a:lnTo>
                  <a:pt x="1638839" y="490141"/>
                </a:lnTo>
                <a:lnTo>
                  <a:pt x="1638442" y="501650"/>
                </a:lnTo>
                <a:lnTo>
                  <a:pt x="1638045" y="511969"/>
                </a:lnTo>
                <a:lnTo>
                  <a:pt x="1638442" y="521494"/>
                </a:lnTo>
                <a:lnTo>
                  <a:pt x="1638839" y="529034"/>
                </a:lnTo>
                <a:lnTo>
                  <a:pt x="1640030" y="538559"/>
                </a:lnTo>
                <a:lnTo>
                  <a:pt x="1642016" y="546497"/>
                </a:lnTo>
                <a:lnTo>
                  <a:pt x="1644001" y="553244"/>
                </a:lnTo>
                <a:lnTo>
                  <a:pt x="1646780" y="558800"/>
                </a:lnTo>
                <a:lnTo>
                  <a:pt x="1649559" y="563959"/>
                </a:lnTo>
                <a:lnTo>
                  <a:pt x="1653133" y="569516"/>
                </a:lnTo>
                <a:lnTo>
                  <a:pt x="1656706" y="576659"/>
                </a:lnTo>
                <a:lnTo>
                  <a:pt x="1661074" y="584597"/>
                </a:lnTo>
                <a:lnTo>
                  <a:pt x="1664250" y="592534"/>
                </a:lnTo>
                <a:lnTo>
                  <a:pt x="1667029" y="600869"/>
                </a:lnTo>
                <a:lnTo>
                  <a:pt x="1669412" y="609600"/>
                </a:lnTo>
                <a:lnTo>
                  <a:pt x="1671397" y="618331"/>
                </a:lnTo>
                <a:lnTo>
                  <a:pt x="1672588" y="627459"/>
                </a:lnTo>
                <a:lnTo>
                  <a:pt x="1673382" y="636984"/>
                </a:lnTo>
                <a:lnTo>
                  <a:pt x="1673779" y="646113"/>
                </a:lnTo>
                <a:lnTo>
                  <a:pt x="1674176" y="655241"/>
                </a:lnTo>
                <a:lnTo>
                  <a:pt x="1673779" y="665163"/>
                </a:lnTo>
                <a:lnTo>
                  <a:pt x="1673382" y="674291"/>
                </a:lnTo>
                <a:lnTo>
                  <a:pt x="1671794" y="692547"/>
                </a:lnTo>
                <a:lnTo>
                  <a:pt x="1669412" y="710009"/>
                </a:lnTo>
                <a:lnTo>
                  <a:pt x="1666632" y="726678"/>
                </a:lnTo>
                <a:lnTo>
                  <a:pt x="1664647" y="735806"/>
                </a:lnTo>
                <a:lnTo>
                  <a:pt x="1662662" y="745728"/>
                </a:lnTo>
                <a:lnTo>
                  <a:pt x="1659883" y="755650"/>
                </a:lnTo>
                <a:lnTo>
                  <a:pt x="1656706" y="765572"/>
                </a:lnTo>
                <a:lnTo>
                  <a:pt x="1653133" y="775891"/>
                </a:lnTo>
                <a:lnTo>
                  <a:pt x="1649162" y="785416"/>
                </a:lnTo>
                <a:lnTo>
                  <a:pt x="1644795" y="793750"/>
                </a:lnTo>
                <a:lnTo>
                  <a:pt x="1642413" y="798116"/>
                </a:lnTo>
                <a:lnTo>
                  <a:pt x="1639633" y="802084"/>
                </a:lnTo>
                <a:lnTo>
                  <a:pt x="1636854" y="805656"/>
                </a:lnTo>
                <a:lnTo>
                  <a:pt x="1633678" y="808831"/>
                </a:lnTo>
                <a:lnTo>
                  <a:pt x="1630104" y="811609"/>
                </a:lnTo>
                <a:lnTo>
                  <a:pt x="1626531" y="814388"/>
                </a:lnTo>
                <a:lnTo>
                  <a:pt x="1618193" y="818753"/>
                </a:lnTo>
                <a:lnTo>
                  <a:pt x="1610252" y="823119"/>
                </a:lnTo>
                <a:lnTo>
                  <a:pt x="1602311" y="827881"/>
                </a:lnTo>
                <a:lnTo>
                  <a:pt x="1598341" y="830263"/>
                </a:lnTo>
                <a:lnTo>
                  <a:pt x="1593973" y="832644"/>
                </a:lnTo>
                <a:lnTo>
                  <a:pt x="1590797" y="835819"/>
                </a:lnTo>
                <a:lnTo>
                  <a:pt x="1587223" y="838994"/>
                </a:lnTo>
                <a:lnTo>
                  <a:pt x="1584444" y="842963"/>
                </a:lnTo>
                <a:lnTo>
                  <a:pt x="1581665" y="846931"/>
                </a:lnTo>
                <a:lnTo>
                  <a:pt x="1578489" y="854075"/>
                </a:lnTo>
                <a:lnTo>
                  <a:pt x="1576106" y="860822"/>
                </a:lnTo>
                <a:lnTo>
                  <a:pt x="1574121" y="867966"/>
                </a:lnTo>
                <a:lnTo>
                  <a:pt x="1572533" y="875506"/>
                </a:lnTo>
                <a:lnTo>
                  <a:pt x="1571342" y="883444"/>
                </a:lnTo>
                <a:lnTo>
                  <a:pt x="1570151" y="890984"/>
                </a:lnTo>
                <a:lnTo>
                  <a:pt x="1568959" y="906859"/>
                </a:lnTo>
                <a:lnTo>
                  <a:pt x="1568165" y="923131"/>
                </a:lnTo>
                <a:lnTo>
                  <a:pt x="1566974" y="939006"/>
                </a:lnTo>
                <a:lnTo>
                  <a:pt x="1565783" y="946944"/>
                </a:lnTo>
                <a:lnTo>
                  <a:pt x="1564989" y="954484"/>
                </a:lnTo>
                <a:lnTo>
                  <a:pt x="1563401" y="961628"/>
                </a:lnTo>
                <a:lnTo>
                  <a:pt x="1561415" y="969169"/>
                </a:lnTo>
                <a:lnTo>
                  <a:pt x="1558636" y="976709"/>
                </a:lnTo>
                <a:lnTo>
                  <a:pt x="1555460" y="983456"/>
                </a:lnTo>
                <a:lnTo>
                  <a:pt x="1551887" y="989409"/>
                </a:lnTo>
                <a:lnTo>
                  <a:pt x="1548313" y="995363"/>
                </a:lnTo>
                <a:lnTo>
                  <a:pt x="1544343" y="1000522"/>
                </a:lnTo>
                <a:lnTo>
                  <a:pt x="1539578" y="1005284"/>
                </a:lnTo>
                <a:lnTo>
                  <a:pt x="1531637" y="1014809"/>
                </a:lnTo>
                <a:lnTo>
                  <a:pt x="1527667" y="1019969"/>
                </a:lnTo>
                <a:lnTo>
                  <a:pt x="1524093" y="1025525"/>
                </a:lnTo>
                <a:lnTo>
                  <a:pt x="1520520" y="1031081"/>
                </a:lnTo>
                <a:lnTo>
                  <a:pt x="1517741" y="1037431"/>
                </a:lnTo>
                <a:lnTo>
                  <a:pt x="1514961" y="1044178"/>
                </a:lnTo>
                <a:lnTo>
                  <a:pt x="1512976" y="1052513"/>
                </a:lnTo>
                <a:lnTo>
                  <a:pt x="1510991" y="1061244"/>
                </a:lnTo>
                <a:lnTo>
                  <a:pt x="1510197" y="1070769"/>
                </a:lnTo>
                <a:lnTo>
                  <a:pt x="1561415" y="1078309"/>
                </a:lnTo>
                <a:lnTo>
                  <a:pt x="1576900" y="1111250"/>
                </a:lnTo>
                <a:lnTo>
                  <a:pt x="1585635" y="1129903"/>
                </a:lnTo>
                <a:lnTo>
                  <a:pt x="1596355" y="1149350"/>
                </a:lnTo>
                <a:lnTo>
                  <a:pt x="1601517" y="1158478"/>
                </a:lnTo>
                <a:lnTo>
                  <a:pt x="1606679" y="1168003"/>
                </a:lnTo>
                <a:lnTo>
                  <a:pt x="1612237" y="1176734"/>
                </a:lnTo>
                <a:lnTo>
                  <a:pt x="1617796" y="1184672"/>
                </a:lnTo>
                <a:lnTo>
                  <a:pt x="1624149" y="1192609"/>
                </a:lnTo>
                <a:lnTo>
                  <a:pt x="1629707" y="1198959"/>
                </a:lnTo>
                <a:lnTo>
                  <a:pt x="1635663" y="1204516"/>
                </a:lnTo>
                <a:lnTo>
                  <a:pt x="1641619" y="1209278"/>
                </a:lnTo>
                <a:lnTo>
                  <a:pt x="1721821" y="1231106"/>
                </a:lnTo>
                <a:lnTo>
                  <a:pt x="1793687" y="1261269"/>
                </a:lnTo>
                <a:lnTo>
                  <a:pt x="1867537" y="1292622"/>
                </a:lnTo>
                <a:lnTo>
                  <a:pt x="1941387" y="1324372"/>
                </a:lnTo>
                <a:lnTo>
                  <a:pt x="2013649" y="1354931"/>
                </a:lnTo>
                <a:lnTo>
                  <a:pt x="2029531" y="1361678"/>
                </a:lnTo>
                <a:lnTo>
                  <a:pt x="2046207" y="1367631"/>
                </a:lnTo>
                <a:lnTo>
                  <a:pt x="2079161" y="1379141"/>
                </a:lnTo>
                <a:lnTo>
                  <a:pt x="2095440" y="1385094"/>
                </a:lnTo>
                <a:lnTo>
                  <a:pt x="2112116" y="1391444"/>
                </a:lnTo>
                <a:lnTo>
                  <a:pt x="2127998" y="1397397"/>
                </a:lnTo>
                <a:lnTo>
                  <a:pt x="2143085" y="1404144"/>
                </a:lnTo>
                <a:lnTo>
                  <a:pt x="2150232" y="1407716"/>
                </a:lnTo>
                <a:lnTo>
                  <a:pt x="2157776" y="1411684"/>
                </a:lnTo>
                <a:lnTo>
                  <a:pt x="2164923" y="1416050"/>
                </a:lnTo>
                <a:lnTo>
                  <a:pt x="2171673" y="1420019"/>
                </a:lnTo>
                <a:lnTo>
                  <a:pt x="2178423" y="1424384"/>
                </a:lnTo>
                <a:lnTo>
                  <a:pt x="2184775" y="1429147"/>
                </a:lnTo>
                <a:lnTo>
                  <a:pt x="2191128" y="1433909"/>
                </a:lnTo>
                <a:lnTo>
                  <a:pt x="2196687" y="1439069"/>
                </a:lnTo>
                <a:lnTo>
                  <a:pt x="2202245" y="1445022"/>
                </a:lnTo>
                <a:lnTo>
                  <a:pt x="2207804" y="1450578"/>
                </a:lnTo>
                <a:lnTo>
                  <a:pt x="2212965" y="1456928"/>
                </a:lnTo>
                <a:lnTo>
                  <a:pt x="2217333" y="1463278"/>
                </a:lnTo>
                <a:lnTo>
                  <a:pt x="2221700" y="1470422"/>
                </a:lnTo>
                <a:lnTo>
                  <a:pt x="2225274" y="1477566"/>
                </a:lnTo>
                <a:lnTo>
                  <a:pt x="2228847" y="1485503"/>
                </a:lnTo>
                <a:lnTo>
                  <a:pt x="2232023" y="1493441"/>
                </a:lnTo>
                <a:lnTo>
                  <a:pt x="2232023" y="1519634"/>
                </a:lnTo>
                <a:lnTo>
                  <a:pt x="2232817" y="1552178"/>
                </a:lnTo>
                <a:lnTo>
                  <a:pt x="2234406" y="1628378"/>
                </a:lnTo>
                <a:lnTo>
                  <a:pt x="2235597" y="1668859"/>
                </a:lnTo>
                <a:lnTo>
                  <a:pt x="2236391" y="1708150"/>
                </a:lnTo>
                <a:lnTo>
                  <a:pt x="2236788" y="1745059"/>
                </a:lnTo>
                <a:lnTo>
                  <a:pt x="2236391" y="1778000"/>
                </a:lnTo>
                <a:lnTo>
                  <a:pt x="374650" y="1778000"/>
                </a:lnTo>
                <a:lnTo>
                  <a:pt x="374650" y="1745059"/>
                </a:lnTo>
                <a:lnTo>
                  <a:pt x="374650" y="1708150"/>
                </a:lnTo>
                <a:lnTo>
                  <a:pt x="375444" y="1668859"/>
                </a:lnTo>
                <a:lnTo>
                  <a:pt x="376238" y="1628378"/>
                </a:lnTo>
                <a:lnTo>
                  <a:pt x="377826" y="1552178"/>
                </a:lnTo>
                <a:lnTo>
                  <a:pt x="378620" y="1519634"/>
                </a:lnTo>
                <a:lnTo>
                  <a:pt x="379017" y="1493441"/>
                </a:lnTo>
                <a:lnTo>
                  <a:pt x="381797" y="1485503"/>
                </a:lnTo>
                <a:lnTo>
                  <a:pt x="385370" y="1477566"/>
                </a:lnTo>
                <a:lnTo>
                  <a:pt x="389341" y="1470422"/>
                </a:lnTo>
                <a:lnTo>
                  <a:pt x="393311" y="1463278"/>
                </a:lnTo>
                <a:lnTo>
                  <a:pt x="398076" y="1456928"/>
                </a:lnTo>
                <a:lnTo>
                  <a:pt x="403237" y="1450578"/>
                </a:lnTo>
                <a:lnTo>
                  <a:pt x="408399" y="1445022"/>
                </a:lnTo>
                <a:lnTo>
                  <a:pt x="413957" y="1439069"/>
                </a:lnTo>
                <a:lnTo>
                  <a:pt x="419516" y="1433909"/>
                </a:lnTo>
                <a:lnTo>
                  <a:pt x="425869" y="1429147"/>
                </a:lnTo>
                <a:lnTo>
                  <a:pt x="432618" y="1424384"/>
                </a:lnTo>
                <a:lnTo>
                  <a:pt x="438971" y="1420019"/>
                </a:lnTo>
                <a:lnTo>
                  <a:pt x="445721" y="1416050"/>
                </a:lnTo>
                <a:lnTo>
                  <a:pt x="452868" y="1411684"/>
                </a:lnTo>
                <a:lnTo>
                  <a:pt x="460412" y="1407716"/>
                </a:lnTo>
                <a:lnTo>
                  <a:pt x="467558" y="1404144"/>
                </a:lnTo>
                <a:lnTo>
                  <a:pt x="482646" y="1397397"/>
                </a:lnTo>
                <a:lnTo>
                  <a:pt x="498925" y="1391444"/>
                </a:lnTo>
                <a:lnTo>
                  <a:pt x="515204" y="1385094"/>
                </a:lnTo>
                <a:lnTo>
                  <a:pt x="531483" y="1379141"/>
                </a:lnTo>
                <a:lnTo>
                  <a:pt x="564437" y="1367631"/>
                </a:lnTo>
                <a:lnTo>
                  <a:pt x="581113" y="1361678"/>
                </a:lnTo>
                <a:lnTo>
                  <a:pt x="597392" y="1354931"/>
                </a:lnTo>
                <a:lnTo>
                  <a:pt x="669257" y="1324372"/>
                </a:lnTo>
                <a:lnTo>
                  <a:pt x="743504" y="1292622"/>
                </a:lnTo>
                <a:lnTo>
                  <a:pt x="817354" y="1261269"/>
                </a:lnTo>
                <a:lnTo>
                  <a:pt x="888822" y="1231106"/>
                </a:lnTo>
                <a:lnTo>
                  <a:pt x="969025" y="1209278"/>
                </a:lnTo>
                <a:lnTo>
                  <a:pt x="974981" y="1204516"/>
                </a:lnTo>
                <a:lnTo>
                  <a:pt x="980937" y="1198959"/>
                </a:lnTo>
                <a:lnTo>
                  <a:pt x="986892" y="1192609"/>
                </a:lnTo>
                <a:lnTo>
                  <a:pt x="992848" y="1184672"/>
                </a:lnTo>
                <a:lnTo>
                  <a:pt x="998407" y="1176734"/>
                </a:lnTo>
                <a:lnTo>
                  <a:pt x="1003965" y="1168003"/>
                </a:lnTo>
                <a:lnTo>
                  <a:pt x="1009524" y="1158478"/>
                </a:lnTo>
                <a:lnTo>
                  <a:pt x="1015083" y="1149350"/>
                </a:lnTo>
                <a:lnTo>
                  <a:pt x="1025009" y="1129903"/>
                </a:lnTo>
                <a:lnTo>
                  <a:pt x="1034141" y="1111250"/>
                </a:lnTo>
                <a:lnTo>
                  <a:pt x="1049228" y="1078309"/>
                </a:lnTo>
                <a:lnTo>
                  <a:pt x="1087345" y="1068784"/>
                </a:lnTo>
                <a:lnTo>
                  <a:pt x="1085359" y="1060450"/>
                </a:lnTo>
                <a:lnTo>
                  <a:pt x="1082977" y="1053306"/>
                </a:lnTo>
                <a:lnTo>
                  <a:pt x="1080595" y="1046163"/>
                </a:lnTo>
                <a:lnTo>
                  <a:pt x="1077419" y="1040209"/>
                </a:lnTo>
                <a:lnTo>
                  <a:pt x="1074242" y="1034653"/>
                </a:lnTo>
                <a:lnTo>
                  <a:pt x="1071066" y="1029891"/>
                </a:lnTo>
                <a:lnTo>
                  <a:pt x="1067492" y="1025525"/>
                </a:lnTo>
                <a:lnTo>
                  <a:pt x="1063125" y="1020763"/>
                </a:lnTo>
                <a:lnTo>
                  <a:pt x="1055978" y="1012825"/>
                </a:lnTo>
                <a:lnTo>
                  <a:pt x="1048434" y="1004491"/>
                </a:lnTo>
                <a:lnTo>
                  <a:pt x="1045258" y="1000125"/>
                </a:lnTo>
                <a:lnTo>
                  <a:pt x="1042082" y="995363"/>
                </a:lnTo>
                <a:lnTo>
                  <a:pt x="1038905" y="989409"/>
                </a:lnTo>
                <a:lnTo>
                  <a:pt x="1036523" y="983456"/>
                </a:lnTo>
                <a:lnTo>
                  <a:pt x="1022229" y="830659"/>
                </a:lnTo>
                <a:lnTo>
                  <a:pt x="1021832" y="831056"/>
                </a:lnTo>
                <a:lnTo>
                  <a:pt x="1020641" y="831056"/>
                </a:lnTo>
                <a:lnTo>
                  <a:pt x="1016671" y="830659"/>
                </a:lnTo>
                <a:lnTo>
                  <a:pt x="1010715" y="829469"/>
                </a:lnTo>
                <a:lnTo>
                  <a:pt x="1003965" y="828278"/>
                </a:lnTo>
                <a:lnTo>
                  <a:pt x="990863" y="824309"/>
                </a:lnTo>
                <a:lnTo>
                  <a:pt x="985701" y="822325"/>
                </a:lnTo>
                <a:lnTo>
                  <a:pt x="982525" y="821134"/>
                </a:lnTo>
                <a:lnTo>
                  <a:pt x="978157" y="817959"/>
                </a:lnTo>
                <a:lnTo>
                  <a:pt x="973790" y="814388"/>
                </a:lnTo>
                <a:lnTo>
                  <a:pt x="969819" y="810419"/>
                </a:lnTo>
                <a:lnTo>
                  <a:pt x="966246" y="805656"/>
                </a:lnTo>
                <a:lnTo>
                  <a:pt x="962673" y="800497"/>
                </a:lnTo>
                <a:lnTo>
                  <a:pt x="959496" y="794941"/>
                </a:lnTo>
                <a:lnTo>
                  <a:pt x="956717" y="788988"/>
                </a:lnTo>
                <a:lnTo>
                  <a:pt x="953541" y="783034"/>
                </a:lnTo>
                <a:lnTo>
                  <a:pt x="951158" y="776684"/>
                </a:lnTo>
                <a:lnTo>
                  <a:pt x="948776" y="769541"/>
                </a:lnTo>
                <a:lnTo>
                  <a:pt x="944409" y="755253"/>
                </a:lnTo>
                <a:lnTo>
                  <a:pt x="941232" y="740172"/>
                </a:lnTo>
                <a:lnTo>
                  <a:pt x="938056" y="724694"/>
                </a:lnTo>
                <a:lnTo>
                  <a:pt x="935674" y="708819"/>
                </a:lnTo>
                <a:lnTo>
                  <a:pt x="934085" y="693341"/>
                </a:lnTo>
                <a:lnTo>
                  <a:pt x="932497" y="677466"/>
                </a:lnTo>
                <a:lnTo>
                  <a:pt x="931306" y="662781"/>
                </a:lnTo>
                <a:lnTo>
                  <a:pt x="929321" y="635000"/>
                </a:lnTo>
                <a:lnTo>
                  <a:pt x="926939" y="611981"/>
                </a:lnTo>
                <a:lnTo>
                  <a:pt x="926939" y="607616"/>
                </a:lnTo>
                <a:lnTo>
                  <a:pt x="927733" y="603250"/>
                </a:lnTo>
                <a:lnTo>
                  <a:pt x="929321" y="598884"/>
                </a:lnTo>
                <a:lnTo>
                  <a:pt x="931306" y="594519"/>
                </a:lnTo>
                <a:lnTo>
                  <a:pt x="935674" y="585391"/>
                </a:lnTo>
                <a:lnTo>
                  <a:pt x="940835" y="575866"/>
                </a:lnTo>
                <a:lnTo>
                  <a:pt x="943217" y="570706"/>
                </a:lnTo>
                <a:lnTo>
                  <a:pt x="945600" y="565150"/>
                </a:lnTo>
                <a:lnTo>
                  <a:pt x="947585" y="559594"/>
                </a:lnTo>
                <a:lnTo>
                  <a:pt x="949173" y="553641"/>
                </a:lnTo>
                <a:lnTo>
                  <a:pt x="950364" y="547291"/>
                </a:lnTo>
                <a:lnTo>
                  <a:pt x="950761" y="539750"/>
                </a:lnTo>
                <a:lnTo>
                  <a:pt x="950364" y="532606"/>
                </a:lnTo>
                <a:lnTo>
                  <a:pt x="949173" y="524669"/>
                </a:lnTo>
                <a:lnTo>
                  <a:pt x="944409" y="500856"/>
                </a:lnTo>
                <a:lnTo>
                  <a:pt x="940438" y="477441"/>
                </a:lnTo>
                <a:lnTo>
                  <a:pt x="937262" y="454422"/>
                </a:lnTo>
                <a:lnTo>
                  <a:pt x="934880" y="432197"/>
                </a:lnTo>
                <a:lnTo>
                  <a:pt x="933291" y="410766"/>
                </a:lnTo>
                <a:lnTo>
                  <a:pt x="932100" y="389334"/>
                </a:lnTo>
                <a:lnTo>
                  <a:pt x="931703" y="368300"/>
                </a:lnTo>
                <a:lnTo>
                  <a:pt x="932100" y="348059"/>
                </a:lnTo>
                <a:lnTo>
                  <a:pt x="932894" y="328613"/>
                </a:lnTo>
                <a:lnTo>
                  <a:pt x="934483" y="309563"/>
                </a:lnTo>
                <a:lnTo>
                  <a:pt x="936468" y="290909"/>
                </a:lnTo>
                <a:lnTo>
                  <a:pt x="939247" y="273447"/>
                </a:lnTo>
                <a:lnTo>
                  <a:pt x="942423" y="255984"/>
                </a:lnTo>
                <a:lnTo>
                  <a:pt x="946394" y="239713"/>
                </a:lnTo>
                <a:lnTo>
                  <a:pt x="950761" y="223441"/>
                </a:lnTo>
                <a:lnTo>
                  <a:pt x="956320" y="207566"/>
                </a:lnTo>
                <a:lnTo>
                  <a:pt x="961482" y="193278"/>
                </a:lnTo>
                <a:lnTo>
                  <a:pt x="967437" y="178991"/>
                </a:lnTo>
                <a:lnTo>
                  <a:pt x="973790" y="165497"/>
                </a:lnTo>
                <a:lnTo>
                  <a:pt x="980937" y="152400"/>
                </a:lnTo>
                <a:lnTo>
                  <a:pt x="988481" y="140494"/>
                </a:lnTo>
                <a:lnTo>
                  <a:pt x="996421" y="129381"/>
                </a:lnTo>
                <a:lnTo>
                  <a:pt x="1004362" y="118269"/>
                </a:lnTo>
                <a:lnTo>
                  <a:pt x="1013494" y="108347"/>
                </a:lnTo>
                <a:lnTo>
                  <a:pt x="1022229" y="99219"/>
                </a:lnTo>
                <a:lnTo>
                  <a:pt x="1031758" y="90091"/>
                </a:lnTo>
                <a:lnTo>
                  <a:pt x="1041685" y="82550"/>
                </a:lnTo>
                <a:lnTo>
                  <a:pt x="1051611" y="75406"/>
                </a:lnTo>
                <a:lnTo>
                  <a:pt x="1061934" y="68659"/>
                </a:lnTo>
                <a:lnTo>
                  <a:pt x="1073051" y="63103"/>
                </a:lnTo>
                <a:lnTo>
                  <a:pt x="1084168" y="58341"/>
                </a:lnTo>
                <a:lnTo>
                  <a:pt x="1095683" y="53975"/>
                </a:lnTo>
                <a:lnTo>
                  <a:pt x="1112358" y="47228"/>
                </a:lnTo>
                <a:lnTo>
                  <a:pt x="1131019" y="40084"/>
                </a:lnTo>
                <a:lnTo>
                  <a:pt x="1150872" y="32544"/>
                </a:lnTo>
                <a:lnTo>
                  <a:pt x="1171915" y="25400"/>
                </a:lnTo>
                <a:lnTo>
                  <a:pt x="1194547" y="18653"/>
                </a:lnTo>
                <a:lnTo>
                  <a:pt x="1206458" y="15875"/>
                </a:lnTo>
                <a:lnTo>
                  <a:pt x="1218369" y="12303"/>
                </a:lnTo>
                <a:lnTo>
                  <a:pt x="1230281" y="9525"/>
                </a:lnTo>
                <a:lnTo>
                  <a:pt x="1242986" y="7144"/>
                </a:lnTo>
                <a:lnTo>
                  <a:pt x="1255294" y="5159"/>
                </a:lnTo>
                <a:lnTo>
                  <a:pt x="1268397" y="3175"/>
                </a:lnTo>
                <a:lnTo>
                  <a:pt x="1281102" y="1588"/>
                </a:lnTo>
                <a:lnTo>
                  <a:pt x="1294602" y="794"/>
                </a:lnTo>
                <a:lnTo>
                  <a:pt x="13077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KSO_Shape"/>
          <p:cNvSpPr/>
          <p:nvPr/>
        </p:nvSpPr>
        <p:spPr bwMode="auto">
          <a:xfrm>
            <a:off x="9901851" y="2022688"/>
            <a:ext cx="581243" cy="593105"/>
          </a:xfrm>
          <a:custGeom>
            <a:avLst/>
            <a:gdLst>
              <a:gd name="T0" fmla="*/ 1524318 w 3543300"/>
              <a:gd name="T1" fmla="*/ 1132523 h 3617913"/>
              <a:gd name="T2" fmla="*/ 1313498 w 3543300"/>
              <a:gd name="T3" fmla="*/ 1253173 h 3617913"/>
              <a:gd name="T4" fmla="*/ 1155382 w 3543300"/>
              <a:gd name="T5" fmla="*/ 1435418 h 3617913"/>
              <a:gd name="T6" fmla="*/ 1066122 w 3543300"/>
              <a:gd name="T7" fmla="*/ 1663327 h 3617913"/>
              <a:gd name="T8" fmla="*/ 1059774 w 3543300"/>
              <a:gd name="T9" fmla="*/ 1918696 h 3617913"/>
              <a:gd name="T10" fmla="*/ 1138484 w 3543300"/>
              <a:gd name="T11" fmla="*/ 2152467 h 3617913"/>
              <a:gd name="T12" fmla="*/ 1287651 w 3543300"/>
              <a:gd name="T13" fmla="*/ 2342088 h 3617913"/>
              <a:gd name="T14" fmla="*/ 1491724 w 3543300"/>
              <a:gd name="T15" fmla="*/ 2472632 h 3617913"/>
              <a:gd name="T16" fmla="*/ 1734517 w 3543300"/>
              <a:gd name="T17" fmla="*/ 2528533 h 3617913"/>
              <a:gd name="T18" fmla="*/ 1985879 w 3543300"/>
              <a:gd name="T19" fmla="*/ 2496771 h 3617913"/>
              <a:gd name="T20" fmla="*/ 2202647 w 3543300"/>
              <a:gd name="T21" fmla="*/ 2386238 h 3617913"/>
              <a:gd name="T22" fmla="*/ 2368635 w 3543300"/>
              <a:gd name="T23" fmla="*/ 2211863 h 3617913"/>
              <a:gd name="T24" fmla="*/ 2469244 w 3543300"/>
              <a:gd name="T25" fmla="*/ 1988891 h 3617913"/>
              <a:gd name="T26" fmla="*/ 2487969 w 3543300"/>
              <a:gd name="T27" fmla="*/ 1735110 h 3617913"/>
              <a:gd name="T28" fmla="*/ 2420685 w 3543300"/>
              <a:gd name="T29" fmla="*/ 1496257 h 3617913"/>
              <a:gd name="T30" fmla="*/ 2280920 w 3543300"/>
              <a:gd name="T31" fmla="*/ 1299528 h 3617913"/>
              <a:gd name="T32" fmla="*/ 2083752 w 3543300"/>
              <a:gd name="T33" fmla="*/ 1159510 h 3617913"/>
              <a:gd name="T34" fmla="*/ 1845310 w 3543300"/>
              <a:gd name="T35" fmla="*/ 1092518 h 3617913"/>
              <a:gd name="T36" fmla="*/ 1957705 w 3543300"/>
              <a:gd name="T37" fmla="*/ 6985 h 3617913"/>
              <a:gd name="T38" fmla="*/ 2011998 w 3543300"/>
              <a:gd name="T39" fmla="*/ 89217 h 3617913"/>
              <a:gd name="T40" fmla="*/ 2341562 w 3543300"/>
              <a:gd name="T41" fmla="*/ 485457 h 3617913"/>
              <a:gd name="T42" fmla="*/ 2646362 w 3543300"/>
              <a:gd name="T43" fmla="*/ 240665 h 3617913"/>
              <a:gd name="T44" fmla="*/ 2970848 w 3543300"/>
              <a:gd name="T45" fmla="*/ 446087 h 3617913"/>
              <a:gd name="T46" fmla="*/ 2979738 w 3543300"/>
              <a:gd name="T47" fmla="*/ 554990 h 3617913"/>
              <a:gd name="T48" fmla="*/ 2996248 w 3543300"/>
              <a:gd name="T49" fmla="*/ 1049655 h 3617913"/>
              <a:gd name="T50" fmla="*/ 3393440 w 3543300"/>
              <a:gd name="T51" fmla="*/ 1051243 h 3617913"/>
              <a:gd name="T52" fmla="*/ 3542030 w 3543300"/>
              <a:gd name="T53" fmla="*/ 1406843 h 3617913"/>
              <a:gd name="T54" fmla="*/ 3490278 w 3543300"/>
              <a:gd name="T55" fmla="*/ 1502728 h 3617913"/>
              <a:gd name="T56" fmla="*/ 3210242 w 3543300"/>
              <a:gd name="T57" fmla="*/ 1889125 h 3617913"/>
              <a:gd name="T58" fmla="*/ 3529330 w 3543300"/>
              <a:gd name="T59" fmla="*/ 2149158 h 3617913"/>
              <a:gd name="T60" fmla="*/ 3442335 w 3543300"/>
              <a:gd name="T61" fmla="*/ 2520315 h 3617913"/>
              <a:gd name="T62" fmla="*/ 3346450 w 3543300"/>
              <a:gd name="T63" fmla="*/ 2572068 h 3617913"/>
              <a:gd name="T64" fmla="*/ 2905125 w 3543300"/>
              <a:gd name="T65" fmla="*/ 2698115 h 3617913"/>
              <a:gd name="T66" fmla="*/ 2994025 w 3543300"/>
              <a:gd name="T67" fmla="*/ 3108643 h 3617913"/>
              <a:gd name="T68" fmla="*/ 2709228 w 3543300"/>
              <a:gd name="T69" fmla="*/ 3363913 h 3617913"/>
              <a:gd name="T70" fmla="*/ 2600325 w 3543300"/>
              <a:gd name="T71" fmla="*/ 3355023 h 3617913"/>
              <a:gd name="T72" fmla="*/ 2193608 w 3543300"/>
              <a:gd name="T73" fmla="*/ 3187066 h 3617913"/>
              <a:gd name="T74" fmla="*/ 2005012 w 3543300"/>
              <a:gd name="T75" fmla="*/ 3563621 h 3617913"/>
              <a:gd name="T76" fmla="*/ 1620520 w 3543300"/>
              <a:gd name="T77" fmla="*/ 3617913 h 3617913"/>
              <a:gd name="T78" fmla="*/ 1535430 w 3543300"/>
              <a:gd name="T79" fmla="*/ 3555366 h 3617913"/>
              <a:gd name="T80" fmla="*/ 1324928 w 3543300"/>
              <a:gd name="T81" fmla="*/ 3179128 h 3617913"/>
              <a:gd name="T82" fmla="*/ 935990 w 3543300"/>
              <a:gd name="T83" fmla="*/ 3361056 h 3617913"/>
              <a:gd name="T84" fmla="*/ 830262 w 3543300"/>
              <a:gd name="T85" fmla="*/ 3361056 h 3617913"/>
              <a:gd name="T86" fmla="*/ 550545 w 3543300"/>
              <a:gd name="T87" fmla="*/ 3100071 h 3617913"/>
              <a:gd name="T88" fmla="*/ 638492 w 3543300"/>
              <a:gd name="T89" fmla="*/ 2698115 h 3617913"/>
              <a:gd name="T90" fmla="*/ 196850 w 3543300"/>
              <a:gd name="T91" fmla="*/ 2572068 h 3617913"/>
              <a:gd name="T92" fmla="*/ 101282 w 3543300"/>
              <a:gd name="T93" fmla="*/ 2520315 h 3617913"/>
              <a:gd name="T94" fmla="*/ 13970 w 3543300"/>
              <a:gd name="T95" fmla="*/ 2149158 h 3617913"/>
              <a:gd name="T96" fmla="*/ 334962 w 3543300"/>
              <a:gd name="T97" fmla="*/ 1915478 h 3617913"/>
              <a:gd name="T98" fmla="*/ 57467 w 3543300"/>
              <a:gd name="T99" fmla="*/ 1504633 h 3617913"/>
              <a:gd name="T100" fmla="*/ 635 w 3543300"/>
              <a:gd name="T101" fmla="*/ 1411288 h 3617913"/>
              <a:gd name="T102" fmla="*/ 134620 w 3543300"/>
              <a:gd name="T103" fmla="*/ 1058863 h 3617913"/>
              <a:gd name="T104" fmla="*/ 520382 w 3543300"/>
              <a:gd name="T105" fmla="*/ 1095375 h 3617913"/>
              <a:gd name="T106" fmla="*/ 742632 w 3543300"/>
              <a:gd name="T107" fmla="*/ 801052 h 3617913"/>
              <a:gd name="T108" fmla="*/ 558482 w 3543300"/>
              <a:gd name="T109" fmla="*/ 467677 h 3617913"/>
              <a:gd name="T110" fmla="*/ 862648 w 3543300"/>
              <a:gd name="T111" fmla="*/ 242252 h 3617913"/>
              <a:gd name="T112" fmla="*/ 955040 w 3543300"/>
              <a:gd name="T113" fmla="*/ 276542 h 3617913"/>
              <a:gd name="T114" fmla="*/ 1452245 w 3543300"/>
              <a:gd name="T115" fmla="*/ 404177 h 3617913"/>
              <a:gd name="T116" fmla="*/ 1557655 w 3543300"/>
              <a:gd name="T117" fmla="*/ 26352 h 3617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5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5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6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6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51593" y="3973139"/>
            <a:ext cx="2281582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桂贤娣：麻辣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李镇西：爱与智慧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台湾：棒球特色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5" name="图片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8" y="101602"/>
            <a:ext cx="2061633" cy="159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3" grpId="0"/>
      <p:bldP spid="9" grpId="0" bldLvl="0" animBg="1"/>
      <p:bldP spid="10" grpId="0" bldLvl="0" animBg="1"/>
      <p:bldP spid="11" grpId="0" bldLvl="0" animBg="1"/>
      <p:bldP spid="12" grpId="0"/>
      <p:bldP spid="13" grpId="0" bldLvl="0" animBg="1"/>
      <p:bldP spid="16" grpId="0"/>
      <p:bldP spid="17" grpId="0" bldLvl="0" animBg="1"/>
      <p:bldP spid="18" grpId="0" bldLvl="0" animBg="1"/>
      <p:bldP spid="20" grpId="0"/>
      <p:bldP spid="21" grpId="0" bldLvl="0" animBg="1"/>
      <p:bldP spid="23" grpId="0"/>
      <p:bldP spid="24" grpId="0" bldLvl="0" animBg="1"/>
      <p:bldP spid="25" grpId="0" bldLvl="0" animBg="1"/>
      <p:bldP spid="27" grpId="0"/>
      <p:bldP spid="28" grpId="0" bldLvl="0" animBg="1"/>
      <p:bldP spid="30" grpId="0"/>
      <p:bldP spid="31" grpId="0" bldLvl="0" animBg="1"/>
      <p:bldP spid="32" grpId="0" bldLvl="0" animBg="1"/>
      <p:bldP spid="34" grpId="0"/>
      <p:bldP spid="35" grpId="0" bldLvl="0" animBg="1"/>
      <p:bldP spid="37" grpId="0"/>
      <p:bldP spid="44" grpId="0" bldLvl="0" animBg="1"/>
      <p:bldP spid="45" grpId="0" bldLvl="0" animBg="1"/>
      <p:bldP spid="46" grpId="0" bldLvl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049728" y="159453"/>
            <a:ext cx="2316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865B3E"/>
                </a:solidFill>
                <a:cs typeface="+mn-ea"/>
                <a:sym typeface="+mn-lt"/>
              </a:rPr>
              <a:t>王晓波：猫的国</a:t>
            </a:r>
            <a:endParaRPr lang="zh-CN" altLang="en-US" sz="2400" b="1" dirty="0">
              <a:solidFill>
                <a:srgbClr val="865B3E"/>
              </a:solidFill>
              <a:cs typeface="+mn-ea"/>
              <a:sym typeface="+mn-lt"/>
            </a:endParaRPr>
          </a:p>
        </p:txBody>
      </p:sp>
      <p:sp>
        <p:nvSpPr>
          <p:cNvPr id="61" name="MH_Other_7"/>
          <p:cNvSpPr/>
          <p:nvPr>
            <p:custDataLst>
              <p:tags r:id="rId1"/>
            </p:custDataLst>
          </p:nvPr>
        </p:nvSpPr>
        <p:spPr>
          <a:xfrm>
            <a:off x="126389" y="5395592"/>
            <a:ext cx="1028407" cy="1028407"/>
          </a:xfrm>
          <a:prstGeom prst="ellipse">
            <a:avLst/>
          </a:prstGeom>
          <a:solidFill>
            <a:srgbClr val="C8D8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" y="734060"/>
            <a:ext cx="4848225" cy="27838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814445"/>
            <a:ext cx="5220970" cy="2675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950" y="734060"/>
            <a:ext cx="5220335" cy="28505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25" y="3814445"/>
            <a:ext cx="4848225" cy="2609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695" y="137795"/>
            <a:ext cx="6376670" cy="601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04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30156" y="3423330"/>
            <a:ext cx="3383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谈谈我的实践与思考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955" y="-253328"/>
            <a:ext cx="2110573" cy="17414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90585" y="-237402"/>
            <a:ext cx="1972682" cy="1940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火凤凰标志"/>
          <p:cNvPicPr>
            <a:picLocks noChangeAspect="1"/>
          </p:cNvPicPr>
          <p:nvPr/>
        </p:nvPicPr>
        <p:blipFill>
          <a:blip r:embed="rId1"/>
          <a:srcRect l="6268" t="9424" r="7846" b="4690"/>
          <a:stretch>
            <a:fillRect/>
          </a:stretch>
        </p:blipFill>
        <p:spPr>
          <a:xfrm>
            <a:off x="10075545" y="116840"/>
            <a:ext cx="1841500" cy="184150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502410" y="1327150"/>
            <a:ext cx="7332345" cy="2368550"/>
          </a:xfrm>
        </p:spPr>
        <p:txBody>
          <a:bodyPr/>
          <a:p>
            <a:pPr algn="ctr"/>
            <a:br>
              <a:rPr lang="zh-CN" altLang="zh-CN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zh-CN" altLang="zh-CN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温馨灵动有担当</a:t>
            </a:r>
            <a:br>
              <a:rPr lang="zh-CN" altLang="zh-CN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</a:br>
            <a:br>
              <a:rPr lang="zh-CN" altLang="zh-CN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US" altLang="zh-CN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——“</a:t>
            </a:r>
            <a:r>
              <a:rPr lang="zh-CN" altLang="en-US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火凤凰</a:t>
            </a:r>
            <a:r>
              <a:rPr lang="en-US" altLang="zh-CN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”</a:t>
            </a:r>
            <a:r>
              <a:rPr lang="zh-CN" altLang="en-US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们的</a:t>
            </a:r>
            <a:r>
              <a:rPr lang="en-US" altLang="zh-CN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“</a:t>
            </a:r>
            <a:r>
              <a:rPr lang="zh-CN" altLang="en-US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快乐老家</a:t>
            </a:r>
            <a:r>
              <a:rPr lang="en-US" altLang="zh-CN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”</a:t>
            </a:r>
            <a:br>
              <a:rPr lang="en-US" altLang="zh-CN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</a:br>
            <a:br>
              <a:rPr lang="zh-CN" altLang="zh-CN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br>
              <a:rPr lang="zh-CN" altLang="zh-CN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br>
              <a:rPr lang="zh-CN" altLang="zh-CN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zh-CN" altLang="zh-CN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</a:t>
            </a:r>
            <a:br>
              <a:rPr lang="zh-CN" altLang="zh-CN" sz="4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endParaRPr lang="en-US" altLang="zh-CN" sz="400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sym typeface="+mn-ea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3681730" y="4448175"/>
            <a:ext cx="7338484" cy="623888"/>
          </a:xfrm>
        </p:spPr>
        <p:txBody>
          <a:bodyPr/>
          <a:p>
            <a:r>
              <a:rPr lang="zh-CN" altLang="en-US" sz="32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记龙虎塘实验小学火凤凰中队</a:t>
            </a:r>
            <a:endParaRPr lang="zh-CN" altLang="en-US" sz="320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3" name="图片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2" y="4040718"/>
            <a:ext cx="2523067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080337" y="114388"/>
            <a:ext cx="3535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865B3E"/>
                </a:solidFill>
                <a:cs typeface="+mn-ea"/>
                <a:sym typeface="+mn-lt"/>
              </a:rPr>
              <a:t>太阳花中队</a:t>
            </a:r>
            <a:r>
              <a:rPr lang="en-US" altLang="zh-CN" sz="2400" b="1" dirty="0" smtClean="0">
                <a:solidFill>
                  <a:srgbClr val="865B3E"/>
                </a:solidFill>
                <a:cs typeface="+mn-ea"/>
                <a:sym typeface="+mn-lt"/>
              </a:rPr>
              <a:t>——</a:t>
            </a:r>
            <a:r>
              <a:rPr lang="zh-CN" altLang="en-US" sz="2400" b="1" dirty="0" smtClean="0">
                <a:solidFill>
                  <a:srgbClr val="865B3E"/>
                </a:solidFill>
                <a:cs typeface="+mn-ea"/>
                <a:sym typeface="+mn-lt"/>
              </a:rPr>
              <a:t>飞天中队</a:t>
            </a:r>
            <a:endParaRPr lang="zh-CN" altLang="en-US" sz="2400" b="1" dirty="0" smtClean="0">
              <a:solidFill>
                <a:srgbClr val="865B3E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4845" y="2000250"/>
            <a:ext cx="64008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/>
              <a:t>一年级</a:t>
            </a:r>
            <a:r>
              <a:rPr lang="en-US" altLang="zh-CN" sz="3200"/>
              <a:t>:</a:t>
            </a:r>
            <a:r>
              <a:rPr lang="zh-CN" altLang="en-US" sz="3200"/>
              <a:t>爱阅读  爱</a:t>
            </a:r>
            <a:r>
              <a:rPr lang="zh-CN" altLang="en-US" sz="3200">
                <a:solidFill>
                  <a:srgbClr val="FF0000"/>
                </a:solidFill>
              </a:rPr>
              <a:t>伙伴</a:t>
            </a:r>
            <a:r>
              <a:rPr lang="zh-CN" altLang="en-US" sz="3200"/>
              <a:t>  爱劳动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zh-CN" altLang="en-US" sz="3200"/>
              <a:t>二年级：爱阅读   爱思考   爱合作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zh-CN" altLang="en-US" sz="3200"/>
              <a:t>三年级：会阅读   会承担    会解决</a:t>
            </a:r>
            <a:endParaRPr lang="zh-CN" altLang="en-US" sz="3200"/>
          </a:p>
          <a:p>
            <a:pPr>
              <a:lnSpc>
                <a:spcPct val="150000"/>
              </a:lnSpc>
            </a:pPr>
            <a:endParaRPr lang="zh-CN" altLang="en-US" sz="320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</a:rPr>
              <a:t>四年级：诚实   勇敢   活泼   团结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56400" y="2354580"/>
            <a:ext cx="3323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特殊学生的转化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083781" y="700046"/>
            <a:ext cx="3423909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r>
              <a:rPr lang="zh-CN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人生的四种类型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77875" y="2191703"/>
            <a:ext cx="7178040" cy="3538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Helvetica"/>
              </a:rPr>
              <a:t>忙碌奔波型</a:t>
            </a:r>
            <a:r>
              <a:rPr kumimoji="0" lang="zh-CN" sz="2800" b="1" i="0" u="none" strike="noStrike" cap="none" normalizeH="0" baseline="0" dirty="0" smtClean="0">
                <a:ln>
                  <a:noFill/>
                </a:ln>
                <a:solidFill>
                  <a:srgbClr val="3E3E3E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Helvetica"/>
              </a:rPr>
              <a:t>：牺牲眼前快乐，只着眼于未来目标。</a:t>
            </a:r>
            <a:endParaRPr kumimoji="0" lang="zh-CN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Helvetica"/>
              </a:rPr>
              <a:t>享乐主义型</a:t>
            </a:r>
            <a:r>
              <a:rPr kumimoji="0" lang="zh-CN" sz="2800" b="1" i="0" u="none" strike="noStrike" cap="none" normalizeH="0" baseline="0" dirty="0" smtClean="0">
                <a:ln>
                  <a:noFill/>
                </a:ln>
                <a:solidFill>
                  <a:srgbClr val="3E3E3E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Helvetica"/>
              </a:rPr>
              <a:t>：放纵自己，及时行乐。</a:t>
            </a:r>
            <a:endParaRPr kumimoji="0" lang="zh-CN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Helvetica"/>
              </a:rPr>
              <a:t>虚无主义型</a:t>
            </a:r>
            <a:r>
              <a:rPr kumimoji="0" lang="zh-CN" sz="2800" b="1" i="0" u="none" strike="noStrike" cap="none" normalizeH="0" baseline="0" dirty="0" smtClean="0">
                <a:ln>
                  <a:noFill/>
                </a:ln>
                <a:solidFill>
                  <a:srgbClr val="3E3E3E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Helvetica"/>
              </a:rPr>
              <a:t>：对一切都失望，无所作为。</a:t>
            </a:r>
            <a:endParaRPr kumimoji="0" lang="zh-CN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rgbClr val="3E3E3E"/>
                </a:solidFill>
                <a:effectLst/>
                <a:latin typeface="Arial" panose="020B0604020202020204"/>
                <a:ea typeface="宋体" panose="02010600030101010101" pitchFamily="2" charset="-122"/>
                <a:cs typeface="Calibri" panose="020F0502020204030204" charset="0"/>
              </a:rPr>
              <a:t> </a:t>
            </a:r>
            <a:endParaRPr kumimoji="0" lang="zh-CN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rgbClr val="3E3E3E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Helvetica"/>
              </a:rPr>
              <a:t>而幸福的人生是第四种类型：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  <a:cs typeface="Helvetica"/>
              </a:rPr>
              <a:t>感悟幸福型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rgbClr val="3E3E3E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Helvetica"/>
              </a:rPr>
              <a:t>。不但能享受当下的所做的事情，而且通过目前的行为，也可以拥有更幸福的未来。</a:t>
            </a:r>
            <a:endParaRPr kumimoji="0" lang="zh-CN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TextBox 51"/>
          <p:cNvSpPr txBox="1"/>
          <p:nvPr/>
        </p:nvSpPr>
        <p:spPr>
          <a:xfrm>
            <a:off x="7955014" y="1222659"/>
            <a:ext cx="360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泰勒</a:t>
            </a:r>
            <a:r>
              <a:rPr lang="en-US" altLang="zh-CN" sz="36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·</a:t>
            </a:r>
            <a:r>
              <a:rPr lang="zh-CN" altLang="en-US" sz="36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本</a:t>
            </a:r>
            <a:r>
              <a:rPr lang="en-US" altLang="zh-CN" sz="36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-</a:t>
            </a:r>
            <a:r>
              <a:rPr lang="zh-CN" altLang="en-US" sz="36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沙哈尔</a:t>
            </a:r>
            <a:endParaRPr lang="zh-CN" altLang="en-US" sz="36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10" name="图片 9" descr="640.webp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8762776" y="2244487"/>
            <a:ext cx="2349505" cy="3431701"/>
          </a:xfrm>
          <a:prstGeom prst="rect">
            <a:avLst/>
          </a:prstGeom>
        </p:spPr>
      </p:pic>
      <p:pic>
        <p:nvPicPr>
          <p:cNvPr id="16" name="图片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" y="141606"/>
            <a:ext cx="1439333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" name="图片 29" descr="C:\Users\Administrator\Desktop\2018名班主任通知\龙虎塘实验小学（名班主任评选材料）\龙虎塘实验小学陈亚兰（申报表+支撑材料）\龙虎塘实验小学 陈亚兰材料（申报特级班主任）\3班级文化建设\班级布置\IMG_20171113_15461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3081655" y="827088"/>
            <a:ext cx="27305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图片 30" descr="C:\Users\Administrator\Desktop\2018名班主任通知\龙虎塘实验小学（名班主任评选材料）\龙虎塘实验小学陈亚兰（申报表+支撑材料）\龙虎塘实验小学 陈亚兰材料（申报特级班主任）\3班级文化建设\班级布置\IMG_20171113_154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3518" y="829628"/>
            <a:ext cx="2727325" cy="204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图片 31" descr="C:\Users\Administrator\Desktop\2018名班主任通知\龙虎塘实验小学（名班主任评选材料）\龙虎塘实验小学陈亚兰（申报表+支撑材料）\龙虎塘实验小学 陈亚兰材料（申报特级班主任）\3班级文化建设\班级布置\IMG_20171113_154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042400" y="842010"/>
            <a:ext cx="2724150" cy="191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图片 32" descr="C:\Users\Administrator\Desktop\2018名班主任通知\龙虎塘实验小学（名班主任评选材料）\龙虎塘实验小学陈亚兰（申报表+支撑材料）\龙虎塘实验小学 陈亚兰材料（申报特级班主任）\3班级文化建设\班级布置\IMG_20171113_154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48070" y="827405"/>
            <a:ext cx="27813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图片 33" descr="C:\Users\Administrator\Desktop\2018名班主任通知\龙虎塘实验小学（名班主任评选材料）\龙虎塘实验小学陈亚兰（申报表+支撑材料）\龙虎塘实验小学 陈亚兰材料（申报特级班主任）\3班级文化建设\班级布置\IMG_20171113_154250.jpg"/>
          <p:cNvPicPr>
            <a:picLocks noChangeAspect="1" noChangeArrowheads="1"/>
          </p:cNvPicPr>
          <p:nvPr/>
        </p:nvPicPr>
        <p:blipFill>
          <a:blip r:embed="rId5" cstate="print"/>
          <a:srcRect l="6223"/>
          <a:stretch>
            <a:fillRect/>
          </a:stretch>
        </p:blipFill>
        <p:spPr>
          <a:xfrm rot="16200000">
            <a:off x="-106045" y="3361055"/>
            <a:ext cx="309245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图片 34" descr="C:\Users\Administrator\Desktop\2018名班主任通知\龙虎塘实验小学（名班主任评选材料）\龙虎塘实验小学陈亚兰（申报表+支撑材料）\龙虎塘实验小学 陈亚兰材料（申报特级班主任）\3班级文化建设\班级布置\IMG_20171113_154258.jpg"/>
          <p:cNvPicPr>
            <a:picLocks noChangeAspect="1" noChangeArrowheads="1"/>
          </p:cNvPicPr>
          <p:nvPr/>
        </p:nvPicPr>
        <p:blipFill>
          <a:blip r:embed="rId6" cstate="print"/>
          <a:srcRect l="11662" r="9329"/>
          <a:stretch>
            <a:fillRect/>
          </a:stretch>
        </p:blipFill>
        <p:spPr>
          <a:xfrm rot="16200000">
            <a:off x="2743200" y="3476625"/>
            <a:ext cx="3219450" cy="254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图片 35" descr="C:\Users\Administrator\Desktop\2018名班主任通知\龙虎塘实验小学（名班主任评选材料）\龙虎塘实验小学陈亚兰（申报表+支撑材料）\龙虎塘实验小学 陈亚兰材料（申报特级班主任）\3班级文化建设\班级布置\IMG_20171113_1544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16200000">
            <a:off x="5760085" y="3526155"/>
            <a:ext cx="3108960" cy="233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图片 36" descr="C:\Users\Administrator\Desktop\2018名班主任通知\龙虎塘实验小学（名班主任评选材料）\龙虎塘实验小学陈亚兰（申报表+支撑材料）\龙虎塘实验小学 陈亚兰材料（申报特级班主任）\3班级文化建设\班级布置\IMG_20171123_1615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 rot="16200000">
            <a:off x="8728075" y="3366135"/>
            <a:ext cx="33528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3995420" y="177165"/>
            <a:ext cx="4843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太阳花中队</a:t>
            </a:r>
            <a:r>
              <a:rPr lang="en-US" altLang="zh-CN" sz="2400" b="1">
                <a:solidFill>
                  <a:srgbClr val="FF0000"/>
                </a:solidFill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</a:rPr>
              <a:t>低年级（环境文化）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95420" y="177165"/>
            <a:ext cx="4843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太阳花中队</a:t>
            </a:r>
            <a:r>
              <a:rPr lang="en-US" altLang="zh-CN" sz="2400" b="1">
                <a:solidFill>
                  <a:srgbClr val="FF0000"/>
                </a:solidFill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</a:rPr>
              <a:t>低年级（活动文化</a:t>
            </a:r>
            <a:r>
              <a:rPr lang="zh-CN" altLang="en-US" sz="2400" b="1">
                <a:solidFill>
                  <a:srgbClr val="FF0000"/>
                </a:solidFill>
              </a:rPr>
              <a:t>）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69" name="图片 69" descr="C:\Users\Administrator\Documents\Tencent Files\799091219\FileRecv\MobileFile\新文档 2018-08-13 16.59.27_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257175" y="1357630"/>
            <a:ext cx="5565775" cy="4143375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2" name="图片 72" descr="C:\Users\Administrator\Documents\Tencent Files\799091219\FileRecv\MobileFile\新文档 2018-08-13 16.59.27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23965" y="974725"/>
            <a:ext cx="5647690" cy="418846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7381875" y="5501005"/>
            <a:ext cx="2844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</a:rPr>
              <a:t>你好，春天！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6475" y="3711575"/>
            <a:ext cx="3885565" cy="24955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5" y="755650"/>
            <a:ext cx="4018915" cy="28397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95420" y="177165"/>
            <a:ext cx="4843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太阳花中队</a:t>
            </a:r>
            <a:r>
              <a:rPr lang="en-US" altLang="zh-CN" sz="2400" b="1">
                <a:solidFill>
                  <a:srgbClr val="FF0000"/>
                </a:solidFill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</a:rPr>
              <a:t>三</a:t>
            </a:r>
            <a:r>
              <a:rPr lang="zh-CN" altLang="en-US" sz="2400" b="1">
                <a:solidFill>
                  <a:srgbClr val="FF0000"/>
                </a:solidFill>
              </a:rPr>
              <a:t>年级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860" y="877570"/>
            <a:ext cx="1528445" cy="53295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360" y="899160"/>
            <a:ext cx="1546860" cy="53079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995420" y="177165"/>
            <a:ext cx="4843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太阳花中队</a:t>
            </a:r>
            <a:r>
              <a:rPr lang="en-US" altLang="zh-CN" sz="2400" b="1">
                <a:solidFill>
                  <a:srgbClr val="FF0000"/>
                </a:solidFill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</a:rPr>
              <a:t>四</a:t>
            </a:r>
            <a:r>
              <a:rPr lang="zh-CN" altLang="en-US" sz="2400" b="1">
                <a:solidFill>
                  <a:srgbClr val="FF0000"/>
                </a:solidFill>
              </a:rPr>
              <a:t>年级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015" y="784225"/>
            <a:ext cx="9665335" cy="5740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3175" y="821055"/>
            <a:ext cx="9215755" cy="52158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995420" y="177165"/>
            <a:ext cx="4843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太阳花中队</a:t>
            </a:r>
            <a:r>
              <a:rPr lang="en-US" altLang="zh-CN" sz="2400" b="1">
                <a:solidFill>
                  <a:srgbClr val="FF0000"/>
                </a:solidFill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</a:rPr>
              <a:t>四</a:t>
            </a:r>
            <a:r>
              <a:rPr lang="zh-CN" altLang="en-US" sz="2400" b="1">
                <a:solidFill>
                  <a:srgbClr val="FF0000"/>
                </a:solidFill>
              </a:rPr>
              <a:t>年级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680" y="637540"/>
            <a:ext cx="10178415" cy="60255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869628" y="274223"/>
            <a:ext cx="10452744" cy="1143269"/>
          </a:xfrm>
        </p:spPr>
        <p:txBody>
          <a:bodyPr vert="horz" wrap="square" lIns="116141" tIns="58070" rIns="116141" bIns="58070" anchor="ctr"/>
          <a:p>
            <a:pPr eaLnBrk="1" hangingPunct="1"/>
            <a:r>
              <a:rPr lang="zh-CN" altLang="en-US" sz="3555" b="1" dirty="0">
                <a:solidFill>
                  <a:schemeClr val="tx1"/>
                </a:solidFill>
              </a:rPr>
              <a:t>（一）到校：早到校，督环境</a:t>
            </a:r>
            <a:br>
              <a:rPr lang="zh-CN" altLang="en-US" sz="3555" b="1" dirty="0">
                <a:solidFill>
                  <a:schemeClr val="tx1"/>
                </a:solidFill>
              </a:rPr>
            </a:br>
            <a:endParaRPr lang="en-US" altLang="zh-CN" sz="3555" b="1" dirty="0">
              <a:solidFill>
                <a:schemeClr val="tx1"/>
              </a:solidFill>
            </a:endParaRPr>
          </a:p>
        </p:txBody>
      </p:sp>
      <p:sp>
        <p:nvSpPr>
          <p:cNvPr id="16386" name="Rectangle 3"/>
          <p:cNvSpPr>
            <a:spLocks noGrp="1"/>
          </p:cNvSpPr>
          <p:nvPr>
            <p:ph idx="1"/>
          </p:nvPr>
        </p:nvSpPr>
        <p:spPr>
          <a:xfrm>
            <a:off x="869628" y="1234004"/>
            <a:ext cx="10452744" cy="4524683"/>
          </a:xfrm>
        </p:spPr>
        <p:txBody>
          <a:bodyPr vert="horz" wrap="square" lIns="116141" tIns="58070" rIns="116141" bIns="58070" anchor="t"/>
          <a:p>
            <a:pPr eaLnBrk="1" hangingPunct="1"/>
            <a:endParaRPr lang="zh-CN" altLang="en-US" dirty="0"/>
          </a:p>
          <a:p>
            <a:pPr eaLnBrk="1" hangingPunct="1"/>
            <a:r>
              <a:rPr lang="en-US" altLang="zh-CN" dirty="0"/>
              <a:t>1.</a:t>
            </a:r>
            <a:r>
              <a:rPr lang="zh-CN" altLang="en-US" dirty="0"/>
              <a:t>和卫生员一起掌握本班学生出勤情况，观察学生精神状态，发现学生出现病情，及时联系家长。</a:t>
            </a:r>
            <a:endParaRPr lang="zh-CN" altLang="en-US" dirty="0"/>
          </a:p>
          <a:p>
            <a:pPr eaLnBrk="1" hangingPunct="1"/>
            <a:r>
              <a:rPr lang="en-US" altLang="zh-CN" dirty="0"/>
              <a:t>2.</a:t>
            </a:r>
            <a:r>
              <a:rPr lang="zh-CN" altLang="en-US" dirty="0"/>
              <a:t>查看本班清晨值日生到岗情况。（</a:t>
            </a:r>
            <a:r>
              <a:rPr lang="zh-CN" altLang="en-US" dirty="0">
                <a:solidFill>
                  <a:srgbClr val="FF0000"/>
                </a:solidFill>
              </a:rPr>
              <a:t>岗位</a:t>
            </a:r>
            <a:r>
              <a:rPr lang="zh-CN" altLang="en-US" dirty="0"/>
              <a:t>责任制）</a:t>
            </a:r>
            <a:endParaRPr lang="zh-CN" altLang="en-US" dirty="0"/>
          </a:p>
          <a:p>
            <a:pPr eaLnBrk="1" hangingPunct="1"/>
            <a:r>
              <a:rPr lang="en-US" altLang="zh-CN" dirty="0"/>
              <a:t>3</a:t>
            </a:r>
            <a:r>
              <a:rPr lang="zh-CN" altLang="en-US" dirty="0"/>
              <a:t>、与个别学生谈几句简短的话，或鼓励，或欣赏</a:t>
            </a:r>
            <a:r>
              <a:rPr lang="en-US" altLang="zh-CN" dirty="0"/>
              <a:t>……</a:t>
            </a:r>
            <a:endParaRPr lang="en-US" altLang="zh-CN" dirty="0"/>
          </a:p>
          <a:p>
            <a:pPr eaLnBrk="1" hangingPunct="1">
              <a:buNone/>
            </a:pPr>
            <a:endParaRPr lang="zh-CN" altLang="en-US" dirty="0"/>
          </a:p>
        </p:txBody>
      </p:sp>
      <p:graphicFrame>
        <p:nvGraphicFramePr>
          <p:cNvPr id="4" name="图示 3"/>
          <p:cNvGraphicFramePr/>
          <p:nvPr/>
        </p:nvGraphicFramePr>
        <p:xfrm>
          <a:off x="516926" y="4160481"/>
          <a:ext cx="5700591" cy="1849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5" name="图示 4"/>
          <p:cNvGraphicFramePr/>
          <p:nvPr/>
        </p:nvGraphicFramePr>
        <p:xfrm>
          <a:off x="6217516" y="4526322"/>
          <a:ext cx="4618097" cy="1006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0383435" y="5078183"/>
            <a:ext cx="1972682" cy="194083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Rectangle 2"/>
          <p:cNvSpPr>
            <a:spLocks noGrp="1"/>
          </p:cNvSpPr>
          <p:nvPr>
            <p:ph type="title"/>
          </p:nvPr>
        </p:nvSpPr>
        <p:spPr>
          <a:xfrm>
            <a:off x="869628" y="274223"/>
            <a:ext cx="10452744" cy="1143269"/>
          </a:xfrm>
        </p:spPr>
        <p:txBody>
          <a:bodyPr vert="horz" wrap="square" lIns="116141" tIns="58070" rIns="116141" bIns="58070" anchor="ctr"/>
          <a:p>
            <a:pPr eaLnBrk="1" hangingPunct="1"/>
            <a:r>
              <a:rPr lang="zh-CN" altLang="en-US" b="1" dirty="0"/>
              <a:t>（二）晨读：建机制，成常规</a:t>
            </a:r>
            <a:endParaRPr lang="zh-CN" altLang="en-US" b="1" dirty="0"/>
          </a:p>
        </p:txBody>
      </p:sp>
      <p:sp>
        <p:nvSpPr>
          <p:cNvPr id="17410" name="Rectangle 3"/>
          <p:cNvSpPr>
            <a:spLocks noGrp="1"/>
          </p:cNvSpPr>
          <p:nvPr>
            <p:ph idx="1"/>
          </p:nvPr>
        </p:nvSpPr>
        <p:spPr>
          <a:xfrm>
            <a:off x="869628" y="1417493"/>
            <a:ext cx="10452744" cy="4708170"/>
          </a:xfrm>
        </p:spPr>
        <p:txBody>
          <a:bodyPr vert="horz" wrap="square" lIns="116141" tIns="58070" rIns="116141" bIns="58070" anchor="t"/>
          <a:p>
            <a:pPr eaLnBrk="1" hangingPunct="1">
              <a:buNone/>
            </a:pPr>
            <a:endParaRPr lang="zh-CN" altLang="en-US" dirty="0"/>
          </a:p>
          <a:p>
            <a:pPr eaLnBrk="1" hangingPunct="1"/>
            <a:r>
              <a:rPr lang="en-US" altLang="zh-CN" dirty="0"/>
              <a:t>1.7:30</a:t>
            </a:r>
            <a:r>
              <a:rPr lang="zh-CN" altLang="en-US" dirty="0"/>
              <a:t>之前，我和孩子</a:t>
            </a:r>
            <a:r>
              <a:rPr lang="zh-CN" altLang="en-US" dirty="0">
                <a:solidFill>
                  <a:srgbClr val="FF0000"/>
                </a:solidFill>
              </a:rPr>
              <a:t>一起</a:t>
            </a:r>
            <a:r>
              <a:rPr lang="zh-CN" altLang="en-US" dirty="0"/>
              <a:t>安静地阅读课外书或读</a:t>
            </a:r>
            <a:r>
              <a:rPr lang="en-US" altLang="zh-CN" dirty="0"/>
              <a:t>《</a:t>
            </a:r>
            <a:r>
              <a:rPr lang="zh-CN" altLang="en-US" dirty="0"/>
              <a:t>小古文</a:t>
            </a:r>
            <a:r>
              <a:rPr lang="en-US" altLang="zh-CN" dirty="0"/>
              <a:t>》《</a:t>
            </a:r>
            <a:r>
              <a:rPr lang="zh-CN" altLang="en-US" dirty="0"/>
              <a:t>声律启蒙</a:t>
            </a:r>
            <a:r>
              <a:rPr lang="en-US" altLang="zh-CN" dirty="0"/>
              <a:t>》《</a:t>
            </a:r>
            <a:r>
              <a:rPr lang="zh-CN" altLang="en-US" dirty="0"/>
              <a:t>笠翁对韵</a:t>
            </a:r>
            <a:r>
              <a:rPr lang="en-US" altLang="zh-CN" dirty="0"/>
              <a:t>》</a:t>
            </a:r>
            <a:r>
              <a:rPr lang="zh-CN" altLang="en-US" dirty="0"/>
              <a:t>。（语文课前</a:t>
            </a:r>
            <a:r>
              <a:rPr lang="en-US" altLang="zh-CN" dirty="0"/>
              <a:t>3</a:t>
            </a:r>
            <a:r>
              <a:rPr lang="zh-CN" altLang="en-US" dirty="0"/>
              <a:t>分钟交流反馈共读书目）</a:t>
            </a:r>
            <a:endParaRPr lang="zh-CN" altLang="en-US" dirty="0"/>
          </a:p>
          <a:p>
            <a:pPr eaLnBrk="1" hangingPunct="1"/>
            <a:r>
              <a:rPr lang="en-US" altLang="zh-CN" dirty="0"/>
              <a:t>2. 7:30</a:t>
            </a:r>
            <a:r>
              <a:rPr lang="zh-CN" altLang="en-US" dirty="0"/>
              <a:t>，</a:t>
            </a:r>
            <a:r>
              <a:rPr lang="zh-CN" altLang="en-US" dirty="0">
                <a:solidFill>
                  <a:srgbClr val="FF0000"/>
                </a:solidFill>
              </a:rPr>
              <a:t>组长</a:t>
            </a:r>
            <a:r>
              <a:rPr lang="zh-CN" altLang="en-US" dirty="0"/>
              <a:t>两分钟内自觉收好作业，</a:t>
            </a:r>
            <a:r>
              <a:rPr lang="zh-CN" altLang="en-US" dirty="0">
                <a:solidFill>
                  <a:srgbClr val="FF0000"/>
                </a:solidFill>
              </a:rPr>
              <a:t>课代表</a:t>
            </a:r>
            <a:r>
              <a:rPr lang="zh-CN" altLang="en-US" dirty="0"/>
              <a:t>交至任课老师处。</a:t>
            </a:r>
            <a:endParaRPr lang="zh-CN" altLang="en-US" dirty="0"/>
          </a:p>
          <a:p>
            <a:pPr eaLnBrk="1" hangingPunct="1"/>
            <a:r>
              <a:rPr lang="en-US" altLang="zh-CN" dirty="0"/>
              <a:t>3</a:t>
            </a:r>
            <a:r>
              <a:rPr lang="zh-CN" altLang="en-US" dirty="0"/>
              <a:t>、</a:t>
            </a:r>
            <a:r>
              <a:rPr lang="zh-CN" altLang="en-US" dirty="0">
                <a:solidFill>
                  <a:srgbClr val="FF0000"/>
                </a:solidFill>
              </a:rPr>
              <a:t>领读员</a:t>
            </a:r>
            <a:r>
              <a:rPr lang="zh-CN" altLang="en-US" dirty="0"/>
              <a:t>开始按照前一天傍晚的要求带领大家早读。我巡视教室，认真排查室内安全隐患（尤其是各种电器），发现问题及时处理。顺便检查学生的桌肚 、桌面整理情况。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0235480" y="4901018"/>
            <a:ext cx="1972682" cy="194083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869628" y="274223"/>
            <a:ext cx="10452744" cy="1143269"/>
          </a:xfrm>
        </p:spPr>
        <p:txBody>
          <a:bodyPr vert="horz" wrap="square" lIns="116141" tIns="58070" rIns="116141" bIns="58070" anchor="ctr"/>
          <a:p>
            <a:pPr eaLnBrk="1" hangingPunct="1"/>
            <a:r>
              <a:rPr lang="zh-CN" altLang="en-US" sz="3555" b="1" dirty="0"/>
              <a:t>（三）晨会课：抓重点，明方向</a:t>
            </a:r>
            <a:endParaRPr lang="zh-CN" altLang="en-US" sz="3555" dirty="0"/>
          </a:p>
        </p:txBody>
      </p:sp>
      <p:sp>
        <p:nvSpPr>
          <p:cNvPr id="18434" name="Rectangle 3"/>
          <p:cNvSpPr>
            <a:spLocks noGrp="1"/>
          </p:cNvSpPr>
          <p:nvPr>
            <p:ph idx="1"/>
          </p:nvPr>
        </p:nvSpPr>
        <p:spPr>
          <a:xfrm>
            <a:off x="496570" y="1744980"/>
            <a:ext cx="11430635" cy="3606165"/>
          </a:xfrm>
        </p:spPr>
        <p:txBody>
          <a:bodyPr vert="horz" wrap="square" lIns="116141" tIns="58070" rIns="116141" bIns="58070" anchor="t"/>
          <a:p>
            <a:pPr eaLnBrk="1" hangingPunct="1"/>
            <a:r>
              <a:rPr lang="en-US" altLang="zh-CN" dirty="0"/>
              <a:t>1</a:t>
            </a:r>
            <a:r>
              <a:rPr lang="zh-CN" altLang="en-US" dirty="0"/>
              <a:t>、反馈行政值日情况，反思班级情况。</a:t>
            </a:r>
            <a:endParaRPr lang="zh-CN" altLang="en-US" dirty="0"/>
          </a:p>
          <a:p>
            <a:pPr eaLnBrk="1" hangingPunct="1"/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zh-CN" altLang="en-US" dirty="0">
                <a:solidFill>
                  <a:srgbClr val="FF0000"/>
                </a:solidFill>
              </a:rPr>
              <a:t>值日班长和班委</a:t>
            </a:r>
            <a:r>
              <a:rPr lang="zh-CN" altLang="en-US" dirty="0"/>
              <a:t>进行一日小结，内容为常规工作完成情况、存在问题、表扬与批评。（小队、个人）</a:t>
            </a:r>
            <a:endParaRPr lang="zh-CN" altLang="en-US" dirty="0"/>
          </a:p>
          <a:p>
            <a:pPr eaLnBrk="1" hangingPunct="1"/>
            <a:r>
              <a:rPr lang="en-US" altLang="zh-CN" dirty="0"/>
              <a:t>3</a:t>
            </a:r>
            <a:r>
              <a:rPr lang="zh-CN" altLang="en-US" dirty="0"/>
              <a:t>、丰富晨会教育的形式：</a:t>
            </a:r>
            <a:endParaRPr lang="en-US" altLang="zh-CN" dirty="0"/>
          </a:p>
          <a:p>
            <a:pPr eaLnBrk="1" hangingPunct="1"/>
            <a:r>
              <a:rPr lang="zh-CN" altLang="en-US" sz="2540" dirty="0"/>
              <a:t>（</a:t>
            </a:r>
            <a:r>
              <a:rPr lang="en-US" altLang="zh-CN" sz="2540" dirty="0"/>
              <a:t>1</a:t>
            </a:r>
            <a:r>
              <a:rPr lang="zh-CN" altLang="en-US" sz="2540" dirty="0"/>
              <a:t>）两三个学生上台谈一天收获，结合自己的所见所闻，谈谈自己的所思所想，可分享交流，可提出问题。班主任进行提炼、提升。</a:t>
            </a:r>
            <a:endParaRPr lang="en-US" altLang="zh-CN" sz="2540" dirty="0"/>
          </a:p>
          <a:p>
            <a:pPr eaLnBrk="1" hangingPunct="1"/>
            <a:r>
              <a:rPr lang="zh-CN" altLang="en-US" sz="2540" dirty="0"/>
              <a:t>（</a:t>
            </a:r>
            <a:r>
              <a:rPr lang="en-US" altLang="zh-CN" sz="2540" dirty="0"/>
              <a:t>2</a:t>
            </a:r>
            <a:r>
              <a:rPr lang="zh-CN" altLang="en-US" sz="2540" dirty="0"/>
              <a:t>）结合时事热点，视频、</a:t>
            </a:r>
            <a:r>
              <a:rPr lang="zh-CN" altLang="en-US" sz="2540" dirty="0">
                <a:solidFill>
                  <a:srgbClr val="C00000"/>
                </a:solidFill>
              </a:rPr>
              <a:t>图片</a:t>
            </a:r>
            <a:r>
              <a:rPr lang="zh-CN" altLang="en-US" sz="2540" dirty="0"/>
              <a:t>，让学生进行讨论。</a:t>
            </a:r>
            <a:endParaRPr lang="en-US" altLang="zh-CN" sz="2540" dirty="0"/>
          </a:p>
          <a:p>
            <a:pPr eaLnBrk="1" hangingPunct="1"/>
            <a:r>
              <a:rPr lang="zh-CN" altLang="en-US" sz="2540" dirty="0"/>
              <a:t>（</a:t>
            </a:r>
            <a:r>
              <a:rPr lang="en-US" altLang="zh-CN" sz="2540" dirty="0"/>
              <a:t>3</a:t>
            </a:r>
            <a:r>
              <a:rPr lang="zh-CN" altLang="en-US" sz="2540" dirty="0"/>
              <a:t>）确定主题，以视频、绘本、情境再现等轻松的方式引导学生互动。（名人、名言故事、节气常识等）</a:t>
            </a:r>
            <a:endParaRPr lang="zh-CN" altLang="en-US" sz="254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0452650" y="5159463"/>
            <a:ext cx="1972682" cy="194083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869628" y="274223"/>
            <a:ext cx="10452744" cy="1143269"/>
          </a:xfrm>
        </p:spPr>
        <p:txBody>
          <a:bodyPr vert="horz" wrap="square" lIns="116141" tIns="58070" rIns="116141" bIns="58070" anchor="ctr"/>
          <a:p>
            <a:pPr eaLnBrk="1" hangingPunct="1"/>
            <a:r>
              <a:rPr lang="zh-CN" altLang="en-US" sz="3555" b="1" dirty="0"/>
              <a:t>（四）课堂：抓预备，促效率</a:t>
            </a:r>
            <a:br>
              <a:rPr lang="zh-CN" altLang="en-US" sz="3555" dirty="0"/>
            </a:br>
            <a:endParaRPr lang="zh-CN" altLang="en-US" sz="3555" dirty="0"/>
          </a:p>
        </p:txBody>
      </p:sp>
      <p:sp>
        <p:nvSpPr>
          <p:cNvPr id="19458" name="Rectangle 3"/>
          <p:cNvSpPr>
            <a:spLocks noGrp="1"/>
          </p:cNvSpPr>
          <p:nvPr>
            <p:ph idx="1"/>
          </p:nvPr>
        </p:nvSpPr>
        <p:spPr>
          <a:xfrm>
            <a:off x="869628" y="867029"/>
            <a:ext cx="10452744" cy="4524683"/>
          </a:xfrm>
        </p:spPr>
        <p:txBody>
          <a:bodyPr vert="horz" wrap="square" lIns="116141" tIns="58070" rIns="116141" bIns="58070" anchor="t"/>
          <a:p>
            <a:pPr eaLnBrk="1" hangingPunct="1"/>
            <a:endParaRPr lang="zh-CN" altLang="en-US" dirty="0"/>
          </a:p>
          <a:p>
            <a:pPr eaLnBrk="1" hangingPunct="1"/>
            <a:r>
              <a:rPr lang="en-US" altLang="zh-CN" dirty="0"/>
              <a:t>1.</a:t>
            </a:r>
            <a:r>
              <a:rPr lang="zh-CN" altLang="en-US" dirty="0">
                <a:solidFill>
                  <a:srgbClr val="FF0000"/>
                </a:solidFill>
              </a:rPr>
              <a:t>课前小督查</a:t>
            </a:r>
            <a:r>
              <a:rPr lang="zh-CN" altLang="en-US" dirty="0"/>
              <a:t>提醒全班学生做好课前准备，排好桌椅，准备课本和文具。在预备铃响后坐正等待老师上课。</a:t>
            </a:r>
            <a:endParaRPr lang="zh-CN" altLang="en-US" dirty="0"/>
          </a:p>
          <a:p>
            <a:pPr eaLnBrk="1" hangingPunct="1"/>
            <a:r>
              <a:rPr lang="en-US" altLang="zh-CN" dirty="0"/>
              <a:t>2.</a:t>
            </a:r>
            <a:r>
              <a:rPr lang="zh-CN" altLang="en-US" dirty="0"/>
              <a:t>教育学生遵守课堂纪律，提高听课效率，认真做好笔记。每节课评选</a:t>
            </a:r>
            <a:r>
              <a:rPr lang="zh-CN" altLang="en-US" dirty="0">
                <a:solidFill>
                  <a:srgbClr val="FF0000"/>
                </a:solidFill>
              </a:rPr>
              <a:t>“课堂积极分子”（对照班级公约要求）每月评选“课堂之星”。</a:t>
            </a:r>
            <a:endParaRPr lang="zh-CN" altLang="en-US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zh-CN" dirty="0"/>
              <a:t>3.</a:t>
            </a:r>
            <a:r>
              <a:rPr lang="zh-CN" altLang="en-US" dirty="0"/>
              <a:t>关注课堂纪律，做到多巡视课堂。多与</a:t>
            </a:r>
            <a:r>
              <a:rPr lang="zh-CN" altLang="en-US" dirty="0">
                <a:solidFill>
                  <a:srgbClr val="FF0000"/>
                </a:solidFill>
              </a:rPr>
              <a:t>任课教师</a:t>
            </a:r>
            <a:r>
              <a:rPr lang="zh-CN" altLang="en-US" dirty="0"/>
              <a:t>联系，多与学生谈话，掌握班级课堂纪律状态，发现问题及时</a:t>
            </a:r>
            <a:r>
              <a:rPr lang="zh-CN" altLang="en-US" dirty="0">
                <a:solidFill>
                  <a:srgbClr val="006600"/>
                </a:solidFill>
              </a:rPr>
              <a:t>处理。</a:t>
            </a:r>
            <a:r>
              <a:rPr lang="zh-CN" altLang="en-US" dirty="0"/>
              <a:t>用好</a:t>
            </a:r>
            <a:r>
              <a:rPr lang="en-US" altLang="zh-CN" dirty="0">
                <a:solidFill>
                  <a:srgbClr val="FF0000"/>
                </a:solidFill>
              </a:rPr>
              <a:t>《</a:t>
            </a:r>
            <a:r>
              <a:rPr lang="zh-CN" altLang="en-US" dirty="0">
                <a:solidFill>
                  <a:srgbClr val="FF0000"/>
                </a:solidFill>
              </a:rPr>
              <a:t>班级形象追踪手册</a:t>
            </a:r>
            <a:r>
              <a:rPr lang="en-US" altLang="zh-CN" dirty="0">
                <a:solidFill>
                  <a:srgbClr val="FF0000"/>
                </a:solidFill>
              </a:rPr>
              <a:t>》</a:t>
            </a:r>
            <a:r>
              <a:rPr lang="zh-CN" altLang="en-US" dirty="0"/>
              <a:t>。</a:t>
            </a:r>
            <a:endParaRPr lang="zh-CN" altLang="en-US" dirty="0"/>
          </a:p>
        </p:txBody>
      </p:sp>
      <p:pic>
        <p:nvPicPr>
          <p:cNvPr id="1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225" y="4852247"/>
            <a:ext cx="1568451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64260" y="1056005"/>
            <a:ext cx="3604260" cy="5130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65120" y="210185"/>
            <a:ext cx="35483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新教师的优势</a:t>
            </a:r>
            <a:endParaRPr lang="zh-CN" altLang="en-US" sz="3200" b="1"/>
          </a:p>
        </p:txBody>
      </p:sp>
      <p:sp>
        <p:nvSpPr>
          <p:cNvPr id="4" name="文本框 3"/>
          <p:cNvSpPr txBox="1"/>
          <p:nvPr/>
        </p:nvSpPr>
        <p:spPr>
          <a:xfrm>
            <a:off x="5142230" y="1584960"/>
            <a:ext cx="620458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1.</a:t>
            </a:r>
            <a:r>
              <a:rPr lang="zh-CN" altLang="en-US" sz="3600"/>
              <a:t>刚入职，对教育充满期待，充满热情，对学生爱得纯粹。</a:t>
            </a:r>
            <a:endParaRPr lang="zh-CN" altLang="en-US" sz="3600"/>
          </a:p>
          <a:p>
            <a:endParaRPr lang="zh-CN" altLang="en-US" sz="3600"/>
          </a:p>
          <a:p>
            <a:r>
              <a:rPr lang="en-US" altLang="zh-CN" sz="3600"/>
              <a:t>2.</a:t>
            </a:r>
            <a:r>
              <a:rPr lang="zh-CN" altLang="en-US" sz="3600"/>
              <a:t>精力充沛，年轻有活力，更受学生喜欢。</a:t>
            </a:r>
            <a:endParaRPr lang="zh-CN" altLang="en-US" sz="3600"/>
          </a:p>
          <a:p>
            <a:endParaRPr lang="zh-CN" altLang="en-US" sz="3600"/>
          </a:p>
          <a:p>
            <a:r>
              <a:rPr lang="en-US" altLang="zh-CN" sz="3600"/>
              <a:t>3.</a:t>
            </a:r>
            <a:r>
              <a:rPr lang="zh-CN" altLang="en-US" sz="3600"/>
              <a:t>学习力强，锻炼机会和平台多。</a:t>
            </a:r>
            <a:endParaRPr lang="zh-CN" altLang="en-US" sz="3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869628" y="274223"/>
            <a:ext cx="10452744" cy="1143269"/>
          </a:xfrm>
        </p:spPr>
        <p:txBody>
          <a:bodyPr vert="horz" wrap="square" lIns="116141" tIns="58070" rIns="116141" bIns="58070" anchor="ctr"/>
          <a:p>
            <a:pPr eaLnBrk="1" hangingPunct="1"/>
            <a:r>
              <a:rPr lang="zh-CN" altLang="en-US" sz="3555" b="1" dirty="0"/>
              <a:t>（五）课间：督安全，促文明</a:t>
            </a:r>
            <a:r>
              <a:rPr lang="en-US" altLang="zh-CN" sz="3555" b="1" dirty="0"/>
              <a:t>(</a:t>
            </a:r>
            <a:r>
              <a:rPr lang="zh-CN" altLang="en-US" sz="3555" b="1" dirty="0"/>
              <a:t>发现者，欣赏者）</a:t>
            </a:r>
            <a:br>
              <a:rPr lang="zh-CN" altLang="en-US" sz="3555" dirty="0"/>
            </a:br>
            <a:endParaRPr lang="zh-CN" altLang="en-US" sz="3555" dirty="0"/>
          </a:p>
        </p:txBody>
      </p:sp>
      <p:sp>
        <p:nvSpPr>
          <p:cNvPr id="20482" name="Rectangle 3"/>
          <p:cNvSpPr>
            <a:spLocks noGrp="1"/>
          </p:cNvSpPr>
          <p:nvPr>
            <p:ph idx="1"/>
          </p:nvPr>
        </p:nvSpPr>
        <p:spPr>
          <a:xfrm>
            <a:off x="621030" y="1739265"/>
            <a:ext cx="10701020" cy="3375025"/>
          </a:xfrm>
        </p:spPr>
        <p:txBody>
          <a:bodyPr vert="horz" wrap="square" lIns="116141" tIns="58070" rIns="116141" bIns="58070" anchor="t"/>
          <a:p>
            <a:pPr eaLnBrk="1" hangingPunct="1"/>
            <a:r>
              <a:rPr lang="en-US" altLang="zh-CN" dirty="0"/>
              <a:t>1.</a:t>
            </a:r>
            <a:r>
              <a:rPr lang="zh-CN" altLang="en-US" dirty="0"/>
              <a:t>课间多到学生中间去，体察</a:t>
            </a:r>
            <a:r>
              <a:rPr lang="en-US" altLang="zh-CN" dirty="0"/>
              <a:t>“</a:t>
            </a:r>
            <a:r>
              <a:rPr lang="zh-CN" altLang="en-US" dirty="0"/>
              <a:t>民情”。多了解学生动态发展。顺便了解“课间小巡警”的工作情况，必要时给予帮助。</a:t>
            </a:r>
            <a:endParaRPr lang="zh-CN" altLang="en-US" dirty="0"/>
          </a:p>
          <a:p>
            <a:pPr eaLnBrk="1" hangingPunct="1"/>
            <a:r>
              <a:rPr lang="en-US" altLang="zh-CN" dirty="0"/>
              <a:t>2.</a:t>
            </a:r>
            <a:r>
              <a:rPr lang="zh-CN" altLang="en-US" dirty="0"/>
              <a:t>对每周提出的行规，如举止文明有礼，见面打招呼，上下楼梯靠右行，不拥挤，不随地乱丢垃圾等要</a:t>
            </a:r>
            <a:r>
              <a:rPr lang="zh-CN" altLang="en-US" dirty="0">
                <a:solidFill>
                  <a:srgbClr val="FF0000"/>
                </a:solidFill>
              </a:rPr>
              <a:t>发现</a:t>
            </a:r>
            <a:r>
              <a:rPr lang="zh-CN" altLang="en-US" dirty="0"/>
              <a:t>榜样，大大表扬与奖励。</a:t>
            </a:r>
            <a:endParaRPr lang="zh-CN" altLang="en-US" dirty="0"/>
          </a:p>
          <a:p>
            <a:pPr eaLnBrk="1" hangingPunct="1"/>
            <a:r>
              <a:rPr lang="en-US" altLang="zh-CN" dirty="0"/>
              <a:t>3.</a:t>
            </a:r>
            <a:r>
              <a:rPr lang="zh-CN" altLang="en-US" dirty="0"/>
              <a:t>查、听、看、问不间断，及时纠正学生出现的不良行为和偶发事件。快速判断这些事件发生的原因，以及适合哪种处理方式。</a:t>
            </a:r>
            <a:endParaRPr lang="zh-CN" altLang="en-US" dirty="0"/>
          </a:p>
        </p:txBody>
      </p:sp>
      <p:sp>
        <p:nvSpPr>
          <p:cNvPr id="20483" name="Rectangle 4"/>
          <p:cNvSpPr/>
          <p:nvPr/>
        </p:nvSpPr>
        <p:spPr>
          <a:xfrm>
            <a:off x="5852160" y="3205167"/>
            <a:ext cx="487680" cy="44323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indent="304800" algn="ctr"/>
            <a:endParaRPr lang="zh-CN" altLang="en-US" sz="2285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0048155" y="4901018"/>
            <a:ext cx="1972682" cy="194083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869628" y="274223"/>
            <a:ext cx="10452744" cy="1143269"/>
          </a:xfrm>
        </p:spPr>
        <p:txBody>
          <a:bodyPr vert="horz" wrap="square" lIns="116141" tIns="58070" rIns="116141" bIns="58070" anchor="ctr"/>
          <a:p>
            <a:pPr eaLnBrk="1" hangingPunct="1"/>
            <a:r>
              <a:rPr lang="zh-CN" altLang="en-US" sz="3555" b="1" dirty="0"/>
              <a:t>（六）课外（间）活动：多指导，多参与</a:t>
            </a:r>
            <a:br>
              <a:rPr lang="zh-CN" altLang="en-US" sz="3555" dirty="0"/>
            </a:br>
            <a:endParaRPr lang="zh-CN" altLang="en-US" sz="3555" dirty="0"/>
          </a:p>
        </p:txBody>
      </p:sp>
      <p:sp>
        <p:nvSpPr>
          <p:cNvPr id="21506" name="Rectangle 3"/>
          <p:cNvSpPr>
            <a:spLocks noGrp="1"/>
          </p:cNvSpPr>
          <p:nvPr>
            <p:ph idx="1"/>
          </p:nvPr>
        </p:nvSpPr>
        <p:spPr>
          <a:xfrm>
            <a:off x="693420" y="1859280"/>
            <a:ext cx="10309225" cy="2740660"/>
          </a:xfrm>
        </p:spPr>
        <p:txBody>
          <a:bodyPr vert="horz" wrap="square" lIns="116141" tIns="58070" rIns="116141" bIns="58070" anchor="t"/>
          <a:p>
            <a:pPr eaLnBrk="1" hangingPunct="1"/>
            <a:r>
              <a:rPr lang="en-US" altLang="zh-CN" dirty="0"/>
              <a:t>1.</a:t>
            </a:r>
            <a:r>
              <a:rPr lang="zh-CN" altLang="en-US" dirty="0"/>
              <a:t>大课间活动期间，按照学校体育组下发活动要求，组织本班学生开展好各项活动。</a:t>
            </a:r>
            <a:endParaRPr lang="zh-CN" altLang="en-US" dirty="0"/>
          </a:p>
          <a:p>
            <a:pPr eaLnBrk="1" hangingPunct="1"/>
            <a:r>
              <a:rPr lang="en-US" altLang="zh-CN" dirty="0"/>
              <a:t>2.</a:t>
            </a:r>
            <a:r>
              <a:rPr lang="zh-CN" altLang="en-US" dirty="0"/>
              <a:t>和学生</a:t>
            </a:r>
            <a:r>
              <a:rPr lang="zh-CN" altLang="en-US" dirty="0">
                <a:solidFill>
                  <a:srgbClr val="FF0000"/>
                </a:solidFill>
              </a:rPr>
              <a:t>一起策划</a:t>
            </a:r>
            <a:r>
              <a:rPr lang="zh-CN" altLang="en-US" dirty="0"/>
              <a:t>大课间，开展项目活动，（如跳长绳、玩沙包等），将每天的</a:t>
            </a:r>
            <a:r>
              <a:rPr lang="en-US" altLang="zh-CN" dirty="0"/>
              <a:t>20</a:t>
            </a:r>
            <a:r>
              <a:rPr lang="zh-CN" altLang="en-US" dirty="0"/>
              <a:t>分钟进行长程设计，让孩子玩得有趣，并能在玩中学。并且和孩子</a:t>
            </a:r>
            <a:r>
              <a:rPr lang="zh-CN" altLang="en-US" dirty="0">
                <a:solidFill>
                  <a:srgbClr val="FF0000"/>
                </a:solidFill>
              </a:rPr>
              <a:t>一起玩</a:t>
            </a:r>
            <a:r>
              <a:rPr lang="zh-CN" altLang="en-US" dirty="0"/>
              <a:t>，师生平等交流。</a:t>
            </a:r>
            <a:endParaRPr lang="zh-CN" altLang="en-US" dirty="0"/>
          </a:p>
          <a:p>
            <a:pPr eaLnBrk="1" hangingPunct="1"/>
            <a:r>
              <a:rPr lang="en-US" altLang="zh-CN" dirty="0"/>
              <a:t>3.</a:t>
            </a:r>
            <a:r>
              <a:rPr lang="zh-CN" altLang="en-US" dirty="0"/>
              <a:t>严格大课间活动时的请假制度，要及时了解原因。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0129435" y="4789258"/>
            <a:ext cx="1972682" cy="194083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869628" y="274223"/>
            <a:ext cx="10452744" cy="1143269"/>
          </a:xfrm>
        </p:spPr>
        <p:txBody>
          <a:bodyPr vert="horz" wrap="square" lIns="116141" tIns="58070" rIns="116141" bIns="58070" anchor="ctr"/>
          <a:p>
            <a:pPr eaLnBrk="1" hangingPunct="1"/>
            <a:r>
              <a:rPr lang="zh-CN" altLang="en-US" sz="3555" b="1" dirty="0"/>
              <a:t>（七）午间进餐：善教育，多评比</a:t>
            </a:r>
            <a:br>
              <a:rPr lang="zh-CN" altLang="en-US" sz="3555" dirty="0"/>
            </a:br>
            <a:endParaRPr lang="zh-CN" altLang="en-US" sz="3555" dirty="0"/>
          </a:p>
        </p:txBody>
      </p:sp>
      <p:sp>
        <p:nvSpPr>
          <p:cNvPr id="22530" name="Rectangle 3"/>
          <p:cNvSpPr>
            <a:spLocks noGrp="1"/>
          </p:cNvSpPr>
          <p:nvPr>
            <p:ph idx="1"/>
          </p:nvPr>
        </p:nvSpPr>
        <p:spPr>
          <a:xfrm>
            <a:off x="1479550" y="1305560"/>
            <a:ext cx="9719945" cy="3930650"/>
          </a:xfrm>
        </p:spPr>
        <p:txBody>
          <a:bodyPr vert="horz" wrap="square" lIns="116141" tIns="58070" rIns="116141" bIns="58070" anchor="t"/>
          <a:p>
            <a:pPr eaLnBrk="1" hangingPunct="1"/>
            <a:r>
              <a:rPr lang="zh-CN" altLang="en-US" dirty="0"/>
              <a:t>通过各种形式教育学生用餐时注意保持安静和节约，不挑食，不浪费，提倡“光盘行动”。并结合晨会课及时评价与反馈。</a:t>
            </a:r>
            <a:endParaRPr lang="zh-CN" altLang="en-US" dirty="0"/>
          </a:p>
          <a:p>
            <a:pPr eaLnBrk="1" hangingPunct="1"/>
            <a:r>
              <a:rPr lang="zh-CN" altLang="en-US" sz="2540" dirty="0"/>
              <a:t>（</a:t>
            </a:r>
            <a:r>
              <a:rPr lang="en-US" altLang="zh-CN" sz="2540" dirty="0"/>
              <a:t>1</a:t>
            </a:r>
            <a:r>
              <a:rPr lang="zh-CN" altLang="en-US" sz="2540" dirty="0"/>
              <a:t>）知识熏陶（与学科知识、营养学知识结合，如“隐形饥饿”）</a:t>
            </a:r>
            <a:endParaRPr lang="zh-CN" altLang="en-US" sz="2540" dirty="0"/>
          </a:p>
          <a:p>
            <a:pPr eaLnBrk="1" hangingPunct="1"/>
            <a:r>
              <a:rPr lang="zh-CN" altLang="en-US" sz="2540" dirty="0"/>
              <a:t>（</a:t>
            </a:r>
            <a:r>
              <a:rPr lang="en-US" altLang="zh-CN" sz="2540" dirty="0"/>
              <a:t>2</a:t>
            </a:r>
            <a:r>
              <a:rPr lang="zh-CN" altLang="en-US" sz="2540" dirty="0"/>
              <a:t>）岗位到人，自主承担（桌长、饭长、汤长</a:t>
            </a:r>
            <a:r>
              <a:rPr lang="en-US" altLang="zh-CN" sz="2540" dirty="0"/>
              <a:t>……</a:t>
            </a:r>
            <a:r>
              <a:rPr lang="zh-CN" altLang="en-US" sz="2540" dirty="0"/>
              <a:t>）</a:t>
            </a:r>
            <a:endParaRPr lang="en-US" altLang="zh-CN" sz="2540" dirty="0"/>
          </a:p>
          <a:p>
            <a:pPr eaLnBrk="1" hangingPunct="1"/>
            <a:r>
              <a:rPr lang="zh-CN" altLang="en-US" sz="2540" dirty="0"/>
              <a:t>（</a:t>
            </a:r>
            <a:r>
              <a:rPr lang="en-US" altLang="zh-CN" sz="2540" dirty="0"/>
              <a:t>3</a:t>
            </a:r>
            <a:r>
              <a:rPr lang="zh-CN" altLang="en-US" sz="2540" dirty="0"/>
              <a:t>）小队评比（设立梯队要求，逐步提高要求）</a:t>
            </a:r>
            <a:endParaRPr lang="zh-CN" altLang="en-US" sz="2540" dirty="0"/>
          </a:p>
          <a:p>
            <a:pPr eaLnBrk="1" hangingPunct="1"/>
            <a:r>
              <a:rPr lang="zh-CN" altLang="en-US" sz="2540" dirty="0"/>
              <a:t>（</a:t>
            </a:r>
            <a:r>
              <a:rPr lang="en-US" altLang="zh-CN" sz="2540" dirty="0"/>
              <a:t>4</a:t>
            </a:r>
            <a:r>
              <a:rPr lang="zh-CN" altLang="en-US" sz="2540" dirty="0"/>
              <a:t>）每周总结，颁发“用餐先进小队”奖状。</a:t>
            </a:r>
            <a:endParaRPr lang="zh-CN" altLang="en-US" sz="2540" dirty="0"/>
          </a:p>
          <a:p>
            <a:pPr eaLnBrk="1" hangingPunct="1"/>
            <a:r>
              <a:rPr lang="zh-CN" altLang="en-US" sz="2540" dirty="0"/>
              <a:t>（</a:t>
            </a:r>
            <a:r>
              <a:rPr lang="en-US" altLang="zh-CN" sz="2540" dirty="0"/>
              <a:t>5</a:t>
            </a:r>
            <a:r>
              <a:rPr lang="zh-CN" altLang="en-US" sz="2540" dirty="0"/>
              <a:t>）</a:t>
            </a:r>
            <a:r>
              <a:rPr lang="zh-CN" altLang="en-US" sz="2540" dirty="0">
                <a:solidFill>
                  <a:srgbClr val="FF0000"/>
                </a:solidFill>
              </a:rPr>
              <a:t>循序渐进</a:t>
            </a:r>
            <a:r>
              <a:rPr lang="zh-CN" altLang="en-US" sz="2540" dirty="0"/>
              <a:t>（个别挑食的孩子）</a:t>
            </a:r>
            <a:endParaRPr lang="zh-CN" altLang="en-US" sz="2540" dirty="0"/>
          </a:p>
          <a:p>
            <a:pPr eaLnBrk="1" hangingPunct="1"/>
            <a:r>
              <a:rPr lang="zh-CN" altLang="en-US" sz="2540" dirty="0"/>
              <a:t>（</a:t>
            </a:r>
            <a:r>
              <a:rPr lang="en-US" altLang="zh-CN" sz="2540" dirty="0"/>
              <a:t>6</a:t>
            </a:r>
            <a:r>
              <a:rPr lang="zh-CN" altLang="en-US" sz="2540" dirty="0"/>
              <a:t>）携手家长（改变家庭饮食习惯）</a:t>
            </a:r>
            <a:endParaRPr lang="zh-CN" altLang="en-US" sz="254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0152295" y="5055958"/>
            <a:ext cx="1972682" cy="194083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869628" y="274223"/>
            <a:ext cx="10452744" cy="1143269"/>
          </a:xfrm>
        </p:spPr>
        <p:txBody>
          <a:bodyPr vert="horz" wrap="square" lIns="116141" tIns="58070" rIns="116141" bIns="58070" anchor="ctr"/>
          <a:p>
            <a:pPr eaLnBrk="1" hangingPunct="1"/>
            <a:r>
              <a:rPr lang="zh-CN" altLang="en-US" b="1" dirty="0"/>
              <a:t>（八）午清扫：抓速度，要效率</a:t>
            </a:r>
            <a:endParaRPr lang="zh-CN" altLang="en-US" b="1" dirty="0"/>
          </a:p>
        </p:txBody>
      </p:sp>
      <p:sp>
        <p:nvSpPr>
          <p:cNvPr id="23554" name="Rectangle 3"/>
          <p:cNvSpPr>
            <a:spLocks noGrp="1"/>
          </p:cNvSpPr>
          <p:nvPr>
            <p:ph idx="1"/>
          </p:nvPr>
        </p:nvSpPr>
        <p:spPr>
          <a:xfrm>
            <a:off x="1456055" y="1668145"/>
            <a:ext cx="8321675" cy="3756660"/>
          </a:xfrm>
        </p:spPr>
        <p:txBody>
          <a:bodyPr vert="horz" wrap="square" lIns="116141" tIns="58070" rIns="116141" bIns="58070" anchor="t"/>
          <a:p>
            <a:pPr eaLnBrk="1" hangingPunct="1"/>
            <a:r>
              <a:rPr lang="zh-CN" altLang="en-US" dirty="0">
                <a:solidFill>
                  <a:srgbClr val="FF0000"/>
                </a:solidFill>
              </a:rPr>
              <a:t>十分钟</a:t>
            </a:r>
            <a:r>
              <a:rPr lang="zh-CN" altLang="en-US" dirty="0"/>
              <a:t>打扫卫生制度。人人有劳动岗位，人人都要尽责。卫生部长全面负责。（</a:t>
            </a:r>
            <a:r>
              <a:rPr lang="en-US" altLang="zh-CN" dirty="0"/>
              <a:t>AB</a:t>
            </a:r>
            <a:r>
              <a:rPr lang="zh-CN" altLang="en-US" dirty="0"/>
              <a:t>岗，轮流。一周一换）</a:t>
            </a:r>
            <a:endParaRPr lang="zh-CN" altLang="en-US" dirty="0"/>
          </a:p>
          <a:p>
            <a:pPr eaLnBrk="1" hangingPunct="1"/>
            <a:r>
              <a:rPr lang="zh-CN" altLang="en-US" dirty="0"/>
              <a:t>创建互帮互助氛围，明确共同目标。</a:t>
            </a:r>
            <a:endParaRPr lang="zh-CN" altLang="en-US" dirty="0"/>
          </a:p>
          <a:p>
            <a:pPr eaLnBrk="1" hangingPunct="1"/>
            <a:r>
              <a:rPr lang="zh-CN" altLang="en-US" dirty="0"/>
              <a:t>善于观察，发现问题，给予帮助。（班队课进行岗位组评价）</a:t>
            </a:r>
            <a:endParaRPr lang="en-US" altLang="zh-CN" dirty="0"/>
          </a:p>
          <a:p>
            <a:pPr eaLnBrk="1" hangingPunct="1"/>
            <a:r>
              <a:rPr lang="zh-CN" altLang="en-US" dirty="0"/>
              <a:t>傍晚打扫实行小队合作制，</a:t>
            </a:r>
            <a:r>
              <a:rPr lang="en-US" altLang="zh-CN" dirty="0"/>
              <a:t>8</a:t>
            </a:r>
            <a:r>
              <a:rPr lang="zh-CN" altLang="en-US" dirty="0"/>
              <a:t>个小队轮流。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0325650" y="4974678"/>
            <a:ext cx="1972682" cy="194083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圆角矩形 3"/>
          <p:cNvSpPr/>
          <p:nvPr/>
        </p:nvSpPr>
        <p:spPr>
          <a:xfrm>
            <a:off x="7650604" y="3062832"/>
            <a:ext cx="3476183" cy="24700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285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869628" y="274223"/>
            <a:ext cx="10452744" cy="1143269"/>
          </a:xfrm>
        </p:spPr>
        <p:txBody>
          <a:bodyPr vert="horz" wrap="square" lIns="116141" tIns="58070" rIns="116141" bIns="58070" anchor="ctr"/>
          <a:p>
            <a:pPr eaLnBrk="1" hangingPunct="1"/>
            <a:r>
              <a:rPr lang="zh-CN" altLang="en-US" b="1" dirty="0"/>
              <a:t>（九）微项目：早计划，勤指导</a:t>
            </a:r>
            <a:endParaRPr lang="zh-CN" altLang="en-US" b="1" dirty="0"/>
          </a:p>
        </p:txBody>
      </p:sp>
      <p:sp>
        <p:nvSpPr>
          <p:cNvPr id="24579" name="Rectangle 3"/>
          <p:cNvSpPr>
            <a:spLocks noGrp="1"/>
          </p:cNvSpPr>
          <p:nvPr>
            <p:ph idx="1"/>
          </p:nvPr>
        </p:nvSpPr>
        <p:spPr>
          <a:xfrm>
            <a:off x="948055" y="1316990"/>
            <a:ext cx="10457815" cy="4885055"/>
          </a:xfrm>
        </p:spPr>
        <p:txBody>
          <a:bodyPr vert="horz" wrap="square" lIns="116141" tIns="58070" rIns="116141" bIns="58070" anchor="t"/>
          <a:p>
            <a:pPr eaLnBrk="1" hangingPunct="1"/>
            <a:r>
              <a:rPr lang="en-US" altLang="zh-CN" dirty="0"/>
              <a:t>11:50——12:10</a:t>
            </a:r>
            <a:r>
              <a:rPr lang="zh-CN" altLang="en-US" dirty="0"/>
              <a:t>是我校的午间微项目时间，给学生创设自主探究与展示的平台。（成立项目组）（与学科老师沟通）</a:t>
            </a:r>
            <a:endParaRPr lang="zh-CN" altLang="en-US" dirty="0"/>
          </a:p>
          <a:p>
            <a:pPr eaLnBrk="1" hangingPunct="1"/>
            <a:r>
              <a:rPr lang="zh-CN" altLang="en-US" dirty="0"/>
              <a:t>周一：假日生活</a:t>
            </a:r>
            <a:endParaRPr lang="zh-CN" altLang="en-US" dirty="0"/>
          </a:p>
          <a:p>
            <a:pPr eaLnBrk="1" hangingPunct="1"/>
            <a:r>
              <a:rPr lang="zh-CN" altLang="en-US" dirty="0"/>
              <a:t>周二：文学之窗                                  数学（九宫格游戏）</a:t>
            </a:r>
            <a:endParaRPr lang="zh-CN" altLang="en-US" dirty="0"/>
          </a:p>
          <a:p>
            <a:pPr eaLnBrk="1" hangingPunct="1"/>
            <a:r>
              <a:rPr lang="zh-CN" altLang="en-US" dirty="0"/>
              <a:t>周三：数学园地                                           （ 玩转魔方）</a:t>
            </a:r>
            <a:endParaRPr lang="zh-CN" altLang="en-US" dirty="0"/>
          </a:p>
          <a:p>
            <a:pPr eaLnBrk="1" hangingPunct="1"/>
            <a:r>
              <a:rPr lang="zh-CN" altLang="en-US" dirty="0"/>
              <a:t> 周四：英语广角镜                                语文（每周一星）</a:t>
            </a:r>
            <a:endParaRPr lang="zh-CN" altLang="en-US" dirty="0"/>
          </a:p>
          <a:p>
            <a:pPr eaLnBrk="1" hangingPunct="1"/>
            <a:r>
              <a:rPr lang="zh-CN" altLang="en-US" dirty="0"/>
              <a:t>周五：曲苑杂坛                                              （热读热议）</a:t>
            </a:r>
            <a:endParaRPr lang="en-US" altLang="zh-CN" dirty="0"/>
          </a:p>
          <a:p>
            <a:pPr eaLnBrk="1" hangingPunct="1"/>
            <a:r>
              <a:rPr lang="en-US" altLang="zh-CN" dirty="0"/>
              <a:t>                                                                </a:t>
            </a:r>
            <a:r>
              <a:rPr lang="zh-CN" altLang="en-US" dirty="0"/>
              <a:t>英语（情境对话）</a:t>
            </a:r>
            <a:endParaRPr lang="zh-CN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869628" y="274223"/>
            <a:ext cx="10452744" cy="1143269"/>
          </a:xfrm>
        </p:spPr>
        <p:txBody>
          <a:bodyPr vert="horz" wrap="square" lIns="116141" tIns="58070" rIns="116141" bIns="58070" anchor="ctr"/>
          <a:p>
            <a:pPr eaLnBrk="1" hangingPunct="1"/>
            <a:r>
              <a:rPr lang="zh-CN" altLang="en-US" sz="3555" b="1" dirty="0"/>
              <a:t>（十）午间自习（午休）：督学习，抓质量</a:t>
            </a:r>
            <a:br>
              <a:rPr lang="zh-CN" altLang="en-US" sz="3555" dirty="0"/>
            </a:br>
            <a:endParaRPr lang="zh-CN" altLang="en-US" sz="3555" dirty="0"/>
          </a:p>
        </p:txBody>
      </p:sp>
      <p:sp>
        <p:nvSpPr>
          <p:cNvPr id="25602" name="Rectangle 3"/>
          <p:cNvSpPr>
            <a:spLocks noGrp="1"/>
          </p:cNvSpPr>
          <p:nvPr>
            <p:ph idx="1"/>
          </p:nvPr>
        </p:nvSpPr>
        <p:spPr>
          <a:xfrm>
            <a:off x="1478915" y="1605280"/>
            <a:ext cx="9233535" cy="3917950"/>
          </a:xfrm>
        </p:spPr>
        <p:txBody>
          <a:bodyPr vert="horz" wrap="square" lIns="116141" tIns="58070" rIns="116141" bIns="58070" anchor="t"/>
          <a:p>
            <a:pPr eaLnBrk="1" hangingPunct="1"/>
            <a:r>
              <a:rPr lang="en-US" altLang="zh-CN" dirty="0"/>
              <a:t>1.</a:t>
            </a:r>
            <a:r>
              <a:rPr lang="zh-CN" altLang="en-US" dirty="0"/>
              <a:t>教育学生充分利用自习时间，做好功课的预习和复习，抓好自习的质量。</a:t>
            </a:r>
            <a:endParaRPr lang="zh-CN" altLang="en-US" dirty="0"/>
          </a:p>
          <a:p>
            <a:pPr eaLnBrk="1" hangingPunct="1"/>
            <a:r>
              <a:rPr lang="en-US" altLang="zh-CN" dirty="0"/>
              <a:t>2.</a:t>
            </a:r>
            <a:r>
              <a:rPr lang="zh-CN" altLang="en-US" dirty="0"/>
              <a:t>指导学生干部管理班级纪律，禁止做与学习（午休）无关的事，确保安静的学习（午休）环境。</a:t>
            </a:r>
            <a:endParaRPr lang="zh-CN" altLang="en-US" dirty="0"/>
          </a:p>
          <a:p>
            <a:pPr eaLnBrk="1" hangingPunct="1"/>
            <a:r>
              <a:rPr lang="en-US" altLang="zh-CN" dirty="0"/>
              <a:t>3</a:t>
            </a:r>
            <a:r>
              <a:rPr lang="zh-CN" altLang="en-US" dirty="0"/>
              <a:t>、午休时，注意</a:t>
            </a:r>
            <a:r>
              <a:rPr lang="zh-CN" altLang="en-US" dirty="0">
                <a:solidFill>
                  <a:srgbClr val="FF0000"/>
                </a:solidFill>
              </a:rPr>
              <a:t>由管到不管，由扶到放</a:t>
            </a:r>
            <a:r>
              <a:rPr lang="zh-CN" altLang="en-US" dirty="0"/>
              <a:t>的过程管理，达到人人自管的目标。</a:t>
            </a:r>
            <a:endParaRPr lang="en-US" altLang="zh-CN" dirty="0"/>
          </a:p>
          <a:p>
            <a:pPr eaLnBrk="1" hangingPunct="1"/>
            <a:r>
              <a:rPr lang="zh-CN" altLang="en-US" dirty="0"/>
              <a:t>（</a:t>
            </a:r>
            <a:r>
              <a:rPr lang="zh-CN" altLang="en-US" dirty="0">
                <a:solidFill>
                  <a:srgbClr val="C00000"/>
                </a:solidFill>
              </a:rPr>
              <a:t>老师在与不在一个样）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33" name="图片 1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332" y="4854788"/>
            <a:ext cx="2523067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869628" y="274223"/>
            <a:ext cx="10452744" cy="1143269"/>
          </a:xfrm>
        </p:spPr>
        <p:txBody>
          <a:bodyPr vert="horz" wrap="square" lIns="116141" tIns="58070" rIns="116141" bIns="58070" anchor="ctr"/>
          <a:p>
            <a:pPr eaLnBrk="1" hangingPunct="1"/>
            <a:r>
              <a:rPr lang="zh-CN" altLang="en-US" sz="3555" b="1" dirty="0"/>
              <a:t>（十一）两操集会</a:t>
            </a:r>
            <a:r>
              <a:rPr lang="en-US" altLang="zh-CN" sz="3555" b="1" dirty="0"/>
              <a:t>:</a:t>
            </a:r>
            <a:r>
              <a:rPr lang="zh-CN" altLang="en-US" sz="3555" b="1" dirty="0"/>
              <a:t>看动作，严要求</a:t>
            </a:r>
            <a:endParaRPr lang="zh-CN" altLang="en-US" sz="3555" dirty="0"/>
          </a:p>
        </p:txBody>
      </p:sp>
      <p:sp>
        <p:nvSpPr>
          <p:cNvPr id="26626" name="Rectangle 3"/>
          <p:cNvSpPr>
            <a:spLocks noGrp="1"/>
          </p:cNvSpPr>
          <p:nvPr>
            <p:ph idx="1"/>
          </p:nvPr>
        </p:nvSpPr>
        <p:spPr>
          <a:xfrm>
            <a:off x="869315" y="1994535"/>
            <a:ext cx="9719945" cy="3260090"/>
          </a:xfrm>
        </p:spPr>
        <p:txBody>
          <a:bodyPr vert="horz" wrap="square" lIns="116141" tIns="58070" rIns="116141" bIns="58070" anchor="t"/>
          <a:p>
            <a:pPr eaLnBrk="1" hangingPunct="1"/>
            <a:r>
              <a:rPr lang="en-US" altLang="zh-CN" dirty="0"/>
              <a:t>1.</a:t>
            </a:r>
            <a:r>
              <a:rPr lang="zh-CN" altLang="en-US" dirty="0">
                <a:solidFill>
                  <a:srgbClr val="FF0000"/>
                </a:solidFill>
              </a:rPr>
              <a:t>路队长</a:t>
            </a:r>
            <a:r>
              <a:rPr lang="zh-CN" altLang="en-US" dirty="0"/>
              <a:t>组织学生集合排队，要求静齐快，往返途中注意队列整齐，认真做好广播操，动作认真、规范、到位。班主任跟学生</a:t>
            </a:r>
            <a:r>
              <a:rPr lang="zh-CN" altLang="en-US" dirty="0">
                <a:solidFill>
                  <a:srgbClr val="FF0000"/>
                </a:solidFill>
              </a:rPr>
              <a:t>一起做</a:t>
            </a:r>
            <a:r>
              <a:rPr lang="zh-CN" altLang="en-US" dirty="0"/>
              <a:t>，发现“健美小达人”做领操员，给予奖励。</a:t>
            </a:r>
            <a:endParaRPr lang="zh-CN" altLang="en-US" dirty="0"/>
          </a:p>
          <a:p>
            <a:pPr eaLnBrk="1" hangingPunct="1"/>
            <a:r>
              <a:rPr lang="en-US" altLang="zh-CN" dirty="0"/>
              <a:t>2.</a:t>
            </a:r>
            <a:r>
              <a:rPr lang="zh-CN" altLang="en-US" dirty="0"/>
              <a:t>集会时遵守会场纪律，认真听讲。班主任要</a:t>
            </a:r>
            <a:r>
              <a:rPr lang="zh-CN" altLang="en-US" dirty="0">
                <a:solidFill>
                  <a:srgbClr val="FF0000"/>
                </a:solidFill>
              </a:rPr>
              <a:t>以身作则</a:t>
            </a:r>
            <a:r>
              <a:rPr lang="zh-CN" altLang="en-US" dirty="0"/>
              <a:t>。</a:t>
            </a:r>
            <a:endParaRPr lang="zh-CN" altLang="en-US" dirty="0"/>
          </a:p>
          <a:p>
            <a:pPr eaLnBrk="1" hangingPunct="1"/>
            <a:r>
              <a:rPr lang="en-US" altLang="zh-CN" dirty="0"/>
              <a:t>3.</a:t>
            </a:r>
            <a:r>
              <a:rPr lang="zh-CN" altLang="en-US" dirty="0"/>
              <a:t>眼保健操，老师要时时关注，不断纠正，拉近师生距离。</a:t>
            </a:r>
            <a:endParaRPr lang="zh-CN" altLang="en-US" dirty="0"/>
          </a:p>
          <a:p>
            <a:pPr eaLnBrk="1" hangingPunct="1">
              <a:buNone/>
            </a:pP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0025295" y="4901018"/>
            <a:ext cx="1972682" cy="194083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869628" y="274223"/>
            <a:ext cx="10452744" cy="1143269"/>
          </a:xfrm>
        </p:spPr>
        <p:txBody>
          <a:bodyPr vert="horz" wrap="square" lIns="116141" tIns="58070" rIns="116141" bIns="58070" anchor="ctr"/>
          <a:p>
            <a:pPr eaLnBrk="1" hangingPunct="1"/>
            <a:r>
              <a:rPr lang="zh-CN" altLang="en-US" b="1" dirty="0"/>
              <a:t>（十二）班会课：早预设，做系列</a:t>
            </a:r>
            <a:endParaRPr lang="zh-CN" altLang="en-US" b="1" dirty="0"/>
          </a:p>
        </p:txBody>
      </p:sp>
      <p:sp>
        <p:nvSpPr>
          <p:cNvPr id="27650" name="Rectangle 3"/>
          <p:cNvSpPr>
            <a:spLocks noGrp="1"/>
          </p:cNvSpPr>
          <p:nvPr>
            <p:ph idx="1"/>
          </p:nvPr>
        </p:nvSpPr>
        <p:spPr>
          <a:xfrm>
            <a:off x="1479550" y="1949450"/>
            <a:ext cx="9742805" cy="2959100"/>
          </a:xfrm>
        </p:spPr>
        <p:txBody>
          <a:bodyPr vert="horz" wrap="square" lIns="116141" tIns="58070" rIns="116141" bIns="58070" anchor="t"/>
          <a:p>
            <a:pPr eaLnBrk="1" hangingPunct="1"/>
            <a:r>
              <a:rPr lang="zh-CN" altLang="en-US" dirty="0"/>
              <a:t>开学初根据班级情况和学生年段特点、学校工作制定好活动计划，并让全班同学都参与计划的制定。</a:t>
            </a:r>
            <a:endParaRPr lang="zh-CN" altLang="en-US" dirty="0"/>
          </a:p>
          <a:p>
            <a:pPr eaLnBrk="1" hangingPunct="1"/>
            <a:r>
              <a:rPr lang="zh-CN" altLang="en-US" dirty="0"/>
              <a:t>活动前了解学生的现状，有针对性地开展活动，注意活动的有效性。</a:t>
            </a:r>
            <a:endParaRPr lang="zh-CN" altLang="en-US" dirty="0"/>
          </a:p>
          <a:p>
            <a:pPr eaLnBrk="1" hangingPunct="1"/>
            <a:r>
              <a:rPr lang="zh-CN" altLang="en-US" dirty="0"/>
              <a:t>让学生充分参与、互动，触动学生心灵。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0001800" y="4812753"/>
            <a:ext cx="1972682" cy="194083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869628" y="274223"/>
            <a:ext cx="10452744" cy="1143269"/>
          </a:xfrm>
        </p:spPr>
        <p:txBody>
          <a:bodyPr vert="horz" wrap="square" lIns="116141" tIns="58070" rIns="116141" bIns="58070" anchor="ctr"/>
          <a:p>
            <a:pPr eaLnBrk="1" hangingPunct="1"/>
            <a:r>
              <a:rPr lang="zh-CN" altLang="en-US" b="1" dirty="0"/>
              <a:t>（十三）放学：讲安全，常提醒</a:t>
            </a:r>
            <a:endParaRPr lang="zh-CN" altLang="en-US" b="1" dirty="0"/>
          </a:p>
        </p:txBody>
      </p:sp>
      <p:sp>
        <p:nvSpPr>
          <p:cNvPr id="30722" name="Rectangle 3"/>
          <p:cNvSpPr>
            <a:spLocks noGrp="1"/>
          </p:cNvSpPr>
          <p:nvPr>
            <p:ph idx="1"/>
          </p:nvPr>
        </p:nvSpPr>
        <p:spPr>
          <a:xfrm>
            <a:off x="1490980" y="1304290"/>
            <a:ext cx="9396095" cy="3607435"/>
          </a:xfrm>
        </p:spPr>
        <p:txBody>
          <a:bodyPr vert="horz" wrap="square" lIns="116141" tIns="58070" rIns="116141" bIns="58070" anchor="t"/>
          <a:p>
            <a:pPr eaLnBrk="1" hangingPunct="1"/>
            <a:endParaRPr lang="zh-CN" altLang="en-US" dirty="0"/>
          </a:p>
          <a:p>
            <a:pPr eaLnBrk="1" hangingPunct="1"/>
            <a:r>
              <a:rPr lang="en-US" altLang="zh-CN" dirty="0"/>
              <a:t>1.</a:t>
            </a:r>
            <a:r>
              <a:rPr lang="zh-CN" altLang="en-US" dirty="0">
                <a:solidFill>
                  <a:srgbClr val="C00000"/>
                </a:solidFill>
              </a:rPr>
              <a:t>小领队</a:t>
            </a:r>
            <a:r>
              <a:rPr lang="zh-CN" altLang="en-US" dirty="0"/>
              <a:t>反馈前一天放学路队情况，及时表扬与批评。</a:t>
            </a:r>
            <a:endParaRPr lang="zh-CN" altLang="en-US" dirty="0"/>
          </a:p>
          <a:p>
            <a:pPr eaLnBrk="1" hangingPunct="1"/>
            <a:r>
              <a:rPr lang="en-US" altLang="zh-CN" dirty="0"/>
              <a:t>2.2</a:t>
            </a:r>
            <a:r>
              <a:rPr lang="zh-CN" altLang="en-US" dirty="0"/>
              <a:t>分钟整理制：整理文具时安静、快速。</a:t>
            </a:r>
            <a:endParaRPr lang="zh-CN" altLang="en-US" dirty="0"/>
          </a:p>
          <a:p>
            <a:pPr eaLnBrk="1" hangingPunct="1"/>
            <a:r>
              <a:rPr lang="en-US" altLang="zh-CN" dirty="0"/>
              <a:t>3.</a:t>
            </a:r>
            <a:r>
              <a:rPr lang="zh-CN" altLang="en-US" dirty="0"/>
              <a:t>卫生部长安排值日生搞好教室和包干区卫生，关闭门窗、电器。（管理你的身边区域）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0235480" y="4812753"/>
            <a:ext cx="1972682" cy="19408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22563"/>
          <a:stretch>
            <a:fillRect/>
          </a:stretch>
        </p:blipFill>
        <p:spPr>
          <a:xfrm>
            <a:off x="1385570" y="1370330"/>
            <a:ext cx="9860915" cy="41884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65785" y="256540"/>
            <a:ext cx="6887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对</a:t>
            </a:r>
            <a:r>
              <a:rPr lang="en-US" altLang="zh-CN" sz="2800" b="1"/>
              <a:t>“</a:t>
            </a:r>
            <a:r>
              <a:rPr lang="zh-CN" altLang="en-US" sz="2800" b="1"/>
              <a:t>班主任</a:t>
            </a:r>
            <a:r>
              <a:rPr lang="en-US" altLang="zh-CN" sz="2800" b="1"/>
              <a:t>”</a:t>
            </a:r>
            <a:r>
              <a:rPr lang="zh-CN" altLang="en-US" sz="2800" b="1"/>
              <a:t> 理解（江苏省教研室  赵华）</a:t>
            </a:r>
            <a:endParaRPr lang="zh-CN" altLang="en-US" sz="28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140" y="1141095"/>
            <a:ext cx="9328150" cy="51403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28240"/>
          <a:stretch>
            <a:fillRect/>
          </a:stretch>
        </p:blipFill>
        <p:spPr>
          <a:xfrm>
            <a:off x="1002030" y="1456055"/>
            <a:ext cx="9820910" cy="41535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85495" y="164465"/>
            <a:ext cx="3756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班主任的三个素质</a:t>
            </a:r>
            <a:endParaRPr lang="zh-CN" altLang="en-US" sz="32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Rectangle 2"/>
          <p:cNvSpPr>
            <a:spLocks noGrp="1"/>
          </p:cNvSpPr>
          <p:nvPr/>
        </p:nvSpPr>
        <p:spPr>
          <a:xfrm>
            <a:off x="260985" y="0"/>
            <a:ext cx="8229600" cy="9001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b="1" dirty="0"/>
              <a:t>我们的名字叫班主任</a:t>
            </a:r>
            <a:endParaRPr lang="zh-CN" altLang="en-US" b="1" dirty="0"/>
          </a:p>
        </p:txBody>
      </p:sp>
      <p:sp>
        <p:nvSpPr>
          <p:cNvPr id="5122" name="Rectangle 3"/>
          <p:cNvSpPr>
            <a:spLocks noGrp="1"/>
          </p:cNvSpPr>
          <p:nvPr/>
        </p:nvSpPr>
        <p:spPr>
          <a:xfrm>
            <a:off x="1058545" y="1503680"/>
            <a:ext cx="9697085" cy="417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/>
              <a:t>我们是最小的主任，但  “ 位”高，“责”重</a:t>
            </a:r>
            <a:endParaRPr lang="zh-CN" altLang="en-US" dirty="0"/>
          </a:p>
          <a:p>
            <a:r>
              <a:rPr lang="zh-CN" altLang="en-US" dirty="0"/>
              <a:t>位高</a:t>
            </a:r>
            <a:r>
              <a:rPr lang="en-US" altLang="zh-CN" dirty="0"/>
              <a:t>——</a:t>
            </a:r>
            <a:r>
              <a:rPr lang="zh-CN" altLang="en-US" dirty="0"/>
              <a:t>本班所有任课老师的核心力量，</a:t>
            </a:r>
            <a:r>
              <a:rPr lang="zh-CN" altLang="en-US" dirty="0">
                <a:solidFill>
                  <a:srgbClr val="FF0000"/>
                </a:solidFill>
              </a:rPr>
              <a:t>引领</a:t>
            </a:r>
            <a:r>
              <a:rPr lang="zh-CN" altLang="en-US" dirty="0"/>
              <a:t>所有学生，</a:t>
            </a:r>
            <a:r>
              <a:rPr lang="zh-CN" altLang="en-US" dirty="0">
                <a:solidFill>
                  <a:srgbClr val="FF0000"/>
                </a:solidFill>
              </a:rPr>
              <a:t>影响</a:t>
            </a:r>
            <a:r>
              <a:rPr lang="zh-CN" altLang="en-US" dirty="0"/>
              <a:t>所有家长</a:t>
            </a:r>
            <a:endParaRPr lang="zh-CN" altLang="en-US" dirty="0"/>
          </a:p>
          <a:p>
            <a:r>
              <a:rPr lang="zh-CN" altLang="en-US" dirty="0"/>
              <a:t>责重</a:t>
            </a:r>
            <a:r>
              <a:rPr lang="en-US" altLang="zh-CN" dirty="0"/>
              <a:t>——</a:t>
            </a:r>
            <a:r>
              <a:rPr lang="zh-CN" altLang="en-US" dirty="0"/>
              <a:t>五十多个孩子的安全、成长、德行培养、学习习惯</a:t>
            </a:r>
            <a:r>
              <a:rPr lang="en-US" altLang="zh-CN" dirty="0"/>
              <a:t>……</a:t>
            </a:r>
            <a:r>
              <a:rPr lang="zh-CN" altLang="en-US" dirty="0"/>
              <a:t>大大小小的事都是咱的责任</a:t>
            </a:r>
            <a:endParaRPr lang="zh-CN" altLang="en-US" dirty="0"/>
          </a:p>
          <a:p>
            <a:r>
              <a:rPr lang="zh-CN" altLang="en-US" dirty="0"/>
              <a:t>“保姆”、“警察”“总管”都不应该是班主任的代名词，我们要做的是</a:t>
            </a:r>
            <a:r>
              <a:rPr lang="en-US" altLang="zh-CN" dirty="0"/>
              <a:t>——</a:t>
            </a:r>
            <a:r>
              <a:rPr lang="zh-CN" altLang="en-US" dirty="0"/>
              <a:t>建设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Rectangle 2"/>
          <p:cNvSpPr>
            <a:spLocks noGrp="1"/>
          </p:cNvSpPr>
          <p:nvPr/>
        </p:nvSpPr>
        <p:spPr>
          <a:xfrm>
            <a:off x="457200" y="0"/>
            <a:ext cx="8229600" cy="9001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b="1" dirty="0"/>
              <a:t>班主任</a:t>
            </a:r>
            <a:r>
              <a:rPr lang="en-US" altLang="zh-CN" b="1" dirty="0"/>
              <a:t>——</a:t>
            </a:r>
            <a:r>
              <a:rPr lang="zh-CN" altLang="en-US" b="1" dirty="0"/>
              <a:t>仰望星空</a:t>
            </a:r>
            <a:endParaRPr lang="zh-CN" altLang="en-US" b="1" dirty="0"/>
          </a:p>
        </p:txBody>
      </p:sp>
      <p:sp>
        <p:nvSpPr>
          <p:cNvPr id="6146" name="Rectangle 3"/>
          <p:cNvSpPr>
            <a:spLocks noGrp="1"/>
          </p:cNvSpPr>
          <p:nvPr/>
        </p:nvSpPr>
        <p:spPr>
          <a:xfrm>
            <a:off x="654050" y="1006475"/>
            <a:ext cx="10943590" cy="536511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800" dirty="0"/>
              <a:t>《</a:t>
            </a:r>
            <a:r>
              <a:rPr lang="zh-CN" altLang="en-US" sz="2800" dirty="0"/>
              <a:t>老子</a:t>
            </a:r>
            <a:r>
              <a:rPr lang="en-US" altLang="zh-CN" sz="2800" dirty="0"/>
              <a:t>》</a:t>
            </a:r>
            <a:r>
              <a:rPr lang="zh-CN" altLang="en-US" sz="2800" dirty="0"/>
              <a:t>一书里讲述了统治或领导优劣的四个境界，“太上，不知有之；其次，亲而誉之；其次，畏之；其次，侮之。”</a:t>
            </a:r>
            <a:endParaRPr lang="zh-CN" altLang="en-US" sz="2800" dirty="0"/>
          </a:p>
          <a:p>
            <a:r>
              <a:rPr lang="zh-CN" altLang="en-US" sz="2800" dirty="0"/>
              <a:t>意思是说，最好的统御者，人民群众不感到有他的存在，其次，人民群众亲近和赞誉他，再其次，人民群众畏惧他，再其次，人民群众轻侮他。</a:t>
            </a:r>
            <a:endParaRPr lang="zh-CN" altLang="en-US" sz="2800" dirty="0"/>
          </a:p>
          <a:p>
            <a:r>
              <a:rPr lang="zh-CN" altLang="en-US" sz="2800" dirty="0"/>
              <a:t>我们班主任，作为一个管理者，有这样的几个境界：</a:t>
            </a:r>
            <a:endParaRPr lang="zh-CN" altLang="en-US" sz="2800" dirty="0"/>
          </a:p>
          <a:p>
            <a:r>
              <a:rPr lang="zh-CN" altLang="en-US" sz="2800" dirty="0"/>
              <a:t>有的不能让学生服气，学生表面尊重他而背后轻侮他，让人伤心；有的呢，很凶，确实让学生畏惧，但也就是畏惧而已，让人伤身；有的能做到让学生亲近与赞美，而且还尊重他；</a:t>
            </a:r>
            <a:endParaRPr lang="zh-CN" altLang="en-US" sz="2800" dirty="0"/>
          </a:p>
          <a:p>
            <a:r>
              <a:rPr lang="zh-CN" altLang="en-US" sz="2800" dirty="0">
                <a:solidFill>
                  <a:srgbClr val="FF0000"/>
                </a:solidFill>
              </a:rPr>
              <a:t>最高境界，是让学生真正的自主、自治，教师无为而治，发挥很大作用，但学生却感觉不到。</a:t>
            </a:r>
            <a:r>
              <a:rPr lang="zh-CN" altLang="en-US" sz="2800" dirty="0"/>
              <a:t> 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Rectangle 2"/>
          <p:cNvSpPr>
            <a:spLocks noGrp="1"/>
          </p:cNvSpPr>
          <p:nvPr/>
        </p:nvSpPr>
        <p:spPr>
          <a:xfrm>
            <a:off x="0" y="0"/>
            <a:ext cx="8229600" cy="9001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b="1" dirty="0"/>
              <a:t>班主任</a:t>
            </a:r>
            <a:r>
              <a:rPr lang="en-US" altLang="zh-CN" b="1" dirty="0"/>
              <a:t>——</a:t>
            </a:r>
            <a:r>
              <a:rPr lang="zh-CN" altLang="en-US" b="1" dirty="0"/>
              <a:t>脚踏实地</a:t>
            </a:r>
            <a:endParaRPr lang="zh-CN" altLang="en-US" b="1" dirty="0"/>
          </a:p>
        </p:txBody>
      </p:sp>
      <p:sp>
        <p:nvSpPr>
          <p:cNvPr id="7170" name="Rectangle 3"/>
          <p:cNvSpPr>
            <a:spLocks noGrp="1"/>
          </p:cNvSpPr>
          <p:nvPr/>
        </p:nvSpPr>
        <p:spPr>
          <a:xfrm>
            <a:off x="445135" y="1572260"/>
            <a:ext cx="11163300" cy="35623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3600" dirty="0"/>
              <a:t>教育无小事，教师无小节（智慧与爱心都在细微处）</a:t>
            </a:r>
            <a:endParaRPr lang="zh-CN" altLang="en-US" sz="3600" dirty="0"/>
          </a:p>
          <a:p>
            <a:r>
              <a:rPr lang="zh-CN" altLang="en-US" sz="3600" dirty="0"/>
              <a:t>望闻问切，价值引领（明确育人方向）</a:t>
            </a:r>
            <a:endParaRPr lang="zh-CN" altLang="en-US" sz="3600" dirty="0"/>
          </a:p>
          <a:p>
            <a:r>
              <a:rPr lang="zh-CN" altLang="en-US" sz="3600" dirty="0"/>
              <a:t>亲密无间，师道尊严（亦师亦友，教学相长）</a:t>
            </a:r>
            <a:endParaRPr lang="zh-CN" altLang="en-US" sz="3600" dirty="0"/>
          </a:p>
          <a:p>
            <a:r>
              <a:rPr lang="zh-CN" altLang="en-US" sz="3600" dirty="0"/>
              <a:t>教育无痕，日积跬步（循序渐进）</a:t>
            </a:r>
            <a:endParaRPr lang="zh-CN" altLang="en-US" sz="3600" dirty="0"/>
          </a:p>
          <a:p>
            <a:pPr>
              <a:buNone/>
            </a:pPr>
            <a:endParaRPr lang="zh-CN" altLang="zh-CN" sz="3600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5404.2535433070861,&quot;width&quot;:3700.0078740157478}"/>
</p:tagLst>
</file>

<file path=ppt/tags/tag2.xml><?xml version="1.0" encoding="utf-8"?>
<p:tagLst xmlns:p="http://schemas.openxmlformats.org/presentationml/2006/main">
  <p:tag name="KSO_WM_UNIT_PLACING_PICTURE_USER_VIEWPORT" val="{&quot;height&quot;:4270,&quot;width&quot;:3000}"/>
</p:tagLst>
</file>

<file path=ppt/tags/tag3.xml><?xml version="1.0" encoding="utf-8"?>
<p:tagLst xmlns:p="http://schemas.openxmlformats.org/presentationml/2006/main">
  <p:tag name="MH" val="20160305172153"/>
  <p:tag name="MH_LIBRARY" val="GRAPHIC"/>
  <p:tag name="MH_TYPE" val="Other"/>
  <p:tag name="MH_ORDER" val="7"/>
</p:tagLst>
</file>

<file path=ppt/tags/tag4.xml><?xml version="1.0" encoding="utf-8"?>
<p:tagLst xmlns:p="http://schemas.openxmlformats.org/presentationml/2006/main">
  <p:tag name="ISPRING_PRESENTATION_TITLE" val="家长会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10lq2px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3592</Words>
  <Application>WPS 演示</Application>
  <PresentationFormat>宽屏</PresentationFormat>
  <Paragraphs>254</Paragraphs>
  <Slides>38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62" baseType="lpstr">
      <vt:lpstr>Arial</vt:lpstr>
      <vt:lpstr>宋体</vt:lpstr>
      <vt:lpstr>Wingdings</vt:lpstr>
      <vt:lpstr>Lao UI</vt:lpstr>
      <vt:lpstr>Segoe UI Symbol</vt:lpstr>
      <vt:lpstr>华康少女文字W5(P)</vt:lpstr>
      <vt:lpstr>华文行楷</vt:lpstr>
      <vt:lpstr>华文新魏</vt:lpstr>
      <vt:lpstr>Helvetica</vt:lpstr>
      <vt:lpstr>Arial</vt:lpstr>
      <vt:lpstr>Calibri</vt:lpstr>
      <vt:lpstr>华文隶书</vt:lpstr>
      <vt:lpstr>微软雅黑</vt:lpstr>
      <vt:lpstr>Arial Unicode MS</vt:lpstr>
      <vt:lpstr>Roboto Condensed Light</vt:lpstr>
      <vt:lpstr>Wide Latin</vt:lpstr>
      <vt:lpstr>Gulim</vt:lpstr>
      <vt:lpstr>Source Sans Pro</vt:lpstr>
      <vt:lpstr>黑体</vt:lpstr>
      <vt:lpstr>Gill Sans</vt:lpstr>
      <vt:lpstr>Malgun Gothic</vt:lpstr>
      <vt:lpstr>Gill Sans MT</vt:lpstr>
      <vt:lpstr>Segoe Print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温馨灵动有担当  ——“火凤凰”们的“快乐老家”     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（一）到校：早到校，督环境 </vt:lpstr>
      <vt:lpstr>（二）晨读：建机制，成常规</vt:lpstr>
      <vt:lpstr>（三）晨会课：抓重点，明方向</vt:lpstr>
      <vt:lpstr>（四）课堂：抓预备，促效率 </vt:lpstr>
      <vt:lpstr>（五）课间：督安全，促文明(发现者，欣赏者） </vt:lpstr>
      <vt:lpstr>（六）课外（间）活动：多指导，多参与 </vt:lpstr>
      <vt:lpstr>（七）午间进餐：善教育，多评比 </vt:lpstr>
      <vt:lpstr>（八）午清扫：抓速度，要效率</vt:lpstr>
      <vt:lpstr>（九）微项目：早计划，勤指导</vt:lpstr>
      <vt:lpstr>（十）午间自习（午休）：督学习，抓质量 </vt:lpstr>
      <vt:lpstr>（十一）两操集会:看动作，严要求</vt:lpstr>
      <vt:lpstr>（十二）班会课：早预设，做系列</vt:lpstr>
      <vt:lpstr>（十三）放学：讲安全，常提醒</vt:lpstr>
    </vt:vector>
  </TitlesOfParts>
  <Company>http://www.ypppt.com/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家长会</dc:title>
  <dc:creator>优品PPT</dc:creator>
  <cp:keywords>http:/www.ypppt.com</cp:keywords>
  <dc:description>http://www.ypppt.com/</dc:description>
  <cp:lastModifiedBy>陈蓦</cp:lastModifiedBy>
  <cp:revision>155</cp:revision>
  <dcterms:created xsi:type="dcterms:W3CDTF">2016-02-25T11:28:00Z</dcterms:created>
  <dcterms:modified xsi:type="dcterms:W3CDTF">2021-01-03T13:49:00Z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