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31" r:id="rId5"/>
    <p:sldId id="332" r:id="rId6"/>
    <p:sldId id="333" r:id="rId7"/>
    <p:sldId id="334" r:id="rId8"/>
    <p:sldId id="257" r:id="rId9"/>
    <p:sldId id="258" r:id="rId10"/>
    <p:sldId id="285" r:id="rId11"/>
    <p:sldId id="286" r:id="rId12"/>
    <p:sldId id="287" r:id="rId13"/>
    <p:sldId id="296" r:id="rId14"/>
    <p:sldId id="288" r:id="rId15"/>
    <p:sldId id="289" r:id="rId16"/>
    <p:sldId id="335" r:id="rId17"/>
    <p:sldId id="290" r:id="rId18"/>
    <p:sldId id="294" r:id="rId19"/>
    <p:sldId id="295" r:id="rId20"/>
    <p:sldId id="267" r:id="rId21"/>
    <p:sldId id="297" r:id="rId22"/>
    <p:sldId id="316" r:id="rId23"/>
    <p:sldId id="321" r:id="rId24"/>
    <p:sldId id="298" r:id="rId25"/>
    <p:sldId id="299" r:id="rId26"/>
    <p:sldId id="322" r:id="rId27"/>
    <p:sldId id="270" r:id="rId28"/>
    <p:sldId id="301" r:id="rId29"/>
    <p:sldId id="271" r:id="rId30"/>
    <p:sldId id="323" r:id="rId31"/>
    <p:sldId id="302" r:id="rId32"/>
    <p:sldId id="303" r:id="rId33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D6E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18" autoAdjust="0"/>
  </p:normalViewPr>
  <p:slideViewPr>
    <p:cSldViewPr snapToGrid="0" showGuides="1">
      <p:cViewPr>
        <p:scale>
          <a:sx n="66" d="100"/>
          <a:sy n="66" d="100"/>
        </p:scale>
        <p:origin x="-900" y="-198"/>
      </p:cViewPr>
      <p:guideLst>
        <p:guide orient="horz" pos="129"/>
        <p:guide orient="horz" pos="4190"/>
        <p:guide orient="horz" pos="561"/>
        <p:guide orient="horz" pos="691"/>
        <p:guide orient="horz" pos="4017"/>
        <p:guide orient="horz" pos="3888"/>
        <p:guide pos="230"/>
        <p:guide pos="7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13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r="111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699660"/>
            <a:ext cx="12193057" cy="1158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/>
          <a:srcRect r="65203" b="22383"/>
          <a:stretch>
            <a:fillRect/>
          </a:stretch>
        </p:blipFill>
        <p:spPr>
          <a:xfrm>
            <a:off x="-1057" y="622068"/>
            <a:ext cx="4877846" cy="47600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print"/>
          <a:srcRect l="70934" r="10" b="12503"/>
          <a:stretch>
            <a:fillRect/>
          </a:stretch>
        </p:blipFill>
        <p:spPr>
          <a:xfrm>
            <a:off x="8649755" y="939569"/>
            <a:ext cx="3542773" cy="46674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55" y="61062"/>
            <a:ext cx="3393440" cy="761793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r="111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699660"/>
            <a:ext cx="12193057" cy="1158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/>
          <a:srcRect l="70934" r="10" b="12503"/>
          <a:stretch>
            <a:fillRect/>
          </a:stretch>
        </p:blipFill>
        <p:spPr>
          <a:xfrm>
            <a:off x="8039101" y="507769"/>
            <a:ext cx="4153428" cy="5471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55" y="61062"/>
            <a:ext cx="3393440" cy="761793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r="111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699660"/>
            <a:ext cx="12193057" cy="1158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/>
          <a:srcRect r="65203" b="22383"/>
          <a:stretch>
            <a:fillRect/>
          </a:stretch>
        </p:blipFill>
        <p:spPr>
          <a:xfrm>
            <a:off x="-1057" y="172337"/>
            <a:ext cx="5487457" cy="53549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55" y="61062"/>
            <a:ext cx="3393440" cy="761793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55" y="61062"/>
            <a:ext cx="3393440" cy="761793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55" y="61062"/>
            <a:ext cx="3393440" cy="761793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r="111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9" cstate="screen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55" y="61062"/>
            <a:ext cx="3393440" cy="7617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1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9" Type="http://schemas.openxmlformats.org/officeDocument/2006/relationships/slideLayout" Target="../slideLayouts/slideLayout4.xml"/><Relationship Id="rId38" Type="http://schemas.openxmlformats.org/officeDocument/2006/relationships/tags" Target="../tags/tag79.xml"/><Relationship Id="rId37" Type="http://schemas.openxmlformats.org/officeDocument/2006/relationships/tags" Target="../tags/tag78.xml"/><Relationship Id="rId36" Type="http://schemas.openxmlformats.org/officeDocument/2006/relationships/tags" Target="../tags/tag77.xml"/><Relationship Id="rId35" Type="http://schemas.openxmlformats.org/officeDocument/2006/relationships/tags" Target="../tags/tag76.xml"/><Relationship Id="rId34" Type="http://schemas.openxmlformats.org/officeDocument/2006/relationships/image" Target="../media/image13.png"/><Relationship Id="rId33" Type="http://schemas.openxmlformats.org/officeDocument/2006/relationships/tags" Target="../tags/tag75.xml"/><Relationship Id="rId32" Type="http://schemas.openxmlformats.org/officeDocument/2006/relationships/tags" Target="../tags/tag74.xml"/><Relationship Id="rId31" Type="http://schemas.openxmlformats.org/officeDocument/2006/relationships/tags" Target="../tags/tag73.xml"/><Relationship Id="rId30" Type="http://schemas.openxmlformats.org/officeDocument/2006/relationships/tags" Target="../tags/tag72.xml"/><Relationship Id="rId3" Type="http://schemas.openxmlformats.org/officeDocument/2006/relationships/tags" Target="../tags/tag45.xml"/><Relationship Id="rId29" Type="http://schemas.openxmlformats.org/officeDocument/2006/relationships/tags" Target="../tags/tag71.xml"/><Relationship Id="rId28" Type="http://schemas.openxmlformats.org/officeDocument/2006/relationships/tags" Target="../tags/tag70.xml"/><Relationship Id="rId27" Type="http://schemas.openxmlformats.org/officeDocument/2006/relationships/tags" Target="../tags/tag69.xml"/><Relationship Id="rId26" Type="http://schemas.openxmlformats.org/officeDocument/2006/relationships/tags" Target="../tags/tag68.xml"/><Relationship Id="rId25" Type="http://schemas.openxmlformats.org/officeDocument/2006/relationships/tags" Target="../tags/tag67.xml"/><Relationship Id="rId24" Type="http://schemas.openxmlformats.org/officeDocument/2006/relationships/tags" Target="../tags/tag66.xml"/><Relationship Id="rId23" Type="http://schemas.openxmlformats.org/officeDocument/2006/relationships/tags" Target="../tags/tag65.xml"/><Relationship Id="rId22" Type="http://schemas.openxmlformats.org/officeDocument/2006/relationships/tags" Target="../tags/tag64.xml"/><Relationship Id="rId21" Type="http://schemas.openxmlformats.org/officeDocument/2006/relationships/tags" Target="../tags/tag63.xml"/><Relationship Id="rId20" Type="http://schemas.openxmlformats.org/officeDocument/2006/relationships/tags" Target="../tags/tag62.xml"/><Relationship Id="rId2" Type="http://schemas.openxmlformats.org/officeDocument/2006/relationships/tags" Target="../tags/tag44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tags" Target="../tags/tag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8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image" Target="../media/image17.png"/><Relationship Id="rId4" Type="http://schemas.openxmlformats.org/officeDocument/2006/relationships/tags" Target="../tags/tag104.xml"/><Relationship Id="rId33" Type="http://schemas.openxmlformats.org/officeDocument/2006/relationships/notesSlide" Target="../notesSlides/notesSlide14.xml"/><Relationship Id="rId32" Type="http://schemas.openxmlformats.org/officeDocument/2006/relationships/slideLayout" Target="../slideLayouts/slideLayout4.xml"/><Relationship Id="rId31" Type="http://schemas.openxmlformats.org/officeDocument/2006/relationships/tags" Target="../tags/tag130.xml"/><Relationship Id="rId30" Type="http://schemas.openxmlformats.org/officeDocument/2006/relationships/tags" Target="../tags/tag129.xml"/><Relationship Id="rId3" Type="http://schemas.openxmlformats.org/officeDocument/2006/relationships/image" Target="../media/image16.png"/><Relationship Id="rId29" Type="http://schemas.openxmlformats.org/officeDocument/2006/relationships/tags" Target="../tags/tag128.xml"/><Relationship Id="rId28" Type="http://schemas.openxmlformats.org/officeDocument/2006/relationships/tags" Target="../tags/tag127.xml"/><Relationship Id="rId27" Type="http://schemas.openxmlformats.org/officeDocument/2006/relationships/tags" Target="../tags/tag126.xml"/><Relationship Id="rId26" Type="http://schemas.openxmlformats.org/officeDocument/2006/relationships/tags" Target="../tags/tag125.xml"/><Relationship Id="rId25" Type="http://schemas.openxmlformats.org/officeDocument/2006/relationships/tags" Target="../tags/tag124.xml"/><Relationship Id="rId24" Type="http://schemas.openxmlformats.org/officeDocument/2006/relationships/tags" Target="../tags/tag123.xml"/><Relationship Id="rId23" Type="http://schemas.openxmlformats.org/officeDocument/2006/relationships/tags" Target="../tags/tag122.xml"/><Relationship Id="rId22" Type="http://schemas.openxmlformats.org/officeDocument/2006/relationships/tags" Target="../tags/tag121.xml"/><Relationship Id="rId21" Type="http://schemas.openxmlformats.org/officeDocument/2006/relationships/tags" Target="../tags/tag120.xml"/><Relationship Id="rId20" Type="http://schemas.openxmlformats.org/officeDocument/2006/relationships/tags" Target="../tags/tag119.xml"/><Relationship Id="rId2" Type="http://schemas.openxmlformats.org/officeDocument/2006/relationships/tags" Target="../tags/tag103.xml"/><Relationship Id="rId19" Type="http://schemas.openxmlformats.org/officeDocument/2006/relationships/tags" Target="../tags/tag118.xml"/><Relationship Id="rId18" Type="http://schemas.openxmlformats.org/officeDocument/2006/relationships/tags" Target="../tags/tag117.xml"/><Relationship Id="rId17" Type="http://schemas.openxmlformats.org/officeDocument/2006/relationships/tags" Target="../tags/tag116.xml"/><Relationship Id="rId16" Type="http://schemas.openxmlformats.org/officeDocument/2006/relationships/tags" Target="../tags/tag115.xml"/><Relationship Id="rId15" Type="http://schemas.openxmlformats.org/officeDocument/2006/relationships/tags" Target="../tags/tag114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031" y="3141727"/>
            <a:ext cx="508907" cy="771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4485" y="3649356"/>
            <a:ext cx="7126513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常州市新北区龙虎塘实验小学  陈亚兰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91990" y="1803924"/>
            <a:ext cx="6355080" cy="13379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专业成长，</a:t>
            </a:r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无问西东</a:t>
            </a:r>
            <a:endParaRPr lang="zh-CN" alt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千图PPT彼岸天：ID 8661124库_Freeform: Shape 5"/>
          <p:cNvSpPr/>
          <p:nvPr>
            <p:custDataLst>
              <p:tags r:id="rId1"/>
            </p:custDataLst>
          </p:nvPr>
        </p:nvSpPr>
        <p:spPr bwMode="auto">
          <a:xfrm>
            <a:off x="3517900" y="4495801"/>
            <a:ext cx="4008438" cy="3579813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</a:p>
        </p:txBody>
      </p:sp>
      <p:sp>
        <p:nvSpPr>
          <p:cNvPr id="7" name="千图PPT彼岸天：ID 8661124库_Freeform: Shape 6"/>
          <p:cNvSpPr/>
          <p:nvPr>
            <p:custDataLst>
              <p:tags r:id="rId2"/>
            </p:custDataLst>
          </p:nvPr>
        </p:nvSpPr>
        <p:spPr bwMode="auto">
          <a:xfrm>
            <a:off x="-1022350" y="3890964"/>
            <a:ext cx="5549900" cy="4959349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9999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</a:p>
        </p:txBody>
      </p:sp>
      <p:grpSp>
        <p:nvGrpSpPr>
          <p:cNvPr id="2" name="千图PPT彼岸天：ID 8661124库_组合 8"/>
          <p:cNvGrpSpPr/>
          <p:nvPr>
            <p:custDataLst>
              <p:tags r:id="rId3"/>
            </p:custDataLst>
          </p:nvPr>
        </p:nvGrpSpPr>
        <p:grpSpPr bwMode="auto">
          <a:xfrm>
            <a:off x="390524" y="3555208"/>
            <a:ext cx="4749800" cy="3143250"/>
            <a:chOff x="0" y="0"/>
            <a:chExt cx="5983" cy="3960"/>
          </a:xfrm>
        </p:grpSpPr>
        <p:sp>
          <p:nvSpPr>
            <p:cNvPr id="63" name="Freeform: Shape 9"/>
            <p:cNvSpPr/>
            <p:nvPr/>
          </p:nvSpPr>
          <p:spPr bwMode="auto">
            <a:xfrm>
              <a:off x="1890" y="88"/>
              <a:ext cx="3957" cy="340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Freeform: Shape 10"/>
            <p:cNvSpPr/>
            <p:nvPr/>
          </p:nvSpPr>
          <p:spPr bwMode="auto">
            <a:xfrm>
              <a:off x="1862" y="79"/>
              <a:ext cx="4051" cy="3473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Freeform: Shape 11"/>
            <p:cNvSpPr/>
            <p:nvPr/>
          </p:nvSpPr>
          <p:spPr bwMode="auto">
            <a:xfrm>
              <a:off x="0" y="0"/>
              <a:ext cx="5983" cy="1874"/>
            </a:xfrm>
            <a:custGeom>
              <a:avLst/>
              <a:gdLst>
                <a:gd name="T0" fmla="*/ 0 w 21600"/>
                <a:gd name="T1" fmla="*/ 1 h 21600"/>
                <a:gd name="T2" fmla="*/ 40 w 21600"/>
                <a:gd name="T3" fmla="*/ 1 h 21600"/>
                <a:gd name="T4" fmla="*/ 127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Freeform: Shape 12"/>
            <p:cNvSpPr/>
            <p:nvPr/>
          </p:nvSpPr>
          <p:spPr bwMode="auto">
            <a:xfrm>
              <a:off x="2341" y="30"/>
              <a:ext cx="3565" cy="3930"/>
            </a:xfrm>
            <a:custGeom>
              <a:avLst/>
              <a:gdLst>
                <a:gd name="T0" fmla="*/ 0 w 21600"/>
                <a:gd name="T1" fmla="*/ 12 h 21600"/>
                <a:gd name="T2" fmla="*/ 16 w 21600"/>
                <a:gd name="T3" fmla="*/ 0 h 21600"/>
                <a:gd name="T4" fmla="*/ 6 w 21600"/>
                <a:gd name="T5" fmla="*/ 24 h 21600"/>
                <a:gd name="T6" fmla="*/ 0 w 21600"/>
                <a:gd name="T7" fmla="*/ 12 h 21600"/>
                <a:gd name="T8" fmla="*/ 0 w 21600"/>
                <a:gd name="T9" fmla="*/ 12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" name="千图PPT彼岸天：ID 8661124库_组合 13"/>
          <p:cNvGrpSpPr/>
          <p:nvPr>
            <p:custDataLst>
              <p:tags r:id="rId4"/>
            </p:custDataLst>
          </p:nvPr>
        </p:nvGrpSpPr>
        <p:grpSpPr bwMode="auto">
          <a:xfrm>
            <a:off x="5219700" y="4413250"/>
            <a:ext cx="2451100" cy="1619250"/>
            <a:chOff x="0" y="0"/>
            <a:chExt cx="3087" cy="2039"/>
          </a:xfrm>
        </p:grpSpPr>
        <p:sp>
          <p:nvSpPr>
            <p:cNvPr id="59" name="Freeform: Shape 14"/>
            <p:cNvSpPr/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Freeform: Shape 15"/>
            <p:cNvSpPr/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Freeform: Shape 16"/>
            <p:cNvSpPr/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Freeform: Shape 17"/>
            <p:cNvSpPr/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9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5818413" y="4304393"/>
            <a:ext cx="7270750" cy="3003550"/>
            <a:chOff x="5803899" y="4768850"/>
            <a:chExt cx="7270750" cy="3003550"/>
          </a:xfrm>
        </p:grpSpPr>
        <p:sp>
          <p:nvSpPr>
            <p:cNvPr id="13" name="Oval 28"/>
            <p:cNvSpPr/>
            <p:nvPr/>
          </p:nvSpPr>
          <p:spPr bwMode="auto">
            <a:xfrm>
              <a:off x="7111999" y="5816600"/>
              <a:ext cx="1289050" cy="128905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Oval 29"/>
            <p:cNvSpPr/>
            <p:nvPr/>
          </p:nvSpPr>
          <p:spPr bwMode="auto">
            <a:xfrm>
              <a:off x="6578599" y="633730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Oval 30"/>
            <p:cNvSpPr/>
            <p:nvPr/>
          </p:nvSpPr>
          <p:spPr bwMode="auto">
            <a:xfrm>
              <a:off x="9461499" y="4768850"/>
              <a:ext cx="2501900" cy="25019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Oval 31"/>
            <p:cNvSpPr/>
            <p:nvPr/>
          </p:nvSpPr>
          <p:spPr bwMode="auto">
            <a:xfrm>
              <a:off x="5803899" y="671830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Oval 32"/>
            <p:cNvSpPr/>
            <p:nvPr/>
          </p:nvSpPr>
          <p:spPr bwMode="auto">
            <a:xfrm>
              <a:off x="8420099" y="5537200"/>
              <a:ext cx="1714500" cy="142875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Oval 33"/>
            <p:cNvSpPr/>
            <p:nvPr/>
          </p:nvSpPr>
          <p:spPr bwMode="auto">
            <a:xfrm>
              <a:off x="7899399" y="6350000"/>
              <a:ext cx="1549400" cy="128905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Oval 34"/>
            <p:cNvSpPr/>
            <p:nvPr/>
          </p:nvSpPr>
          <p:spPr bwMode="auto">
            <a:xfrm>
              <a:off x="8489949" y="5632450"/>
              <a:ext cx="1714500" cy="17145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Oval 35"/>
            <p:cNvSpPr/>
            <p:nvPr/>
          </p:nvSpPr>
          <p:spPr bwMode="auto">
            <a:xfrm>
              <a:off x="7905749" y="649605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Oval 36"/>
            <p:cNvSpPr/>
            <p:nvPr/>
          </p:nvSpPr>
          <p:spPr bwMode="auto">
            <a:xfrm>
              <a:off x="11061699" y="5175250"/>
              <a:ext cx="2012950" cy="167640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Oval 37"/>
            <p:cNvSpPr/>
            <p:nvPr/>
          </p:nvSpPr>
          <p:spPr bwMode="auto">
            <a:xfrm>
              <a:off x="10756899" y="5327650"/>
              <a:ext cx="2171700" cy="21717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0" name="Group 38"/>
          <p:cNvGrpSpPr/>
          <p:nvPr/>
        </p:nvGrpSpPr>
        <p:grpSpPr bwMode="auto">
          <a:xfrm>
            <a:off x="409007" y="449037"/>
            <a:ext cx="3357565" cy="1485900"/>
            <a:chOff x="0" y="0"/>
            <a:chExt cx="4231" cy="1872"/>
          </a:xfrm>
        </p:grpSpPr>
        <p:sp>
          <p:nvSpPr>
            <p:cNvPr id="42" name="Oval 39"/>
            <p:cNvSpPr/>
            <p:nvPr/>
          </p:nvSpPr>
          <p:spPr bwMode="auto">
            <a:xfrm>
              <a:off x="347" y="683"/>
              <a:ext cx="840" cy="841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Oval 40"/>
            <p:cNvSpPr/>
            <p:nvPr/>
          </p:nvSpPr>
          <p:spPr bwMode="auto">
            <a:xfrm>
              <a:off x="0" y="1023"/>
              <a:ext cx="686" cy="688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Oval 41"/>
            <p:cNvSpPr/>
            <p:nvPr/>
          </p:nvSpPr>
          <p:spPr bwMode="auto">
            <a:xfrm>
              <a:off x="1877" y="0"/>
              <a:ext cx="1630" cy="1632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Oval 42"/>
            <p:cNvSpPr/>
            <p:nvPr/>
          </p:nvSpPr>
          <p:spPr bwMode="auto">
            <a:xfrm>
              <a:off x="1199" y="501"/>
              <a:ext cx="1117" cy="932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Oval 43"/>
            <p:cNvSpPr/>
            <p:nvPr/>
          </p:nvSpPr>
          <p:spPr bwMode="auto">
            <a:xfrm>
              <a:off x="860" y="1031"/>
              <a:ext cx="1009" cy="841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Oval 44"/>
            <p:cNvSpPr/>
            <p:nvPr/>
          </p:nvSpPr>
          <p:spPr bwMode="auto">
            <a:xfrm>
              <a:off x="1245" y="563"/>
              <a:ext cx="1116" cy="1119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Oval 45"/>
            <p:cNvSpPr/>
            <p:nvPr/>
          </p:nvSpPr>
          <p:spPr bwMode="auto">
            <a:xfrm>
              <a:off x="864" y="1127"/>
              <a:ext cx="687" cy="68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Oval 46"/>
            <p:cNvSpPr/>
            <p:nvPr/>
          </p:nvSpPr>
          <p:spPr bwMode="auto">
            <a:xfrm>
              <a:off x="2920" y="265"/>
              <a:ext cx="1311" cy="1094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Oval 47"/>
            <p:cNvSpPr/>
            <p:nvPr/>
          </p:nvSpPr>
          <p:spPr bwMode="auto">
            <a:xfrm>
              <a:off x="2721" y="364"/>
              <a:ext cx="1415" cy="141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1" name="千图PPT彼岸天：ID 8661124库_组合 66"/>
          <p:cNvGrpSpPr/>
          <p:nvPr>
            <p:custDataLst>
              <p:tags r:id="rId6"/>
            </p:custDataLst>
          </p:nvPr>
        </p:nvGrpSpPr>
        <p:grpSpPr>
          <a:xfrm>
            <a:off x="5688806" y="3703639"/>
            <a:ext cx="4184650" cy="3711575"/>
            <a:chOff x="5688806" y="3703639"/>
            <a:chExt cx="4184650" cy="3711575"/>
          </a:xfrm>
        </p:grpSpPr>
        <p:sp>
          <p:nvSpPr>
            <p:cNvPr id="5" name="Freeform: Shape 4"/>
            <p:cNvSpPr/>
            <p:nvPr/>
          </p:nvSpPr>
          <p:spPr bwMode="auto">
            <a:xfrm>
              <a:off x="5688806" y="3835401"/>
              <a:ext cx="4009231" cy="3579813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2" name="Group 53"/>
            <p:cNvGrpSpPr/>
            <p:nvPr/>
          </p:nvGrpSpPr>
          <p:grpSpPr bwMode="auto">
            <a:xfrm>
              <a:off x="8928894" y="3703639"/>
              <a:ext cx="944562" cy="625475"/>
              <a:chOff x="0" y="0"/>
              <a:chExt cx="5983" cy="3960"/>
            </a:xfrm>
          </p:grpSpPr>
          <p:sp>
            <p:nvSpPr>
              <p:cNvPr id="38" name="Freeform: Shape 54"/>
              <p:cNvSpPr/>
              <p:nvPr/>
            </p:nvSpPr>
            <p:spPr bwMode="auto">
              <a:xfrm>
                <a:off x="1890" y="90"/>
                <a:ext cx="3957" cy="3402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55"/>
              <p:cNvSpPr/>
              <p:nvPr/>
            </p:nvSpPr>
            <p:spPr bwMode="auto">
              <a:xfrm>
                <a:off x="1860" y="80"/>
                <a:ext cx="4052" cy="3473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56"/>
              <p:cNvSpPr/>
              <p:nvPr/>
            </p:nvSpPr>
            <p:spPr bwMode="auto">
              <a:xfrm>
                <a:off x="0" y="0"/>
                <a:ext cx="5983" cy="1874"/>
              </a:xfrm>
              <a:custGeom>
                <a:avLst/>
                <a:gdLst>
                  <a:gd name="T0" fmla="*/ 0 w 21600"/>
                  <a:gd name="T1" fmla="*/ 1 h 21600"/>
                  <a:gd name="T2" fmla="*/ 40 w 21600"/>
                  <a:gd name="T3" fmla="*/ 1 h 21600"/>
                  <a:gd name="T4" fmla="*/ 127 w 21600"/>
                  <a:gd name="T5" fmla="*/ 0 h 21600"/>
                  <a:gd name="T6" fmla="*/ 0 w 21600"/>
                  <a:gd name="T7" fmla="*/ 1 h 21600"/>
                  <a:gd name="T8" fmla="*/ 0 w 21600"/>
                  <a:gd name="T9" fmla="*/ 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57"/>
              <p:cNvSpPr/>
              <p:nvPr/>
            </p:nvSpPr>
            <p:spPr bwMode="auto">
              <a:xfrm>
                <a:off x="2341" y="30"/>
                <a:ext cx="3565" cy="3930"/>
              </a:xfrm>
              <a:custGeom>
                <a:avLst/>
                <a:gdLst>
                  <a:gd name="T0" fmla="*/ 0 w 21600"/>
                  <a:gd name="T1" fmla="*/ 12 h 21600"/>
                  <a:gd name="T2" fmla="*/ 16 w 21600"/>
                  <a:gd name="T3" fmla="*/ 0 h 21600"/>
                  <a:gd name="T4" fmla="*/ 6 w 21600"/>
                  <a:gd name="T5" fmla="*/ 24 h 21600"/>
                  <a:gd name="T6" fmla="*/ 0 w 21600"/>
                  <a:gd name="T7" fmla="*/ 12 h 21600"/>
                  <a:gd name="T8" fmla="*/ 0 w 21600"/>
                  <a:gd name="T9" fmla="*/ 12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25" name="千图PPT彼岸天：ID 8661124库_文本框 58"/>
          <p:cNvSpPr txBox="1"/>
          <p:nvPr>
            <p:custDataLst>
              <p:tags r:id="rId7"/>
            </p:custDataLst>
          </p:nvPr>
        </p:nvSpPr>
        <p:spPr bwMode="auto">
          <a:xfrm>
            <a:off x="5700486" y="207905"/>
            <a:ext cx="16991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anchor="ctr" anchorCtr="0" compatLnSpc="1">
            <a:normAutofit fontScale="55000" lnSpcReduction="20000"/>
          </a:bodyPr>
          <a:lstStyle/>
          <a:p>
            <a:pPr eaLnBrk="1" hangingPunct="1"/>
            <a:r>
              <a:rPr lang="en-US" altLang="zh-CN" sz="1200">
                <a:solidFill>
                  <a:schemeClr val="bg1"/>
                </a:solidFill>
              </a:rPr>
              <a:t>2312</a:t>
            </a:r>
            <a:endParaRPr lang="en-US" altLang="zh-CN" sz="1200">
              <a:solidFill>
                <a:schemeClr val="bg1"/>
              </a:solidFill>
            </a:endParaRPr>
          </a:p>
        </p:txBody>
      </p:sp>
      <p:grpSp>
        <p:nvGrpSpPr>
          <p:cNvPr id="23" name="千图PPT彼岸天：ID 8661124库_组合 67"/>
          <p:cNvGrpSpPr/>
          <p:nvPr>
            <p:custDataLst>
              <p:tags r:id="rId8"/>
            </p:custDataLst>
          </p:nvPr>
        </p:nvGrpSpPr>
        <p:grpSpPr>
          <a:xfrm>
            <a:off x="5295107" y="2044701"/>
            <a:ext cx="5942488" cy="3613150"/>
            <a:chOff x="5295107" y="2044701"/>
            <a:chExt cx="5942488" cy="3613150"/>
          </a:xfrm>
        </p:grpSpPr>
        <p:sp>
          <p:nvSpPr>
            <p:cNvPr id="4" name="Freeform: Shape 3"/>
            <p:cNvSpPr/>
            <p:nvPr/>
          </p:nvSpPr>
          <p:spPr bwMode="auto">
            <a:xfrm>
              <a:off x="5295107" y="2077245"/>
              <a:ext cx="4009231" cy="3580606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4" name="Group 23"/>
            <p:cNvGrpSpPr/>
            <p:nvPr/>
          </p:nvGrpSpPr>
          <p:grpSpPr bwMode="auto">
            <a:xfrm>
              <a:off x="7816849" y="2044701"/>
              <a:ext cx="1498601" cy="990601"/>
              <a:chOff x="0" y="0"/>
              <a:chExt cx="1888" cy="1248"/>
            </a:xfrm>
          </p:grpSpPr>
          <p:sp>
            <p:nvSpPr>
              <p:cNvPr id="51" name="Freeform: Shape 24"/>
              <p:cNvSpPr/>
              <p:nvPr/>
            </p:nvSpPr>
            <p:spPr bwMode="auto">
              <a:xfrm>
                <a:off x="596" y="27"/>
                <a:ext cx="1249" cy="107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Freeform: Shape 25"/>
              <p:cNvSpPr/>
              <p:nvPr/>
            </p:nvSpPr>
            <p:spPr bwMode="auto">
              <a:xfrm>
                <a:off x="587" y="24"/>
                <a:ext cx="1278" cy="1095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Freeform: Shape 26"/>
              <p:cNvSpPr/>
              <p:nvPr/>
            </p:nvSpPr>
            <p:spPr bwMode="auto">
              <a:xfrm>
                <a:off x="0" y="0"/>
                <a:ext cx="1888" cy="590"/>
              </a:xfrm>
              <a:custGeom>
                <a:avLst/>
                <a:gdLst>
                  <a:gd name="T0" fmla="*/ 0 w 21600"/>
                  <a:gd name="T1" fmla="*/ 12991 h 21600"/>
                  <a:gd name="T2" fmla="*/ 6723 w 21600"/>
                  <a:gd name="T3" fmla="*/ 21600 h 21600"/>
                  <a:gd name="T4" fmla="*/ 21600 w 21600"/>
                  <a:gd name="T5" fmla="*/ 0 h 21600"/>
                  <a:gd name="T6" fmla="*/ 0 w 21600"/>
                  <a:gd name="T7" fmla="*/ 12991 h 21600"/>
                  <a:gd name="T8" fmla="*/ 0 w 21600"/>
                  <a:gd name="T9" fmla="*/ 1299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Freeform: Shape 27"/>
              <p:cNvSpPr/>
              <p:nvPr/>
            </p:nvSpPr>
            <p:spPr bwMode="auto">
              <a:xfrm>
                <a:off x="738" y="9"/>
                <a:ext cx="1125" cy="1239"/>
              </a:xfrm>
              <a:custGeom>
                <a:avLst/>
                <a:gdLst>
                  <a:gd name="T0" fmla="*/ 0 w 21600"/>
                  <a:gd name="T1" fmla="*/ 10747 h 21600"/>
                  <a:gd name="T2" fmla="*/ 21600 w 21600"/>
                  <a:gd name="T3" fmla="*/ 0 h 21600"/>
                  <a:gd name="T4" fmla="*/ 7562 w 21600"/>
                  <a:gd name="T5" fmla="*/ 21600 h 21600"/>
                  <a:gd name="T6" fmla="*/ 0 w 21600"/>
                  <a:gd name="T7" fmla="*/ 10747 h 21600"/>
                  <a:gd name="T8" fmla="*/ 0 w 21600"/>
                  <a:gd name="T9" fmla="*/ 1074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6" name="TextBox 60"/>
            <p:cNvSpPr txBox="1"/>
            <p:nvPr/>
          </p:nvSpPr>
          <p:spPr bwMode="auto">
            <a:xfrm>
              <a:off x="9090341" y="2203063"/>
              <a:ext cx="2147254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2000" dirty="0" smtClean="0">
                  <a:solidFill>
                    <a:srgbClr val="FF0000"/>
                  </a:solidFill>
                  <a:effectLst/>
                </a:rPr>
                <a:t>家长信任</a:t>
              </a:r>
              <a:endParaRPr lang="zh-CN" altLang="en-US" sz="2000" dirty="0"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34" name="TextBox 63"/>
          <p:cNvSpPr txBox="1"/>
          <p:nvPr/>
        </p:nvSpPr>
        <p:spPr bwMode="auto">
          <a:xfrm>
            <a:off x="7383618" y="4646187"/>
            <a:ext cx="2147254" cy="309958"/>
          </a:xfrm>
          <a:prstGeom prst="rect">
            <a:avLst/>
          </a:prstGeom>
          <a:noFill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2000" dirty="0" smtClean="0">
                <a:solidFill>
                  <a:srgbClr val="FF0000"/>
                </a:solidFill>
                <a:effectLst/>
              </a:rPr>
              <a:t>学校放心</a:t>
            </a:r>
            <a:endParaRPr lang="zh-CN" altLang="en-US" sz="2000" dirty="0">
              <a:solidFill>
                <a:srgbClr val="FF0000"/>
              </a:solidFill>
              <a:effectLst/>
            </a:endParaRPr>
          </a:p>
        </p:txBody>
      </p:sp>
      <p:grpSp>
        <p:nvGrpSpPr>
          <p:cNvPr id="26" name="千图PPT彼岸天：ID 8661124库_组合 68"/>
          <p:cNvGrpSpPr/>
          <p:nvPr>
            <p:custDataLst>
              <p:tags r:id="rId9"/>
            </p:custDataLst>
          </p:nvPr>
        </p:nvGrpSpPr>
        <p:grpSpPr>
          <a:xfrm>
            <a:off x="1357993" y="1963469"/>
            <a:ext cx="6705396" cy="5319074"/>
            <a:chOff x="1357993" y="1963469"/>
            <a:chExt cx="6705396" cy="5319074"/>
          </a:xfrm>
        </p:grpSpPr>
        <p:sp>
          <p:nvSpPr>
            <p:cNvPr id="8" name="Freeform: Shape 7"/>
            <p:cNvSpPr/>
            <p:nvPr/>
          </p:nvSpPr>
          <p:spPr bwMode="auto">
            <a:xfrm>
              <a:off x="1357993" y="2323194"/>
              <a:ext cx="5549900" cy="4959349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7" name="Group 18"/>
            <p:cNvGrpSpPr/>
            <p:nvPr/>
          </p:nvGrpSpPr>
          <p:grpSpPr bwMode="auto">
            <a:xfrm>
              <a:off x="4568268" y="1963469"/>
              <a:ext cx="1676400" cy="1111249"/>
              <a:chOff x="0" y="0"/>
              <a:chExt cx="2111" cy="1400"/>
            </a:xfrm>
          </p:grpSpPr>
          <p:sp>
            <p:nvSpPr>
              <p:cNvPr id="55" name="Freeform: Shape 19"/>
              <p:cNvSpPr/>
              <p:nvPr/>
            </p:nvSpPr>
            <p:spPr bwMode="auto">
              <a:xfrm>
                <a:off x="667" y="31"/>
                <a:ext cx="1396" cy="120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20"/>
              <p:cNvSpPr/>
              <p:nvPr/>
            </p:nvSpPr>
            <p:spPr bwMode="auto">
              <a:xfrm>
                <a:off x="657" y="27"/>
                <a:ext cx="1429" cy="1229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Freeform: Shape 21"/>
              <p:cNvSpPr/>
              <p:nvPr/>
            </p:nvSpPr>
            <p:spPr bwMode="auto">
              <a:xfrm>
                <a:off x="0" y="0"/>
                <a:ext cx="2111" cy="662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2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Freeform: Shape 22"/>
              <p:cNvSpPr/>
              <p:nvPr/>
            </p:nvSpPr>
            <p:spPr bwMode="auto">
              <a:xfrm>
                <a:off x="826" y="10"/>
                <a:ext cx="1258" cy="139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2" name="TextBox 66"/>
            <p:cNvSpPr txBox="1"/>
            <p:nvPr/>
          </p:nvSpPr>
          <p:spPr bwMode="auto">
            <a:xfrm>
              <a:off x="5916135" y="2174211"/>
              <a:ext cx="2147254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Autofit/>
            </a:bodyPr>
            <a:lstStyle/>
            <a:p>
              <a:pPr algn="l" latinLnBrk="0"/>
              <a:r>
                <a:rPr lang="zh-CN" altLang="en-US" sz="2400" dirty="0" smtClean="0">
                  <a:solidFill>
                    <a:srgbClr val="FF0000"/>
                  </a:solidFill>
                </a:rPr>
                <a:t>学生喜爱</a:t>
              </a:r>
              <a:endParaRPr lang="zh-CN" altLang="en-US" sz="2400" dirty="0"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28" name="千图PPT彼岸天：ID 8661124库_组合 68"/>
          <p:cNvGrpSpPr/>
          <p:nvPr>
            <p:custDataLst>
              <p:tags r:id="rId10"/>
            </p:custDataLst>
          </p:nvPr>
        </p:nvGrpSpPr>
        <p:grpSpPr>
          <a:xfrm>
            <a:off x="878221" y="2715379"/>
            <a:ext cx="2147254" cy="866137"/>
            <a:chOff x="9477009" y="3764961"/>
            <a:chExt cx="2001228" cy="866137"/>
          </a:xfrm>
        </p:grpSpPr>
        <p:sp>
          <p:nvSpPr>
            <p:cNvPr id="30" name="TextBox 69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Autofit/>
            </a:bodyPr>
            <a:lstStyle/>
            <a:p>
              <a:pPr algn="l" latinLnBrk="0"/>
              <a:r>
                <a:rPr lang="zh-CN" altLang="en-US" sz="3200" dirty="0" smtClean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让每个孩子</a:t>
              </a:r>
              <a:r>
                <a:rPr lang="zh-CN" altLang="en-US" sz="3200" dirty="0" smtClean="0">
                  <a:solidFill>
                    <a:schemeClr val="accent1">
                      <a:lumMod val="100000"/>
                    </a:schemeClr>
                  </a:solidFill>
                </a:rPr>
                <a:t>学会</a:t>
              </a:r>
              <a:r>
                <a:rPr lang="zh-CN" altLang="en-US" sz="3200" dirty="0" smtClean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悦纳</a:t>
              </a:r>
              <a:endParaRPr lang="zh-CN" altLang="en-US" sz="3200" dirty="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31" name="TextBox 70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8752114" y="5455530"/>
            <a:ext cx="36575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爱每一个孩子</a:t>
            </a:r>
            <a:endParaRPr lang="zh-CN" altLang="en-US" sz="40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32280" y="659130"/>
            <a:ext cx="262128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lang="zh-CN" altLang="en-US" sz="4800" b="1">
                <a:solidFill>
                  <a:schemeClr val="accent3"/>
                </a:solidFill>
                <a:effectLst/>
              </a:rPr>
              <a:t>入职愿景</a:t>
            </a:r>
            <a:endParaRPr lang="zh-CN" altLang="en-US" sz="4800" b="1"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116974" y="1668559"/>
            <a:ext cx="820245" cy="4820785"/>
            <a:chOff x="7988500" y="1527628"/>
            <a:chExt cx="820245" cy="4820785"/>
          </a:xfrm>
        </p:grpSpPr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8193192" y="2532063"/>
              <a:ext cx="615553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 smtClean="0">
                  <a:solidFill>
                    <a:srgbClr val="264D6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不懈的追寻</a:t>
              </a:r>
              <a:endParaRPr lang="zh-CN" altLang="en-US" sz="28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7988500" y="1527628"/>
              <a:ext cx="353943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00" dirty="0">
                  <a:solidFill>
                    <a:srgbClr val="264D6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Chapter Title</a:t>
              </a:r>
              <a:endParaRPr lang="zh-CN" altLang="en-US" sz="11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6" name="PA_椭圆 4"/>
          <p:cNvSpPr/>
          <p:nvPr>
            <p:custDataLst>
              <p:tags r:id="rId1"/>
            </p:custDataLst>
          </p:nvPr>
        </p:nvSpPr>
        <p:spPr>
          <a:xfrm>
            <a:off x="7214494" y="1326646"/>
            <a:ext cx="1025664" cy="1022166"/>
          </a:xfrm>
          <a:prstGeom prst="ellipse">
            <a:avLst/>
          </a:prstGeom>
          <a:noFill/>
          <a:ln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400" dirty="0">
                <a:solidFill>
                  <a:srgbClr val="264D6E"/>
                </a:solidFill>
                <a:latin typeface="叶根友毛笔行书修正版" panose="02010601030101010101" pitchFamily="2" charset="-122"/>
                <a:ea typeface="叶根友毛笔行书修正版" panose="02010601030101010101" pitchFamily="2" charset="-122"/>
              </a:rPr>
              <a:t>叁</a:t>
            </a:r>
            <a:endParaRPr lang="zh-CN" altLang="en-US" sz="4400" dirty="0">
              <a:solidFill>
                <a:srgbClr val="264D6E"/>
              </a:solidFill>
              <a:latin typeface="叶根友毛笔行书修正版" panose="02010601030101010101" pitchFamily="2" charset="-122"/>
              <a:ea typeface="叶根友毛笔行书修正版" panose="02010601030101010101" pitchFamily="2" charset="-122"/>
            </a:endParaRPr>
          </a:p>
        </p:txBody>
      </p:sp>
      <p:pic>
        <p:nvPicPr>
          <p:cNvPr id="7" name="图片占位符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41" y="3576459"/>
            <a:ext cx="2649111" cy="2026056"/>
          </a:xfrm>
          <a:prstGeom prst="quadArrowCallout">
            <a:avLst/>
          </a:prstGeom>
          <a:ln w="3175" cap="rnd"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53143" y="444361"/>
            <a:ext cx="2931886" cy="6497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tx2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第一个五年</a:t>
            </a:r>
            <a:endParaRPr lang="zh-CN" altLang="en-US" sz="3200" dirty="0" smtClean="0">
              <a:solidFill>
                <a:schemeClr val="tx2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1506" name="Picture 2" descr="C:\Users\Administrator\Desktop\IMG_20181116_18474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16200000">
            <a:off x="1657624" y="473165"/>
            <a:ext cx="5143500" cy="6858000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文本框 1"/>
          <p:cNvSpPr txBox="1"/>
          <p:nvPr/>
        </p:nvSpPr>
        <p:spPr>
          <a:xfrm>
            <a:off x="8346440" y="1475740"/>
            <a:ext cx="3058160" cy="42252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爱</a:t>
            </a: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漂亮的孩子人人都会，爱难看的孩子才是真正的师爱。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苏霍姆林斯基《给教师的一百条建议》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6814" y="749206"/>
            <a:ext cx="223651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tx2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第二个五年</a:t>
            </a:r>
            <a:endParaRPr lang="zh-CN" altLang="en-US" sz="3200" dirty="0" smtClean="0">
              <a:solidFill>
                <a:schemeClr val="tx2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9457" name="Picture 1" descr="C:\Users\Administrator\Desktop\QQ图片2018111622451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16200000">
            <a:off x="4714420" y="369298"/>
            <a:ext cx="5143500" cy="6858000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矩形 3"/>
          <p:cNvSpPr/>
          <p:nvPr/>
        </p:nvSpPr>
        <p:spPr>
          <a:xfrm>
            <a:off x="1349302" y="4630218"/>
            <a:ext cx="14221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？</a:t>
            </a:r>
            <a:endParaRPr lang="zh-CN" alt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1985" y="1572895"/>
            <a:ext cx="3434080" cy="30441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学习机会多了，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任务多了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时间不够用了，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怎么办？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不断阅读，尝试。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标注 5"/>
          <p:cNvSpPr/>
          <p:nvPr/>
        </p:nvSpPr>
        <p:spPr>
          <a:xfrm>
            <a:off x="1194435" y="1184275"/>
            <a:ext cx="9802495" cy="3748405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21485" y="2380615"/>
            <a:ext cx="8748395" cy="11245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世界上本就没有任何一句话，可以让你醍醐灌顶。</a:t>
            </a:r>
            <a:endParaRPr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真正叫你醍醐灌顶的，只能是一段经历。</a:t>
            </a:r>
            <a:endParaRPr lang="zh-CN" altLang="en-US" sz="28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6"/>
          <p:cNvGrpSpPr/>
          <p:nvPr>
            <p:custDataLst>
              <p:tags r:id="rId1"/>
            </p:custDataLst>
          </p:nvPr>
        </p:nvGrpSpPr>
        <p:grpSpPr>
          <a:xfrm>
            <a:off x="5640695" y="2459241"/>
            <a:ext cx="1015909" cy="3225957"/>
            <a:chOff x="5438775" y="1724025"/>
            <a:chExt cx="1085850" cy="3448050"/>
          </a:xfrm>
        </p:grpSpPr>
        <p:cxnSp>
          <p:nvCxnSpPr>
            <p:cNvPr id="29" name="Straight Connector 4"/>
            <p:cNvCxnSpPr/>
            <p:nvPr/>
          </p:nvCxnSpPr>
          <p:spPr>
            <a:xfrm>
              <a:off x="5981700" y="2200275"/>
              <a:ext cx="0" cy="2771775"/>
            </a:xfrm>
            <a:prstGeom prst="lin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1"/>
            <p:cNvSpPr/>
            <p:nvPr/>
          </p:nvSpPr>
          <p:spPr>
            <a:xfrm>
              <a:off x="5438775" y="1724025"/>
              <a:ext cx="1085850" cy="108585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1" name="Oval 2"/>
            <p:cNvSpPr/>
            <p:nvPr/>
          </p:nvSpPr>
          <p:spPr>
            <a:xfrm>
              <a:off x="5781675" y="4772025"/>
              <a:ext cx="400050" cy="40005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5" name="千图PPT彼岸天：ID 8661124库_Freeform: Shape 43"/>
          <p:cNvSpPr/>
          <p:nvPr>
            <p:custDataLst>
              <p:tags r:id="rId2"/>
            </p:custDataLst>
          </p:nvPr>
        </p:nvSpPr>
        <p:spPr>
          <a:xfrm>
            <a:off x="6335791" y="2352766"/>
            <a:ext cx="2247773" cy="1735791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千图PPT彼岸天：ID 8661124库_Freeform: Shape 45"/>
          <p:cNvSpPr/>
          <p:nvPr>
            <p:custDataLst>
              <p:tags r:id="rId3"/>
            </p:custDataLst>
          </p:nvPr>
        </p:nvSpPr>
        <p:spPr>
          <a:xfrm flipH="1">
            <a:off x="3713736" y="2352766"/>
            <a:ext cx="2247773" cy="1735791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千图PPT彼岸天：ID 8661124库_Freeform: Shape 46"/>
          <p:cNvSpPr/>
          <p:nvPr>
            <p:custDataLst>
              <p:tags r:id="rId4"/>
            </p:custDataLst>
          </p:nvPr>
        </p:nvSpPr>
        <p:spPr>
          <a:xfrm flipV="1">
            <a:off x="6335791" y="4261308"/>
            <a:ext cx="1474595" cy="113872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" name="千图PPT彼岸天：ID 8661124库_Freeform: Shape 47"/>
          <p:cNvSpPr/>
          <p:nvPr>
            <p:custDataLst>
              <p:tags r:id="rId5"/>
            </p:custDataLst>
          </p:nvPr>
        </p:nvSpPr>
        <p:spPr>
          <a:xfrm flipH="1" flipV="1">
            <a:off x="4486914" y="4261308"/>
            <a:ext cx="1474595" cy="113872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8" name="Rectangle 11"/>
          <p:cNvSpPr/>
          <p:nvPr/>
        </p:nvSpPr>
        <p:spPr>
          <a:xfrm>
            <a:off x="8166734" y="4453071"/>
            <a:ext cx="2299050" cy="230362"/>
          </a:xfrm>
          <a:prstGeom prst="rect">
            <a:avLst/>
          </a:prstGeom>
        </p:spPr>
        <p:txBody>
          <a:bodyPr wrap="none" lIns="72000" tIns="0" rIns="72000" bIns="0">
            <a:noAutofit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srgbClr val="002060"/>
                </a:solidFill>
              </a:rPr>
              <a:t>老师们的心也动了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26" name="Rectangle 14"/>
          <p:cNvSpPr/>
          <p:nvPr/>
        </p:nvSpPr>
        <p:spPr>
          <a:xfrm>
            <a:off x="1797469" y="4453071"/>
            <a:ext cx="2252538" cy="230362"/>
          </a:xfrm>
          <a:prstGeom prst="rect">
            <a:avLst/>
          </a:prstGeom>
        </p:spPr>
        <p:txBody>
          <a:bodyPr wrap="none" lIns="72000" tIns="0" rIns="72000" bIns="0">
            <a:noAutofit/>
          </a:bodyPr>
          <a:lstStyle/>
          <a:p>
            <a:pPr lvl="0" algn="r" defTabSz="914400">
              <a:defRPr/>
            </a:pPr>
            <a:r>
              <a:rPr lang="zh-CN" altLang="en-US" sz="2800" b="1" dirty="0" smtClean="0">
                <a:solidFill>
                  <a:schemeClr val="accent5"/>
                </a:solidFill>
              </a:rPr>
              <a:t>孩子们的语言活了</a:t>
            </a:r>
            <a:endParaRPr lang="zh-CN" altLang="en-US" sz="2800" b="1" dirty="0">
              <a:solidFill>
                <a:schemeClr val="accent5"/>
              </a:solidFill>
            </a:endParaRPr>
          </a:p>
        </p:txBody>
      </p:sp>
      <p:sp>
        <p:nvSpPr>
          <p:cNvPr id="24" name="Rectangle 17"/>
          <p:cNvSpPr/>
          <p:nvPr/>
        </p:nvSpPr>
        <p:spPr>
          <a:xfrm>
            <a:off x="8957846" y="2778425"/>
            <a:ext cx="2299050" cy="230362"/>
          </a:xfrm>
          <a:prstGeom prst="rect">
            <a:avLst/>
          </a:prstGeom>
        </p:spPr>
        <p:txBody>
          <a:bodyPr wrap="none" lIns="72000" tIns="0" rIns="72000" bIns="0">
            <a:no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chemeClr val="accent4"/>
                </a:solidFill>
              </a:rPr>
              <a:t>老师们的眼睛亮了</a:t>
            </a:r>
            <a:endParaRPr lang="zh-CN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22" name="Rectangle 20"/>
          <p:cNvSpPr/>
          <p:nvPr/>
        </p:nvSpPr>
        <p:spPr>
          <a:xfrm>
            <a:off x="1086916" y="2778425"/>
            <a:ext cx="2252538" cy="230362"/>
          </a:xfrm>
          <a:prstGeom prst="rect">
            <a:avLst/>
          </a:prstGeom>
        </p:spPr>
        <p:txBody>
          <a:bodyPr wrap="none" lIns="72000" tIns="0" rIns="72000" bIns="0">
            <a:noAutofit/>
          </a:bodyPr>
          <a:lstStyle/>
          <a:p>
            <a:pPr lvl="0" algn="r" defTabSz="914400">
              <a:defRPr/>
            </a:pPr>
            <a:r>
              <a:rPr lang="zh-CN" altLang="en-US" sz="2800" b="1" dirty="0" smtClean="0">
                <a:solidFill>
                  <a:schemeClr val="accent2"/>
                </a:solidFill>
              </a:rPr>
              <a:t>孩子们的眼睛亮了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11" name="千图PPT彼岸天：ID 8661124库_组合 21"/>
          <p:cNvGrpSpPr/>
          <p:nvPr>
            <p:custDataLst>
              <p:tags r:id="rId6"/>
            </p:custDataLst>
          </p:nvPr>
        </p:nvGrpSpPr>
        <p:grpSpPr>
          <a:xfrm>
            <a:off x="5194841" y="1484783"/>
            <a:ext cx="1890803" cy="867983"/>
            <a:chOff x="5122025" y="525814"/>
            <a:chExt cx="2020976" cy="927740"/>
          </a:xfrm>
        </p:grpSpPr>
        <p:sp>
          <p:nvSpPr>
            <p:cNvPr id="19" name="TextBox 22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dirty="0" smtClean="0"/>
                <a:t>岗位建设之设岗</a:t>
              </a:r>
              <a:endParaRPr lang="zh-CN" altLang="en-US" sz="2000" dirty="0"/>
            </a:p>
          </p:txBody>
        </p:sp>
        <p:sp>
          <p:nvSpPr>
            <p:cNvPr id="20" name="Rectangle 23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altLang="zh-CN" sz="3200" b="1" dirty="0" smtClean="0">
                  <a:solidFill>
                    <a:schemeClr val="accent1"/>
                  </a:solidFill>
                </a:rPr>
                <a:t>《</a:t>
              </a:r>
              <a:r>
                <a:rPr lang="zh-CN" altLang="en-US" sz="3200" b="1" dirty="0" smtClean="0">
                  <a:solidFill>
                    <a:schemeClr val="accent1"/>
                  </a:solidFill>
                </a:rPr>
                <a:t>快乐班级我的家</a:t>
              </a:r>
              <a:r>
                <a:rPr lang="en-US" altLang="zh-CN" sz="3200" b="1" dirty="0" smtClean="0">
                  <a:solidFill>
                    <a:schemeClr val="accent1"/>
                  </a:solidFill>
                </a:rPr>
                <a:t>》</a:t>
              </a:r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千图PPT彼岸天：ID 8661124库_Freeform: Shape 30"/>
          <p:cNvSpPr/>
          <p:nvPr>
            <p:custDataLst>
              <p:tags r:id="rId7"/>
            </p:custDataLst>
          </p:nvPr>
        </p:nvSpPr>
        <p:spPr bwMode="auto">
          <a:xfrm>
            <a:off x="4338828" y="3102170"/>
            <a:ext cx="482929" cy="408109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5" name="千图PPT彼岸天：ID 8661124库_Freeform: Shape 32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6964361" y="4592482"/>
            <a:ext cx="507705" cy="429047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6" name="千图PPT彼岸天：ID 8661124库_Freeform: Shape 33"/>
          <p:cNvSpPr/>
          <p:nvPr>
            <p:custDataLst>
              <p:tags r:id="rId9"/>
            </p:custDataLst>
          </p:nvPr>
        </p:nvSpPr>
        <p:spPr bwMode="auto">
          <a:xfrm>
            <a:off x="4880501" y="4611776"/>
            <a:ext cx="462041" cy="390458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7" name="千图PPT彼岸天：ID 8661124库_Freeform: Shape 31"/>
          <p:cNvSpPr/>
          <p:nvPr>
            <p:custDataLst>
              <p:tags r:id="rId10"/>
            </p:custDataLst>
          </p:nvPr>
        </p:nvSpPr>
        <p:spPr bwMode="auto">
          <a:xfrm>
            <a:off x="7461690" y="3122713"/>
            <a:ext cx="434310" cy="367023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8" name="千图PPT彼岸天：ID 8661124库_Freeform: Shape 29"/>
          <p:cNvSpPr/>
          <p:nvPr>
            <p:custDataLst>
              <p:tags r:id="rId11"/>
            </p:custDataLst>
          </p:nvPr>
        </p:nvSpPr>
        <p:spPr bwMode="auto">
          <a:xfrm>
            <a:off x="5909286" y="2745330"/>
            <a:ext cx="478726" cy="404558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70857" y="659853"/>
            <a:ext cx="2815772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2007-2009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44913" y="1965850"/>
            <a:ext cx="7750629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          </a:t>
            </a:r>
            <a:r>
              <a:rPr lang="zh-CN" altLang="zh-CN" dirty="0" smtClean="0"/>
              <a:t>“</a:t>
            </a:r>
            <a:r>
              <a:rPr lang="zh-CN" altLang="zh-CN" sz="3200" dirty="0" smtClean="0"/>
              <a:t>人不同程度地既有好的一面，也有不好的一面。教育者的伟大就在于能在不经意间唤醒人好的、向更好的那一面发展。”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en-US" altLang="zh-CN" sz="3200" dirty="0" smtClean="0"/>
              <a:t>                                  ——</a:t>
            </a:r>
            <a:r>
              <a:rPr lang="zh-CN" altLang="en-US" sz="3200" dirty="0" smtClean="0"/>
              <a:t>叶澜教授</a:t>
            </a:r>
            <a:endParaRPr lang="zh-CN" altLang="en-US" sz="3200" dirty="0"/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3"/>
          <p:cNvGrpSpPr/>
          <p:nvPr>
            <p:custDataLst>
              <p:tags r:id="rId1"/>
            </p:custDataLst>
          </p:nvPr>
        </p:nvGrpSpPr>
        <p:grpSpPr>
          <a:xfrm rot="19851248">
            <a:off x="3491209" y="1285178"/>
            <a:ext cx="5018992" cy="2458888"/>
            <a:chOff x="184956" y="633381"/>
            <a:chExt cx="10037976" cy="4917773"/>
          </a:xfrm>
        </p:grpSpPr>
        <p:sp>
          <p:nvSpPr>
            <p:cNvPr id="13" name="任意多边形: 形状 12"/>
            <p:cNvSpPr/>
            <p:nvPr/>
          </p:nvSpPr>
          <p:spPr>
            <a:xfrm rot="850562">
              <a:off x="3821526" y="1325181"/>
              <a:ext cx="589705" cy="159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20594" y="0"/>
                  </a:moveTo>
                  <a:cubicBezTo>
                    <a:pt x="20746" y="569"/>
                    <a:pt x="20620" y="5268"/>
                    <a:pt x="20457" y="9823"/>
                  </a:cubicBezTo>
                  <a:cubicBezTo>
                    <a:pt x="20293" y="14379"/>
                    <a:pt x="20091" y="18793"/>
                    <a:pt x="20091" y="18793"/>
                  </a:cubicBezTo>
                  <a:lnTo>
                    <a:pt x="21600" y="19744"/>
                  </a:lnTo>
                  <a:cubicBezTo>
                    <a:pt x="21600" y="19744"/>
                    <a:pt x="21538" y="15261"/>
                    <a:pt x="21430" y="10602"/>
                  </a:cubicBezTo>
                  <a:cubicBezTo>
                    <a:pt x="21322" y="5942"/>
                    <a:pt x="21169" y="1106"/>
                    <a:pt x="20985" y="400"/>
                  </a:cubicBezTo>
                  <a:cubicBezTo>
                    <a:pt x="20960" y="314"/>
                    <a:pt x="20912" y="236"/>
                    <a:pt x="20845" y="169"/>
                  </a:cubicBezTo>
                  <a:cubicBezTo>
                    <a:pt x="20778" y="101"/>
                    <a:pt x="20693" y="44"/>
                    <a:pt x="20594" y="0"/>
                  </a:cubicBezTo>
                  <a:close/>
                  <a:moveTo>
                    <a:pt x="18434" y="7"/>
                  </a:moveTo>
                  <a:cubicBezTo>
                    <a:pt x="16374" y="105"/>
                    <a:pt x="12490" y="1677"/>
                    <a:pt x="11338" y="3584"/>
                  </a:cubicBezTo>
                  <a:cubicBezTo>
                    <a:pt x="9947" y="5886"/>
                    <a:pt x="182" y="21390"/>
                    <a:pt x="0" y="21593"/>
                  </a:cubicBezTo>
                  <a:lnTo>
                    <a:pt x="1602" y="21235"/>
                  </a:lnTo>
                  <a:cubicBezTo>
                    <a:pt x="2983" y="18857"/>
                    <a:pt x="11365" y="5637"/>
                    <a:pt x="12772" y="3501"/>
                  </a:cubicBezTo>
                  <a:cubicBezTo>
                    <a:pt x="13906" y="1780"/>
                    <a:pt x="17061" y="375"/>
                    <a:pt x="19179" y="55"/>
                  </a:cubicBezTo>
                  <a:cubicBezTo>
                    <a:pt x="18976" y="6"/>
                    <a:pt x="18726" y="-7"/>
                    <a:pt x="18434" y="7"/>
                  </a:cubicBezTo>
                  <a:close/>
                </a:path>
              </a:pathLst>
            </a:custGeom>
            <a:solidFill>
              <a:srgbClr val="7D989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任意多边形: 形状 13"/>
            <p:cNvSpPr/>
            <p:nvPr/>
          </p:nvSpPr>
          <p:spPr>
            <a:xfrm rot="850562">
              <a:off x="4455410" y="3779712"/>
              <a:ext cx="389151" cy="17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8277" extrusionOk="0">
                  <a:moveTo>
                    <a:pt x="19806" y="4019"/>
                  </a:moveTo>
                  <a:cubicBezTo>
                    <a:pt x="19806" y="4019"/>
                    <a:pt x="5085" y="11022"/>
                    <a:pt x="13260" y="15502"/>
                  </a:cubicBezTo>
                  <a:cubicBezTo>
                    <a:pt x="21469" y="20162"/>
                    <a:pt x="13306" y="18026"/>
                    <a:pt x="9439" y="15796"/>
                  </a:cubicBezTo>
                  <a:cubicBezTo>
                    <a:pt x="5562" y="13456"/>
                    <a:pt x="-131" y="10545"/>
                    <a:pt x="2" y="8589"/>
                  </a:cubicBezTo>
                  <a:cubicBezTo>
                    <a:pt x="112" y="6701"/>
                    <a:pt x="11212" y="-1438"/>
                    <a:pt x="14933" y="222"/>
                  </a:cubicBezTo>
                  <a:cubicBezTo>
                    <a:pt x="18688" y="1836"/>
                    <a:pt x="19806" y="4019"/>
                    <a:pt x="19806" y="4019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: 形状 14"/>
            <p:cNvSpPr/>
            <p:nvPr/>
          </p:nvSpPr>
          <p:spPr>
            <a:xfrm rot="850562">
              <a:off x="4010121" y="3628497"/>
              <a:ext cx="1685647" cy="560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0611" extrusionOk="0">
                  <a:moveTo>
                    <a:pt x="4246" y="0"/>
                  </a:moveTo>
                  <a:cubicBezTo>
                    <a:pt x="4246" y="0"/>
                    <a:pt x="3603" y="1347"/>
                    <a:pt x="3480" y="1605"/>
                  </a:cubicBezTo>
                  <a:cubicBezTo>
                    <a:pt x="2830" y="2606"/>
                    <a:pt x="0" y="6968"/>
                    <a:pt x="0" y="6968"/>
                  </a:cubicBezTo>
                  <a:cubicBezTo>
                    <a:pt x="48" y="6989"/>
                    <a:pt x="91" y="7008"/>
                    <a:pt x="138" y="7029"/>
                  </a:cubicBezTo>
                  <a:cubicBezTo>
                    <a:pt x="102" y="7084"/>
                    <a:pt x="0" y="7243"/>
                    <a:pt x="0" y="7243"/>
                  </a:cubicBezTo>
                  <a:cubicBezTo>
                    <a:pt x="3939" y="8986"/>
                    <a:pt x="7018" y="11224"/>
                    <a:pt x="12179" y="14930"/>
                  </a:cubicBezTo>
                  <a:cubicBezTo>
                    <a:pt x="17288" y="18560"/>
                    <a:pt x="21291" y="21600"/>
                    <a:pt x="21464" y="20309"/>
                  </a:cubicBezTo>
                  <a:cubicBezTo>
                    <a:pt x="21432" y="20328"/>
                    <a:pt x="21321" y="20256"/>
                    <a:pt x="21278" y="20263"/>
                  </a:cubicBezTo>
                  <a:cubicBezTo>
                    <a:pt x="21374" y="20218"/>
                    <a:pt x="21433" y="20135"/>
                    <a:pt x="21453" y="20003"/>
                  </a:cubicBezTo>
                  <a:cubicBezTo>
                    <a:pt x="21493" y="20083"/>
                    <a:pt x="21568" y="20189"/>
                    <a:pt x="21592" y="20263"/>
                  </a:cubicBezTo>
                  <a:cubicBezTo>
                    <a:pt x="21596" y="20199"/>
                    <a:pt x="21589" y="20138"/>
                    <a:pt x="21586" y="20080"/>
                  </a:cubicBezTo>
                  <a:cubicBezTo>
                    <a:pt x="21587" y="20083"/>
                    <a:pt x="21591" y="20091"/>
                    <a:pt x="21592" y="20095"/>
                  </a:cubicBezTo>
                  <a:cubicBezTo>
                    <a:pt x="21600" y="19956"/>
                    <a:pt x="21592" y="19808"/>
                    <a:pt x="21576" y="19697"/>
                  </a:cubicBezTo>
                  <a:cubicBezTo>
                    <a:pt x="21566" y="19676"/>
                    <a:pt x="21523" y="19628"/>
                    <a:pt x="21512" y="19606"/>
                  </a:cubicBezTo>
                  <a:cubicBezTo>
                    <a:pt x="21479" y="19488"/>
                    <a:pt x="21425" y="19365"/>
                    <a:pt x="21368" y="19239"/>
                  </a:cubicBezTo>
                  <a:cubicBezTo>
                    <a:pt x="21190" y="18707"/>
                    <a:pt x="20463" y="17893"/>
                    <a:pt x="19666" y="17054"/>
                  </a:cubicBezTo>
                  <a:cubicBezTo>
                    <a:pt x="19046" y="16357"/>
                    <a:pt x="18524" y="15750"/>
                    <a:pt x="17479" y="14685"/>
                  </a:cubicBezTo>
                  <a:cubicBezTo>
                    <a:pt x="14156" y="11292"/>
                    <a:pt x="5766" y="2533"/>
                    <a:pt x="4246" y="489"/>
                  </a:cubicBezTo>
                  <a:lnTo>
                    <a:pt x="3985" y="1085"/>
                  </a:lnTo>
                  <a:cubicBezTo>
                    <a:pt x="3967" y="1061"/>
                    <a:pt x="3901" y="1001"/>
                    <a:pt x="3884" y="978"/>
                  </a:cubicBezTo>
                  <a:cubicBezTo>
                    <a:pt x="3884" y="978"/>
                    <a:pt x="3765" y="1164"/>
                    <a:pt x="3756" y="1177"/>
                  </a:cubicBezTo>
                  <a:lnTo>
                    <a:pt x="4246" y="0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任意多边形: 形状 15"/>
            <p:cNvSpPr/>
            <p:nvPr/>
          </p:nvSpPr>
          <p:spPr>
            <a:xfrm rot="850562">
              <a:off x="5141114" y="3791790"/>
              <a:ext cx="5081818" cy="1759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34" y="0"/>
                  </a:moveTo>
                  <a:lnTo>
                    <a:pt x="3988" y="472"/>
                  </a:lnTo>
                  <a:cubicBezTo>
                    <a:pt x="3979" y="488"/>
                    <a:pt x="3950" y="537"/>
                    <a:pt x="3921" y="587"/>
                  </a:cubicBezTo>
                  <a:cubicBezTo>
                    <a:pt x="3892" y="638"/>
                    <a:pt x="3862" y="690"/>
                    <a:pt x="3849" y="712"/>
                  </a:cubicBezTo>
                  <a:cubicBezTo>
                    <a:pt x="3845" y="708"/>
                    <a:pt x="3839" y="701"/>
                    <a:pt x="3833" y="695"/>
                  </a:cubicBezTo>
                  <a:cubicBezTo>
                    <a:pt x="3826" y="688"/>
                    <a:pt x="3820" y="681"/>
                    <a:pt x="3817" y="677"/>
                  </a:cubicBezTo>
                  <a:cubicBezTo>
                    <a:pt x="3817" y="677"/>
                    <a:pt x="3805" y="708"/>
                    <a:pt x="3788" y="753"/>
                  </a:cubicBezTo>
                  <a:cubicBezTo>
                    <a:pt x="3771" y="798"/>
                    <a:pt x="3748" y="858"/>
                    <a:pt x="3727" y="917"/>
                  </a:cubicBezTo>
                  <a:cubicBezTo>
                    <a:pt x="3247" y="1866"/>
                    <a:pt x="2283" y="3713"/>
                    <a:pt x="1405" y="5269"/>
                  </a:cubicBezTo>
                  <a:cubicBezTo>
                    <a:pt x="667" y="6576"/>
                    <a:pt x="13" y="7653"/>
                    <a:pt x="0" y="7675"/>
                  </a:cubicBezTo>
                  <a:cubicBezTo>
                    <a:pt x="12" y="7681"/>
                    <a:pt x="27" y="7689"/>
                    <a:pt x="41" y="7696"/>
                  </a:cubicBezTo>
                  <a:cubicBezTo>
                    <a:pt x="56" y="7704"/>
                    <a:pt x="70" y="7711"/>
                    <a:pt x="83" y="7717"/>
                  </a:cubicBezTo>
                  <a:cubicBezTo>
                    <a:pt x="81" y="7720"/>
                    <a:pt x="61" y="7752"/>
                    <a:pt x="40" y="7783"/>
                  </a:cubicBezTo>
                  <a:cubicBezTo>
                    <a:pt x="20" y="7814"/>
                    <a:pt x="0" y="7844"/>
                    <a:pt x="0" y="7844"/>
                  </a:cubicBezTo>
                  <a:cubicBezTo>
                    <a:pt x="3947" y="10127"/>
                    <a:pt x="7997" y="12622"/>
                    <a:pt x="12185" y="15326"/>
                  </a:cubicBezTo>
                  <a:cubicBezTo>
                    <a:pt x="15328" y="17356"/>
                    <a:pt x="18467" y="19440"/>
                    <a:pt x="21600" y="21600"/>
                  </a:cubicBezTo>
                  <a:lnTo>
                    <a:pt x="21540" y="18473"/>
                  </a:lnTo>
                  <a:lnTo>
                    <a:pt x="4261" y="0"/>
                  </a:lnTo>
                  <a:lnTo>
                    <a:pt x="4249" y="21"/>
                  </a:lnTo>
                  <a:cubicBezTo>
                    <a:pt x="4247" y="19"/>
                    <a:pt x="4244" y="14"/>
                    <a:pt x="4242" y="11"/>
                  </a:cubicBezTo>
                  <a:cubicBezTo>
                    <a:pt x="4239" y="7"/>
                    <a:pt x="4236" y="2"/>
                    <a:pt x="4234" y="0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任意多边形: 形状 16"/>
            <p:cNvSpPr/>
            <p:nvPr/>
          </p:nvSpPr>
          <p:spPr>
            <a:xfrm rot="850562">
              <a:off x="3241000" y="1363283"/>
              <a:ext cx="3791807" cy="2644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591" extrusionOk="0">
                  <a:moveTo>
                    <a:pt x="177" y="19199"/>
                  </a:moveTo>
                  <a:cubicBezTo>
                    <a:pt x="572" y="20772"/>
                    <a:pt x="1989" y="21600"/>
                    <a:pt x="3318" y="21591"/>
                  </a:cubicBezTo>
                  <a:cubicBezTo>
                    <a:pt x="872" y="20783"/>
                    <a:pt x="-854" y="19226"/>
                    <a:pt x="443" y="17305"/>
                  </a:cubicBezTo>
                  <a:cubicBezTo>
                    <a:pt x="1614" y="15571"/>
                    <a:pt x="13360" y="5037"/>
                    <a:pt x="19076" y="1125"/>
                  </a:cubicBezTo>
                  <a:cubicBezTo>
                    <a:pt x="19727" y="679"/>
                    <a:pt x="20274" y="296"/>
                    <a:pt x="20746" y="0"/>
                  </a:cubicBezTo>
                  <a:cubicBezTo>
                    <a:pt x="18741" y="1463"/>
                    <a:pt x="16138" y="3555"/>
                    <a:pt x="14907" y="4543"/>
                  </a:cubicBezTo>
                  <a:cubicBezTo>
                    <a:pt x="13868" y="5376"/>
                    <a:pt x="10471" y="8250"/>
                    <a:pt x="9082" y="9352"/>
                  </a:cubicBezTo>
                  <a:cubicBezTo>
                    <a:pt x="6488" y="11409"/>
                    <a:pt x="-614" y="16054"/>
                    <a:pt x="177" y="19199"/>
                  </a:cubicBezTo>
                  <a:close/>
                </a:path>
              </a:pathLst>
            </a:custGeom>
            <a:solidFill>
              <a:srgbClr val="E8E9ED"/>
            </a:solidFill>
            <a:ln w="3175" cap="flat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任意多边形: 形状 17"/>
            <p:cNvSpPr/>
            <p:nvPr/>
          </p:nvSpPr>
          <p:spPr>
            <a:xfrm rot="850562">
              <a:off x="3184474" y="2879162"/>
              <a:ext cx="581461" cy="355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0" h="17657" extrusionOk="0">
                  <a:moveTo>
                    <a:pt x="18890" y="3337"/>
                  </a:moveTo>
                  <a:cubicBezTo>
                    <a:pt x="18890" y="3337"/>
                    <a:pt x="16436" y="7763"/>
                    <a:pt x="7316" y="16583"/>
                  </a:cubicBezTo>
                  <a:cubicBezTo>
                    <a:pt x="3964" y="19797"/>
                    <a:pt x="3463" y="15101"/>
                    <a:pt x="372" y="11627"/>
                  </a:cubicBezTo>
                  <a:cubicBezTo>
                    <a:pt x="-2710" y="8132"/>
                    <a:pt x="14287" y="-1803"/>
                    <a:pt x="16706" y="286"/>
                  </a:cubicBezTo>
                  <a:cubicBezTo>
                    <a:pt x="18707" y="1952"/>
                    <a:pt x="18890" y="3337"/>
                    <a:pt x="18890" y="3337"/>
                  </a:cubicBezTo>
                  <a:close/>
                </a:path>
              </a:pathLst>
            </a:custGeom>
            <a:solidFill>
              <a:srgbClr val="BABBBC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任意多边形: 形状 18"/>
            <p:cNvSpPr/>
            <p:nvPr/>
          </p:nvSpPr>
          <p:spPr>
            <a:xfrm rot="850562">
              <a:off x="2429324" y="2524398"/>
              <a:ext cx="1401641" cy="58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879" extrusionOk="0">
                  <a:moveTo>
                    <a:pt x="499" y="14"/>
                  </a:moveTo>
                  <a:cubicBezTo>
                    <a:pt x="500" y="16"/>
                    <a:pt x="503" y="18"/>
                    <a:pt x="507" y="20"/>
                  </a:cubicBezTo>
                  <a:cubicBezTo>
                    <a:pt x="510" y="22"/>
                    <a:pt x="513" y="24"/>
                    <a:pt x="514" y="26"/>
                  </a:cubicBezTo>
                  <a:cubicBezTo>
                    <a:pt x="513" y="27"/>
                    <a:pt x="510" y="26"/>
                    <a:pt x="507" y="26"/>
                  </a:cubicBezTo>
                  <a:cubicBezTo>
                    <a:pt x="504" y="26"/>
                    <a:pt x="501" y="25"/>
                    <a:pt x="499" y="26"/>
                  </a:cubicBezTo>
                  <a:cubicBezTo>
                    <a:pt x="508" y="37"/>
                    <a:pt x="525" y="53"/>
                    <a:pt x="543" y="68"/>
                  </a:cubicBezTo>
                  <a:cubicBezTo>
                    <a:pt x="560" y="84"/>
                    <a:pt x="578" y="100"/>
                    <a:pt x="588" y="112"/>
                  </a:cubicBezTo>
                  <a:cubicBezTo>
                    <a:pt x="286" y="77"/>
                    <a:pt x="90" y="219"/>
                    <a:pt x="3" y="735"/>
                  </a:cubicBezTo>
                  <a:cubicBezTo>
                    <a:pt x="-3" y="766"/>
                    <a:pt x="39" y="837"/>
                    <a:pt x="50" y="882"/>
                  </a:cubicBezTo>
                  <a:cubicBezTo>
                    <a:pt x="43" y="910"/>
                    <a:pt x="34" y="927"/>
                    <a:pt x="26" y="946"/>
                  </a:cubicBezTo>
                  <a:cubicBezTo>
                    <a:pt x="17" y="964"/>
                    <a:pt x="8" y="984"/>
                    <a:pt x="3" y="1016"/>
                  </a:cubicBezTo>
                  <a:cubicBezTo>
                    <a:pt x="-118" y="1707"/>
                    <a:pt x="3756" y="5786"/>
                    <a:pt x="7260" y="9441"/>
                  </a:cubicBezTo>
                  <a:cubicBezTo>
                    <a:pt x="10758" y="13101"/>
                    <a:pt x="13665" y="15690"/>
                    <a:pt x="15588" y="18563"/>
                  </a:cubicBezTo>
                  <a:cubicBezTo>
                    <a:pt x="17110" y="20847"/>
                    <a:pt x="17119" y="21600"/>
                    <a:pt x="18423" y="20104"/>
                  </a:cubicBezTo>
                  <a:cubicBezTo>
                    <a:pt x="19725" y="18579"/>
                    <a:pt x="21006" y="16466"/>
                    <a:pt x="21222" y="15971"/>
                  </a:cubicBezTo>
                  <a:cubicBezTo>
                    <a:pt x="21285" y="15829"/>
                    <a:pt x="21303" y="15713"/>
                    <a:pt x="21305" y="15592"/>
                  </a:cubicBezTo>
                  <a:cubicBezTo>
                    <a:pt x="21312" y="15593"/>
                    <a:pt x="21330" y="15602"/>
                    <a:pt x="21348" y="15611"/>
                  </a:cubicBezTo>
                  <a:cubicBezTo>
                    <a:pt x="21366" y="15619"/>
                    <a:pt x="21383" y="15628"/>
                    <a:pt x="21389" y="15628"/>
                  </a:cubicBezTo>
                  <a:cubicBezTo>
                    <a:pt x="21413" y="15569"/>
                    <a:pt x="21432" y="15514"/>
                    <a:pt x="21446" y="15462"/>
                  </a:cubicBezTo>
                  <a:cubicBezTo>
                    <a:pt x="21460" y="15409"/>
                    <a:pt x="21469" y="15359"/>
                    <a:pt x="21472" y="15310"/>
                  </a:cubicBezTo>
                  <a:lnTo>
                    <a:pt x="21472" y="15298"/>
                  </a:lnTo>
                  <a:cubicBezTo>
                    <a:pt x="21482" y="15147"/>
                    <a:pt x="21446" y="14998"/>
                    <a:pt x="21368" y="14781"/>
                  </a:cubicBezTo>
                  <a:cubicBezTo>
                    <a:pt x="21291" y="14564"/>
                    <a:pt x="21172" y="14279"/>
                    <a:pt x="21018" y="13855"/>
                  </a:cubicBezTo>
                  <a:cubicBezTo>
                    <a:pt x="21018" y="13855"/>
                    <a:pt x="21008" y="13847"/>
                    <a:pt x="20987" y="13832"/>
                  </a:cubicBezTo>
                  <a:cubicBezTo>
                    <a:pt x="20967" y="13817"/>
                    <a:pt x="20935" y="13795"/>
                    <a:pt x="20893" y="13770"/>
                  </a:cubicBezTo>
                  <a:lnTo>
                    <a:pt x="20895" y="13776"/>
                  </a:lnTo>
                  <a:lnTo>
                    <a:pt x="20898" y="13782"/>
                  </a:lnTo>
                  <a:cubicBezTo>
                    <a:pt x="20707" y="13672"/>
                    <a:pt x="13226" y="9361"/>
                    <a:pt x="6221" y="4037"/>
                  </a:cubicBezTo>
                  <a:cubicBezTo>
                    <a:pt x="2914" y="1520"/>
                    <a:pt x="1513" y="292"/>
                    <a:pt x="828" y="99"/>
                  </a:cubicBezTo>
                  <a:cubicBezTo>
                    <a:pt x="817" y="89"/>
                    <a:pt x="799" y="73"/>
                    <a:pt x="780" y="56"/>
                  </a:cubicBezTo>
                  <a:cubicBezTo>
                    <a:pt x="762" y="40"/>
                    <a:pt x="744" y="24"/>
                    <a:pt x="734" y="14"/>
                  </a:cubicBezTo>
                  <a:cubicBezTo>
                    <a:pt x="688" y="5"/>
                    <a:pt x="647" y="0"/>
                    <a:pt x="608" y="0"/>
                  </a:cubicBezTo>
                  <a:cubicBezTo>
                    <a:pt x="569" y="0"/>
                    <a:pt x="533" y="5"/>
                    <a:pt x="499" y="14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任意多边形: 形状 19"/>
            <p:cNvSpPr/>
            <p:nvPr/>
          </p:nvSpPr>
          <p:spPr>
            <a:xfrm rot="850562">
              <a:off x="7131232" y="1944619"/>
              <a:ext cx="2053477" cy="72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19791" extrusionOk="0">
                  <a:moveTo>
                    <a:pt x="0" y="4899"/>
                  </a:moveTo>
                  <a:cubicBezTo>
                    <a:pt x="620" y="4239"/>
                    <a:pt x="2241" y="2500"/>
                    <a:pt x="4214" y="1282"/>
                  </a:cubicBezTo>
                  <a:cubicBezTo>
                    <a:pt x="6187" y="65"/>
                    <a:pt x="8512" y="-631"/>
                    <a:pt x="10542" y="796"/>
                  </a:cubicBezTo>
                  <a:cubicBezTo>
                    <a:pt x="11774" y="1484"/>
                    <a:pt x="12830" y="2675"/>
                    <a:pt x="13885" y="3625"/>
                  </a:cubicBezTo>
                  <a:cubicBezTo>
                    <a:pt x="15247" y="4851"/>
                    <a:pt x="16644" y="6000"/>
                    <a:pt x="18086" y="5851"/>
                  </a:cubicBezTo>
                  <a:cubicBezTo>
                    <a:pt x="19215" y="5734"/>
                    <a:pt x="20490" y="5170"/>
                    <a:pt x="21112" y="7574"/>
                  </a:cubicBezTo>
                  <a:cubicBezTo>
                    <a:pt x="21600" y="9456"/>
                    <a:pt x="21309" y="11927"/>
                    <a:pt x="20682" y="13675"/>
                  </a:cubicBezTo>
                  <a:cubicBezTo>
                    <a:pt x="20310" y="14710"/>
                    <a:pt x="19867" y="15515"/>
                    <a:pt x="19369" y="16079"/>
                  </a:cubicBezTo>
                  <a:cubicBezTo>
                    <a:pt x="18871" y="16643"/>
                    <a:pt x="18317" y="16966"/>
                    <a:pt x="17726" y="17037"/>
                  </a:cubicBezTo>
                  <a:cubicBezTo>
                    <a:pt x="16899" y="17137"/>
                    <a:pt x="16133" y="16552"/>
                    <a:pt x="15750" y="16159"/>
                  </a:cubicBezTo>
                  <a:cubicBezTo>
                    <a:pt x="16393" y="19869"/>
                    <a:pt x="18210" y="20969"/>
                    <a:pt x="19410" y="18372"/>
                  </a:cubicBezTo>
                  <a:cubicBezTo>
                    <a:pt x="20049" y="16989"/>
                    <a:pt x="20300" y="14905"/>
                    <a:pt x="20626" y="13194"/>
                  </a:cubicBezTo>
                  <a:cubicBezTo>
                    <a:pt x="20911" y="11701"/>
                    <a:pt x="21247" y="10178"/>
                    <a:pt x="21044" y="8526"/>
                  </a:cubicBezTo>
                  <a:cubicBezTo>
                    <a:pt x="20640" y="5250"/>
                    <a:pt x="19001" y="6132"/>
                    <a:pt x="17632" y="6233"/>
                  </a:cubicBezTo>
                  <a:cubicBezTo>
                    <a:pt x="16818" y="6293"/>
                    <a:pt x="16033" y="5710"/>
                    <a:pt x="15268" y="5093"/>
                  </a:cubicBezTo>
                  <a:cubicBezTo>
                    <a:pt x="14453" y="4435"/>
                    <a:pt x="13639" y="3720"/>
                    <a:pt x="12827" y="2945"/>
                  </a:cubicBezTo>
                  <a:cubicBezTo>
                    <a:pt x="10110" y="-92"/>
                    <a:pt x="7202" y="248"/>
                    <a:pt x="4824" y="1422"/>
                  </a:cubicBezTo>
                  <a:cubicBezTo>
                    <a:pt x="2446" y="2596"/>
                    <a:pt x="597" y="4603"/>
                    <a:pt x="0" y="4899"/>
                  </a:cubicBezTo>
                  <a:close/>
                </a:path>
              </a:pathLst>
            </a:custGeom>
            <a:solidFill>
              <a:srgbClr val="7D989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任意多边形: 形状 20"/>
            <p:cNvSpPr/>
            <p:nvPr/>
          </p:nvSpPr>
          <p:spPr>
            <a:xfrm rot="850562">
              <a:off x="3610806" y="1882634"/>
              <a:ext cx="5307691" cy="244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3" extrusionOk="0">
                  <a:moveTo>
                    <a:pt x="14391" y="4771"/>
                  </a:moveTo>
                  <a:cubicBezTo>
                    <a:pt x="18153" y="-115"/>
                    <a:pt x="20531" y="-448"/>
                    <a:pt x="21600" y="310"/>
                  </a:cubicBezTo>
                  <a:cubicBezTo>
                    <a:pt x="21358" y="1667"/>
                    <a:pt x="20960" y="3093"/>
                    <a:pt x="20376" y="4504"/>
                  </a:cubicBezTo>
                  <a:cubicBezTo>
                    <a:pt x="18368" y="9362"/>
                    <a:pt x="14445" y="13052"/>
                    <a:pt x="8839" y="17701"/>
                  </a:cubicBezTo>
                  <a:cubicBezTo>
                    <a:pt x="5581" y="20404"/>
                    <a:pt x="2534" y="21152"/>
                    <a:pt x="1289" y="20911"/>
                  </a:cubicBezTo>
                  <a:cubicBezTo>
                    <a:pt x="843" y="20824"/>
                    <a:pt x="403" y="20674"/>
                    <a:pt x="0" y="20484"/>
                  </a:cubicBezTo>
                  <a:cubicBezTo>
                    <a:pt x="3221" y="16352"/>
                    <a:pt x="10934" y="9261"/>
                    <a:pt x="14391" y="4771"/>
                  </a:cubicBezTo>
                  <a:close/>
                </a:path>
              </a:pathLst>
            </a:custGeom>
            <a:solidFill>
              <a:srgbClr val="E8E9ED"/>
            </a:solidFill>
            <a:ln w="3175" cap="flat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任意多边形: 形状 21"/>
            <p:cNvSpPr/>
            <p:nvPr/>
          </p:nvSpPr>
          <p:spPr>
            <a:xfrm rot="850562">
              <a:off x="3660306" y="2055589"/>
              <a:ext cx="5095115" cy="224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3" extrusionOk="0">
                  <a:moveTo>
                    <a:pt x="0" y="20150"/>
                  </a:moveTo>
                  <a:cubicBezTo>
                    <a:pt x="2898" y="16218"/>
                    <a:pt x="11054" y="9069"/>
                    <a:pt x="14524" y="4621"/>
                  </a:cubicBezTo>
                  <a:cubicBezTo>
                    <a:pt x="18741" y="-784"/>
                    <a:pt x="21206" y="-758"/>
                    <a:pt x="21600" y="1215"/>
                  </a:cubicBezTo>
                  <a:cubicBezTo>
                    <a:pt x="21368" y="2032"/>
                    <a:pt x="21066" y="2876"/>
                    <a:pt x="20690" y="3725"/>
                  </a:cubicBezTo>
                  <a:cubicBezTo>
                    <a:pt x="18805" y="7979"/>
                    <a:pt x="15002" y="11983"/>
                    <a:pt x="9055" y="17129"/>
                  </a:cubicBezTo>
                  <a:cubicBezTo>
                    <a:pt x="5633" y="20089"/>
                    <a:pt x="2433" y="20816"/>
                    <a:pt x="1189" y="20569"/>
                  </a:cubicBezTo>
                  <a:cubicBezTo>
                    <a:pt x="768" y="20485"/>
                    <a:pt x="352" y="20349"/>
                    <a:pt x="0" y="2015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rgbClr val="F2F2F2">
                    <a:alpha val="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: 形状 22"/>
            <p:cNvSpPr/>
            <p:nvPr/>
          </p:nvSpPr>
          <p:spPr>
            <a:xfrm rot="850562">
              <a:off x="184956" y="633381"/>
              <a:ext cx="5444532" cy="218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extrusionOk="0">
                  <a:moveTo>
                    <a:pt x="0" y="312"/>
                  </a:moveTo>
                  <a:cubicBezTo>
                    <a:pt x="2410" y="3485"/>
                    <a:pt x="4936" y="6087"/>
                    <a:pt x="7335" y="9309"/>
                  </a:cubicBezTo>
                  <a:cubicBezTo>
                    <a:pt x="10313" y="13308"/>
                    <a:pt x="13389" y="15948"/>
                    <a:pt x="15744" y="19046"/>
                  </a:cubicBezTo>
                  <a:cubicBezTo>
                    <a:pt x="16719" y="20329"/>
                    <a:pt x="17075" y="21303"/>
                    <a:pt x="17560" y="21510"/>
                  </a:cubicBezTo>
                  <a:cubicBezTo>
                    <a:pt x="17848" y="21581"/>
                    <a:pt x="18164" y="21336"/>
                    <a:pt x="18683" y="20702"/>
                  </a:cubicBezTo>
                  <a:cubicBezTo>
                    <a:pt x="19999" y="19093"/>
                    <a:pt x="21298" y="17063"/>
                    <a:pt x="21516" y="16537"/>
                  </a:cubicBezTo>
                  <a:cubicBezTo>
                    <a:pt x="21558" y="16435"/>
                    <a:pt x="21584" y="16338"/>
                    <a:pt x="21600" y="16237"/>
                  </a:cubicBezTo>
                  <a:cubicBezTo>
                    <a:pt x="21591" y="16256"/>
                    <a:pt x="21569" y="16290"/>
                    <a:pt x="21546" y="16325"/>
                  </a:cubicBezTo>
                  <a:cubicBezTo>
                    <a:pt x="21523" y="16361"/>
                    <a:pt x="21500" y="16397"/>
                    <a:pt x="21488" y="16418"/>
                  </a:cubicBezTo>
                  <a:cubicBezTo>
                    <a:pt x="21566" y="16179"/>
                    <a:pt x="21565" y="15950"/>
                    <a:pt x="21495" y="15636"/>
                  </a:cubicBezTo>
                  <a:cubicBezTo>
                    <a:pt x="21425" y="15322"/>
                    <a:pt x="21285" y="14923"/>
                    <a:pt x="21087" y="14344"/>
                  </a:cubicBezTo>
                  <a:cubicBezTo>
                    <a:pt x="21087" y="14344"/>
                    <a:pt x="21083" y="14339"/>
                    <a:pt x="21075" y="14332"/>
                  </a:cubicBezTo>
                  <a:cubicBezTo>
                    <a:pt x="21067" y="14325"/>
                    <a:pt x="21055" y="14317"/>
                    <a:pt x="21039" y="14310"/>
                  </a:cubicBezTo>
                  <a:lnTo>
                    <a:pt x="21041" y="14313"/>
                  </a:lnTo>
                  <a:lnTo>
                    <a:pt x="21042" y="14316"/>
                  </a:lnTo>
                  <a:cubicBezTo>
                    <a:pt x="20822" y="14175"/>
                    <a:pt x="13237" y="9270"/>
                    <a:pt x="6139" y="3844"/>
                  </a:cubicBezTo>
                  <a:cubicBezTo>
                    <a:pt x="3712" y="1989"/>
                    <a:pt x="2339" y="777"/>
                    <a:pt x="1461" y="64"/>
                  </a:cubicBezTo>
                  <a:cubicBezTo>
                    <a:pt x="1205" y="-8"/>
                    <a:pt x="947" y="-19"/>
                    <a:pt x="690" y="30"/>
                  </a:cubicBezTo>
                  <a:cubicBezTo>
                    <a:pt x="457" y="75"/>
                    <a:pt x="226" y="169"/>
                    <a:pt x="0" y="312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任意多边形: 形状 23"/>
            <p:cNvSpPr/>
            <p:nvPr/>
          </p:nvSpPr>
          <p:spPr>
            <a:xfrm rot="850562">
              <a:off x="3233784" y="1948982"/>
              <a:ext cx="866577" cy="80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2" h="18044" extrusionOk="0">
                  <a:moveTo>
                    <a:pt x="18592" y="12072"/>
                  </a:moveTo>
                  <a:cubicBezTo>
                    <a:pt x="17779" y="13367"/>
                    <a:pt x="8105" y="20515"/>
                    <a:pt x="1914" y="17154"/>
                  </a:cubicBezTo>
                  <a:cubicBezTo>
                    <a:pt x="-3008" y="14487"/>
                    <a:pt x="2731" y="6883"/>
                    <a:pt x="6069" y="4085"/>
                  </a:cubicBezTo>
                  <a:cubicBezTo>
                    <a:pt x="8619" y="1956"/>
                    <a:pt x="12630" y="-1085"/>
                    <a:pt x="15268" y="389"/>
                  </a:cubicBezTo>
                  <a:cubicBezTo>
                    <a:pt x="14268" y="3789"/>
                    <a:pt x="17267" y="10782"/>
                    <a:pt x="18592" y="1207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任意多边形: 形状 24"/>
            <p:cNvSpPr/>
            <p:nvPr/>
          </p:nvSpPr>
          <p:spPr>
            <a:xfrm rot="850562">
              <a:off x="3231628" y="1985469"/>
              <a:ext cx="864902" cy="76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421" extrusionOk="0">
                  <a:moveTo>
                    <a:pt x="12307" y="0"/>
                  </a:moveTo>
                  <a:cubicBezTo>
                    <a:pt x="10389" y="1064"/>
                    <a:pt x="8491" y="2647"/>
                    <a:pt x="7019" y="3978"/>
                  </a:cubicBezTo>
                  <a:cubicBezTo>
                    <a:pt x="4912" y="5882"/>
                    <a:pt x="2037" y="9558"/>
                    <a:pt x="714" y="13058"/>
                  </a:cubicBezTo>
                  <a:cubicBezTo>
                    <a:pt x="724" y="12981"/>
                    <a:pt x="716" y="12912"/>
                    <a:pt x="728" y="12834"/>
                  </a:cubicBezTo>
                  <a:cubicBezTo>
                    <a:pt x="572" y="13233"/>
                    <a:pt x="497" y="13613"/>
                    <a:pt x="384" y="14005"/>
                  </a:cubicBezTo>
                  <a:cubicBezTo>
                    <a:pt x="306" y="14275"/>
                    <a:pt x="211" y="14542"/>
                    <a:pt x="155" y="14807"/>
                  </a:cubicBezTo>
                  <a:cubicBezTo>
                    <a:pt x="62" y="15263"/>
                    <a:pt x="54" y="15690"/>
                    <a:pt x="41" y="16122"/>
                  </a:cubicBezTo>
                  <a:cubicBezTo>
                    <a:pt x="28" y="16433"/>
                    <a:pt x="-22" y="16759"/>
                    <a:pt x="12" y="17053"/>
                  </a:cubicBezTo>
                  <a:cubicBezTo>
                    <a:pt x="18" y="17102"/>
                    <a:pt x="33" y="17148"/>
                    <a:pt x="41" y="17197"/>
                  </a:cubicBezTo>
                  <a:cubicBezTo>
                    <a:pt x="226" y="18480"/>
                    <a:pt x="867" y="19585"/>
                    <a:pt x="2190" y="20357"/>
                  </a:cubicBezTo>
                  <a:cubicBezTo>
                    <a:pt x="2635" y="20617"/>
                    <a:pt x="3107" y="20787"/>
                    <a:pt x="3580" y="20951"/>
                  </a:cubicBezTo>
                  <a:cubicBezTo>
                    <a:pt x="4015" y="21102"/>
                    <a:pt x="4459" y="21210"/>
                    <a:pt x="4913" y="21288"/>
                  </a:cubicBezTo>
                  <a:cubicBezTo>
                    <a:pt x="4975" y="21299"/>
                    <a:pt x="5036" y="21311"/>
                    <a:pt x="5099" y="21320"/>
                  </a:cubicBezTo>
                  <a:cubicBezTo>
                    <a:pt x="6962" y="21600"/>
                    <a:pt x="8907" y="21272"/>
                    <a:pt x="10831" y="20662"/>
                  </a:cubicBezTo>
                  <a:cubicBezTo>
                    <a:pt x="11290" y="20517"/>
                    <a:pt x="11727" y="20342"/>
                    <a:pt x="12178" y="20165"/>
                  </a:cubicBezTo>
                  <a:cubicBezTo>
                    <a:pt x="12865" y="19893"/>
                    <a:pt x="13533" y="19658"/>
                    <a:pt x="14184" y="19331"/>
                  </a:cubicBezTo>
                  <a:cubicBezTo>
                    <a:pt x="14198" y="19324"/>
                    <a:pt x="14213" y="19322"/>
                    <a:pt x="14227" y="19315"/>
                  </a:cubicBezTo>
                  <a:cubicBezTo>
                    <a:pt x="14395" y="19230"/>
                    <a:pt x="14535" y="19129"/>
                    <a:pt x="14700" y="19042"/>
                  </a:cubicBezTo>
                  <a:cubicBezTo>
                    <a:pt x="15523" y="18606"/>
                    <a:pt x="16372" y="18179"/>
                    <a:pt x="17093" y="17711"/>
                  </a:cubicBezTo>
                  <a:cubicBezTo>
                    <a:pt x="16942" y="17799"/>
                    <a:pt x="16760" y="17864"/>
                    <a:pt x="16606" y="17951"/>
                  </a:cubicBezTo>
                  <a:cubicBezTo>
                    <a:pt x="19253" y="16305"/>
                    <a:pt x="21210" y="14573"/>
                    <a:pt x="21578" y="13941"/>
                  </a:cubicBezTo>
                  <a:cubicBezTo>
                    <a:pt x="21383" y="13752"/>
                    <a:pt x="21151" y="13406"/>
                    <a:pt x="20890" y="12962"/>
                  </a:cubicBezTo>
                  <a:cubicBezTo>
                    <a:pt x="17497" y="15904"/>
                    <a:pt x="8808" y="21382"/>
                    <a:pt x="2863" y="17935"/>
                  </a:cubicBezTo>
                  <a:cubicBezTo>
                    <a:pt x="2049" y="17453"/>
                    <a:pt x="1528" y="16830"/>
                    <a:pt x="1173" y="16138"/>
                  </a:cubicBezTo>
                  <a:cubicBezTo>
                    <a:pt x="1172" y="16133"/>
                    <a:pt x="1173" y="16127"/>
                    <a:pt x="1173" y="16122"/>
                  </a:cubicBezTo>
                  <a:cubicBezTo>
                    <a:pt x="829" y="11878"/>
                    <a:pt x="5306" y="5884"/>
                    <a:pt x="8223" y="3257"/>
                  </a:cubicBezTo>
                  <a:cubicBezTo>
                    <a:pt x="9379" y="2211"/>
                    <a:pt x="10807" y="985"/>
                    <a:pt x="12307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: 形状 25"/>
            <p:cNvSpPr/>
            <p:nvPr/>
          </p:nvSpPr>
          <p:spPr>
            <a:xfrm rot="850562">
              <a:off x="3597767" y="2007423"/>
              <a:ext cx="623360" cy="63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0922" extrusionOk="0">
                  <a:moveTo>
                    <a:pt x="24" y="9779"/>
                  </a:moveTo>
                  <a:cubicBezTo>
                    <a:pt x="-363" y="15545"/>
                    <a:pt x="3984" y="20496"/>
                    <a:pt x="9730" y="20900"/>
                  </a:cubicBezTo>
                  <a:cubicBezTo>
                    <a:pt x="15484" y="21267"/>
                    <a:pt x="20465" y="16926"/>
                    <a:pt x="20865" y="11168"/>
                  </a:cubicBezTo>
                  <a:cubicBezTo>
                    <a:pt x="21237" y="5382"/>
                    <a:pt x="16905" y="423"/>
                    <a:pt x="11159" y="20"/>
                  </a:cubicBezTo>
                  <a:cubicBezTo>
                    <a:pt x="5399" y="-333"/>
                    <a:pt x="425" y="4021"/>
                    <a:pt x="24" y="9779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>
            <a:xfrm rot="850562">
              <a:off x="3663581" y="2079971"/>
              <a:ext cx="507172" cy="51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0840" extrusionOk="0">
                  <a:moveTo>
                    <a:pt x="22" y="9733"/>
                  </a:moveTo>
                  <a:cubicBezTo>
                    <a:pt x="-353" y="15502"/>
                    <a:pt x="3981" y="20450"/>
                    <a:pt x="9731" y="20812"/>
                  </a:cubicBezTo>
                  <a:cubicBezTo>
                    <a:pt x="15489" y="21227"/>
                    <a:pt x="20460" y="16863"/>
                    <a:pt x="20844" y="11112"/>
                  </a:cubicBezTo>
                  <a:cubicBezTo>
                    <a:pt x="21247" y="5387"/>
                    <a:pt x="16895" y="387"/>
                    <a:pt x="11155" y="25"/>
                  </a:cubicBezTo>
                  <a:cubicBezTo>
                    <a:pt x="5396" y="-373"/>
                    <a:pt x="417" y="3974"/>
                    <a:pt x="22" y="9733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任意多边形: 形状 27"/>
            <p:cNvSpPr/>
            <p:nvPr/>
          </p:nvSpPr>
          <p:spPr>
            <a:xfrm rot="850562">
              <a:off x="6377884" y="4022394"/>
              <a:ext cx="798383" cy="72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1" h="17884" extrusionOk="0">
                  <a:moveTo>
                    <a:pt x="18591" y="12396"/>
                  </a:moveTo>
                  <a:cubicBezTo>
                    <a:pt x="17729" y="13665"/>
                    <a:pt x="7816" y="20451"/>
                    <a:pt x="1786" y="16834"/>
                  </a:cubicBezTo>
                  <a:cubicBezTo>
                    <a:pt x="-3009" y="13938"/>
                    <a:pt x="2991" y="6485"/>
                    <a:pt x="6428" y="3817"/>
                  </a:cubicBezTo>
                  <a:cubicBezTo>
                    <a:pt x="9033" y="1758"/>
                    <a:pt x="13158" y="-1149"/>
                    <a:pt x="15722" y="473"/>
                  </a:cubicBezTo>
                  <a:cubicBezTo>
                    <a:pt x="14598" y="3850"/>
                    <a:pt x="17334" y="11051"/>
                    <a:pt x="18591" y="1239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任意多边形: 形状 28"/>
            <p:cNvSpPr/>
            <p:nvPr/>
          </p:nvSpPr>
          <p:spPr>
            <a:xfrm rot="850562">
              <a:off x="6379160" y="4022338"/>
              <a:ext cx="796663" cy="71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1" h="21555" extrusionOk="0">
                  <a:moveTo>
                    <a:pt x="13572" y="0"/>
                  </a:moveTo>
                  <a:cubicBezTo>
                    <a:pt x="11294" y="770"/>
                    <a:pt x="8822" y="2750"/>
                    <a:pt x="7020" y="4354"/>
                  </a:cubicBezTo>
                  <a:cubicBezTo>
                    <a:pt x="4063" y="6925"/>
                    <a:pt x="-549" y="13101"/>
                    <a:pt x="161" y="17347"/>
                  </a:cubicBezTo>
                  <a:cubicBezTo>
                    <a:pt x="118" y="17292"/>
                    <a:pt x="41" y="17249"/>
                    <a:pt x="0" y="17193"/>
                  </a:cubicBezTo>
                  <a:cubicBezTo>
                    <a:pt x="65" y="17731"/>
                    <a:pt x="255" y="18230"/>
                    <a:pt x="511" y="18707"/>
                  </a:cubicBezTo>
                  <a:cubicBezTo>
                    <a:pt x="603" y="18878"/>
                    <a:pt x="743" y="19028"/>
                    <a:pt x="861" y="19189"/>
                  </a:cubicBezTo>
                  <a:cubicBezTo>
                    <a:pt x="1049" y="19444"/>
                    <a:pt x="1273" y="19689"/>
                    <a:pt x="1533" y="19912"/>
                  </a:cubicBezTo>
                  <a:cubicBezTo>
                    <a:pt x="1671" y="20031"/>
                    <a:pt x="1738" y="20180"/>
                    <a:pt x="1898" y="20290"/>
                  </a:cubicBezTo>
                  <a:cubicBezTo>
                    <a:pt x="2766" y="20874"/>
                    <a:pt x="3716" y="21206"/>
                    <a:pt x="4699" y="21392"/>
                  </a:cubicBezTo>
                  <a:cubicBezTo>
                    <a:pt x="5635" y="21568"/>
                    <a:pt x="6607" y="21600"/>
                    <a:pt x="7589" y="21495"/>
                  </a:cubicBezTo>
                  <a:cubicBezTo>
                    <a:pt x="7940" y="21459"/>
                    <a:pt x="8287" y="21337"/>
                    <a:pt x="8640" y="21271"/>
                  </a:cubicBezTo>
                  <a:cubicBezTo>
                    <a:pt x="9281" y="21150"/>
                    <a:pt x="9917" y="21043"/>
                    <a:pt x="10551" y="20841"/>
                  </a:cubicBezTo>
                  <a:cubicBezTo>
                    <a:pt x="10996" y="20699"/>
                    <a:pt x="11415" y="20515"/>
                    <a:pt x="11850" y="20342"/>
                  </a:cubicBezTo>
                  <a:cubicBezTo>
                    <a:pt x="12404" y="20122"/>
                    <a:pt x="12957" y="19911"/>
                    <a:pt x="13484" y="19654"/>
                  </a:cubicBezTo>
                  <a:cubicBezTo>
                    <a:pt x="13509" y="19641"/>
                    <a:pt x="13532" y="19631"/>
                    <a:pt x="13557" y="19619"/>
                  </a:cubicBezTo>
                  <a:cubicBezTo>
                    <a:pt x="17022" y="17917"/>
                    <a:pt x="19787" y="15601"/>
                    <a:pt x="20241" y="14852"/>
                  </a:cubicBezTo>
                  <a:cubicBezTo>
                    <a:pt x="19965" y="14533"/>
                    <a:pt x="19650" y="13954"/>
                    <a:pt x="19307" y="13217"/>
                  </a:cubicBezTo>
                  <a:cubicBezTo>
                    <a:pt x="17715" y="15066"/>
                    <a:pt x="9600" y="20953"/>
                    <a:pt x="3415" y="19309"/>
                  </a:cubicBezTo>
                  <a:cubicBezTo>
                    <a:pt x="-1359" y="15664"/>
                    <a:pt x="5013" y="6824"/>
                    <a:pt x="8712" y="3597"/>
                  </a:cubicBezTo>
                  <a:cubicBezTo>
                    <a:pt x="10061" y="2384"/>
                    <a:pt x="11803" y="965"/>
                    <a:pt x="13572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: 形状 29"/>
            <p:cNvSpPr/>
            <p:nvPr/>
          </p:nvSpPr>
          <p:spPr>
            <a:xfrm rot="850562">
              <a:off x="6720498" y="4078842"/>
              <a:ext cx="578901" cy="57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0660" extrusionOk="0">
                  <a:moveTo>
                    <a:pt x="45" y="9355"/>
                  </a:moveTo>
                  <a:cubicBezTo>
                    <a:pt x="-482" y="15029"/>
                    <a:pt x="3705" y="20065"/>
                    <a:pt x="9365" y="20617"/>
                  </a:cubicBezTo>
                  <a:cubicBezTo>
                    <a:pt x="15040" y="21130"/>
                    <a:pt x="20080" y="16956"/>
                    <a:pt x="20576" y="11252"/>
                  </a:cubicBezTo>
                  <a:cubicBezTo>
                    <a:pt x="21118" y="5585"/>
                    <a:pt x="16932" y="548"/>
                    <a:pt x="11257" y="43"/>
                  </a:cubicBezTo>
                  <a:cubicBezTo>
                    <a:pt x="5581" y="-470"/>
                    <a:pt x="573" y="3673"/>
                    <a:pt x="45" y="9355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30"/>
            <p:cNvSpPr/>
            <p:nvPr/>
          </p:nvSpPr>
          <p:spPr>
            <a:xfrm rot="850562">
              <a:off x="6775346" y="4134238"/>
              <a:ext cx="470969" cy="47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0661" extrusionOk="0">
                  <a:moveTo>
                    <a:pt x="46" y="9355"/>
                  </a:moveTo>
                  <a:cubicBezTo>
                    <a:pt x="-488" y="15063"/>
                    <a:pt x="3684" y="20074"/>
                    <a:pt x="9341" y="20618"/>
                  </a:cubicBezTo>
                  <a:cubicBezTo>
                    <a:pt x="15017" y="21135"/>
                    <a:pt x="20045" y="16937"/>
                    <a:pt x="20561" y="11277"/>
                  </a:cubicBezTo>
                  <a:cubicBezTo>
                    <a:pt x="21112" y="5626"/>
                    <a:pt x="16922" y="540"/>
                    <a:pt x="11245" y="42"/>
                  </a:cubicBezTo>
                  <a:cubicBezTo>
                    <a:pt x="5569" y="-465"/>
                    <a:pt x="541" y="3685"/>
                    <a:pt x="46" y="9355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/>
            <p:nvPr/>
          </p:nvSpPr>
          <p:spPr>
            <a:xfrm rot="850562">
              <a:off x="7697006" y="1916652"/>
              <a:ext cx="750620" cy="270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5" h="18500" extrusionOk="0">
                  <a:moveTo>
                    <a:pt x="19985" y="7897"/>
                  </a:moveTo>
                  <a:cubicBezTo>
                    <a:pt x="17858" y="7678"/>
                    <a:pt x="15093" y="7934"/>
                    <a:pt x="11928" y="9401"/>
                  </a:cubicBezTo>
                  <a:cubicBezTo>
                    <a:pt x="8687" y="10904"/>
                    <a:pt x="5026" y="13679"/>
                    <a:pt x="1154" y="18500"/>
                  </a:cubicBezTo>
                  <a:cubicBezTo>
                    <a:pt x="1099" y="18392"/>
                    <a:pt x="796" y="18676"/>
                    <a:pt x="343" y="15951"/>
                  </a:cubicBezTo>
                  <a:cubicBezTo>
                    <a:pt x="-1615" y="4170"/>
                    <a:pt x="5112" y="-2924"/>
                    <a:pt x="12859" y="1163"/>
                  </a:cubicBezTo>
                  <a:cubicBezTo>
                    <a:pt x="12959" y="1216"/>
                    <a:pt x="13060" y="1267"/>
                    <a:pt x="13160" y="1316"/>
                  </a:cubicBezTo>
                  <a:cubicBezTo>
                    <a:pt x="14500" y="2206"/>
                    <a:pt x="15705" y="3327"/>
                    <a:pt x="16844" y="4509"/>
                  </a:cubicBezTo>
                  <a:cubicBezTo>
                    <a:pt x="17933" y="5637"/>
                    <a:pt x="18967" y="6823"/>
                    <a:pt x="19985" y="7897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任意多边形: 形状 32"/>
            <p:cNvSpPr/>
            <p:nvPr/>
          </p:nvSpPr>
          <p:spPr>
            <a:xfrm rot="20790529">
              <a:off x="7196422" y="2089268"/>
              <a:ext cx="236159" cy="1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任意多边形: 形状 33"/>
            <p:cNvSpPr/>
            <p:nvPr/>
          </p:nvSpPr>
          <p:spPr>
            <a:xfrm rot="20790529">
              <a:off x="6839536" y="2176615"/>
              <a:ext cx="236158" cy="11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任意多边形: 形状 34"/>
            <p:cNvSpPr/>
            <p:nvPr/>
          </p:nvSpPr>
          <p:spPr>
            <a:xfrm rot="20790529">
              <a:off x="6483589" y="2265331"/>
              <a:ext cx="236159" cy="1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任意多边形: 形状 35"/>
            <p:cNvSpPr/>
            <p:nvPr/>
          </p:nvSpPr>
          <p:spPr>
            <a:xfrm rot="20790529">
              <a:off x="6126703" y="2355884"/>
              <a:ext cx="236159" cy="1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9" name="矩形 8"/>
          <p:cNvSpPr/>
          <p:nvPr/>
        </p:nvSpPr>
        <p:spPr>
          <a:xfrm>
            <a:off x="806224" y="3601727"/>
            <a:ext cx="2344159" cy="434122"/>
          </a:xfrm>
          <a:prstGeom prst="rect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miter lim="400000"/>
          </a:ln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2000" b="1" dirty="0" smtClean="0">
                <a:solidFill>
                  <a:schemeClr val="accent1">
                    <a:lumMod val="100000"/>
                  </a:schemeClr>
                </a:solidFill>
              </a:rPr>
              <a:t>让孩子做班级之家的主人</a:t>
            </a:r>
            <a:endParaRPr lang="zh-CN" altLang="en-US" sz="2000" b="1" dirty="0">
              <a:solidFill>
                <a:schemeClr val="accent1">
                  <a:lumMod val="10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94470" y="3601727"/>
            <a:ext cx="2344159" cy="434122"/>
          </a:xfrm>
          <a:prstGeom prst="rect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miter lim="400000"/>
          </a:ln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2000" b="1" dirty="0" smtClean="0">
                <a:solidFill>
                  <a:schemeClr val="accent2">
                    <a:lumMod val="100000"/>
                  </a:schemeClr>
                </a:solidFill>
              </a:rPr>
              <a:t>还孩子丰富的班级生活</a:t>
            </a:r>
            <a:endParaRPr lang="zh-CN" altLang="en-US" sz="2000" b="1" dirty="0">
              <a:solidFill>
                <a:schemeClr val="accent2">
                  <a:lumMod val="10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1119" y="3558184"/>
            <a:ext cx="2344159" cy="434122"/>
          </a:xfrm>
          <a:prstGeom prst="rect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miter lim="400000"/>
          </a:ln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2000" b="1" dirty="0" smtClean="0">
                <a:solidFill>
                  <a:schemeClr val="accent3">
                    <a:lumMod val="100000"/>
                  </a:schemeClr>
                </a:solidFill>
              </a:rPr>
              <a:t>给孩子弹性的成长空间</a:t>
            </a:r>
            <a:endParaRPr lang="zh-CN" altLang="en-US" sz="2000" b="1" dirty="0">
              <a:solidFill>
                <a:schemeClr val="accent3">
                  <a:lumMod val="10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56132" y="3558184"/>
            <a:ext cx="2344159" cy="434122"/>
          </a:xfrm>
          <a:prstGeom prst="rect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miter lim="400000"/>
          </a:ln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2000" b="1" dirty="0" smtClean="0">
                <a:solidFill>
                  <a:schemeClr val="accent4">
                    <a:lumMod val="100000"/>
                  </a:schemeClr>
                </a:solidFill>
              </a:rPr>
              <a:t>育孩子良好的公民素养</a:t>
            </a:r>
            <a:endParaRPr lang="zh-CN" altLang="en-US" sz="2000" b="1" dirty="0">
              <a:solidFill>
                <a:schemeClr val="accent4">
                  <a:lumMod val="10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5714" y="4729533"/>
            <a:ext cx="972457" cy="396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班级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32001" y="4751303"/>
            <a:ext cx="1088571" cy="396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校园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81829" y="4773076"/>
            <a:ext cx="1611085" cy="396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社区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01029" y="4780332"/>
            <a:ext cx="1669143" cy="396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社会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下弧形箭头 42"/>
          <p:cNvSpPr/>
          <p:nvPr/>
        </p:nvSpPr>
        <p:spPr>
          <a:xfrm>
            <a:off x="1494971" y="4949371"/>
            <a:ext cx="580572" cy="261258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" name="上弧形箭头 43"/>
          <p:cNvSpPr/>
          <p:nvPr/>
        </p:nvSpPr>
        <p:spPr>
          <a:xfrm>
            <a:off x="2714171" y="4905829"/>
            <a:ext cx="653143" cy="174171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下弧形箭头 44"/>
          <p:cNvSpPr/>
          <p:nvPr/>
        </p:nvSpPr>
        <p:spPr>
          <a:xfrm>
            <a:off x="4093029" y="4978400"/>
            <a:ext cx="508000" cy="290286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7714" y="5731018"/>
            <a:ext cx="2046514" cy="396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日常班队活动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98058" y="5781818"/>
            <a:ext cx="2206171" cy="396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校级研究活动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65141" y="5847135"/>
            <a:ext cx="2264229" cy="3961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市级调研活动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燕尾形 48"/>
          <p:cNvSpPr/>
          <p:nvPr/>
        </p:nvSpPr>
        <p:spPr>
          <a:xfrm>
            <a:off x="1988457" y="5878285"/>
            <a:ext cx="653143" cy="1596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燕尾形 49"/>
          <p:cNvSpPr/>
          <p:nvPr/>
        </p:nvSpPr>
        <p:spPr>
          <a:xfrm>
            <a:off x="4201886" y="5878286"/>
            <a:ext cx="834571" cy="23222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81600" y="5832833"/>
            <a:ext cx="1654628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校际联合活动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燕尾形 51"/>
          <p:cNvSpPr/>
          <p:nvPr/>
        </p:nvSpPr>
        <p:spPr>
          <a:xfrm>
            <a:off x="6763657" y="5929087"/>
            <a:ext cx="1015999" cy="23948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435771" y="5579549"/>
            <a:ext cx="1756229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张小兰名班主任工作室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燕尾形 53"/>
          <p:cNvSpPr/>
          <p:nvPr/>
        </p:nvSpPr>
        <p:spPr>
          <a:xfrm>
            <a:off x="9339943" y="5936344"/>
            <a:ext cx="1015999" cy="23948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1543" y="638730"/>
            <a:ext cx="2525486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2009-2012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528975" y="5250460"/>
            <a:ext cx="3487517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buClr>
                <a:srgbClr val="E24848"/>
              </a:buClr>
            </a:pPr>
            <a:r>
              <a:rPr lang="zh-CN" altLang="en-US" sz="3200" b="1" noProof="1" smtClean="0"/>
              <a:t>日常研究</a:t>
            </a:r>
            <a:endParaRPr lang="zh-CN" altLang="en-US" sz="3200" b="1" noProof="1"/>
          </a:p>
        </p:txBody>
      </p:sp>
      <p:grpSp>
        <p:nvGrpSpPr>
          <p:cNvPr id="13" name="千图PPT彼岸天：ID 8661124库_组合 12"/>
          <p:cNvGrpSpPr/>
          <p:nvPr>
            <p:custDataLst>
              <p:tags r:id="rId1"/>
            </p:custDataLst>
          </p:nvPr>
        </p:nvGrpSpPr>
        <p:grpSpPr>
          <a:xfrm>
            <a:off x="5036469" y="2116771"/>
            <a:ext cx="2211992" cy="4000808"/>
            <a:chOff x="5102815" y="2116771"/>
            <a:chExt cx="2211992" cy="400080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3" name="任意多边形: 形状 72"/>
            <p:cNvSpPr/>
            <p:nvPr/>
          </p:nvSpPr>
          <p:spPr bwMode="auto">
            <a:xfrm>
              <a:off x="6339511" y="4101783"/>
              <a:ext cx="239888" cy="2015796"/>
            </a:xfrm>
            <a:custGeom>
              <a:avLst/>
              <a:gdLst>
                <a:gd name="connsiteX0" fmla="*/ 118953 w 239888"/>
                <a:gd name="connsiteY0" fmla="*/ 0 h 2015796"/>
                <a:gd name="connsiteX1" fmla="*/ 142744 w 239888"/>
                <a:gd name="connsiteY1" fmla="*/ 2107 h 2015796"/>
                <a:gd name="connsiteX2" fmla="*/ 166534 w 239888"/>
                <a:gd name="connsiteY2" fmla="*/ 10536 h 2015796"/>
                <a:gd name="connsiteX3" fmla="*/ 188342 w 239888"/>
                <a:gd name="connsiteY3" fmla="*/ 23179 h 2015796"/>
                <a:gd name="connsiteX4" fmla="*/ 204202 w 239888"/>
                <a:gd name="connsiteY4" fmla="*/ 37929 h 2015796"/>
                <a:gd name="connsiteX5" fmla="*/ 220063 w 239888"/>
                <a:gd name="connsiteY5" fmla="*/ 56894 h 2015796"/>
                <a:gd name="connsiteX6" fmla="*/ 229976 w 239888"/>
                <a:gd name="connsiteY6" fmla="*/ 80073 h 2015796"/>
                <a:gd name="connsiteX7" fmla="*/ 235923 w 239888"/>
                <a:gd name="connsiteY7" fmla="*/ 103252 h 2015796"/>
                <a:gd name="connsiteX8" fmla="*/ 239888 w 239888"/>
                <a:gd name="connsiteY8" fmla="*/ 130645 h 2015796"/>
                <a:gd name="connsiteX9" fmla="*/ 239888 w 239888"/>
                <a:gd name="connsiteY9" fmla="*/ 2015796 h 2015796"/>
                <a:gd name="connsiteX10" fmla="*/ 0 w 239888"/>
                <a:gd name="connsiteY10" fmla="*/ 2015796 h 2015796"/>
                <a:gd name="connsiteX11" fmla="*/ 0 w 239888"/>
                <a:gd name="connsiteY11" fmla="*/ 130645 h 2015796"/>
                <a:gd name="connsiteX12" fmla="*/ 1983 w 239888"/>
                <a:gd name="connsiteY12" fmla="*/ 103252 h 2015796"/>
                <a:gd name="connsiteX13" fmla="*/ 9913 w 239888"/>
                <a:gd name="connsiteY13" fmla="*/ 80073 h 2015796"/>
                <a:gd name="connsiteX14" fmla="*/ 19826 w 239888"/>
                <a:gd name="connsiteY14" fmla="*/ 56894 h 2015796"/>
                <a:gd name="connsiteX15" fmla="*/ 35686 w 239888"/>
                <a:gd name="connsiteY15" fmla="*/ 37929 h 2015796"/>
                <a:gd name="connsiteX16" fmla="*/ 51546 w 239888"/>
                <a:gd name="connsiteY16" fmla="*/ 23179 h 2015796"/>
                <a:gd name="connsiteX17" fmla="*/ 73354 w 239888"/>
                <a:gd name="connsiteY17" fmla="*/ 10536 h 2015796"/>
                <a:gd name="connsiteX18" fmla="*/ 97145 w 239888"/>
                <a:gd name="connsiteY18" fmla="*/ 2107 h 201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88" h="2015796">
                  <a:moveTo>
                    <a:pt x="118953" y="0"/>
                  </a:moveTo>
                  <a:lnTo>
                    <a:pt x="142744" y="2107"/>
                  </a:lnTo>
                  <a:lnTo>
                    <a:pt x="166534" y="10536"/>
                  </a:lnTo>
                  <a:lnTo>
                    <a:pt x="188342" y="23179"/>
                  </a:lnTo>
                  <a:lnTo>
                    <a:pt x="204202" y="37929"/>
                  </a:lnTo>
                  <a:lnTo>
                    <a:pt x="220063" y="56894"/>
                  </a:lnTo>
                  <a:lnTo>
                    <a:pt x="229976" y="80073"/>
                  </a:lnTo>
                  <a:lnTo>
                    <a:pt x="235923" y="103252"/>
                  </a:lnTo>
                  <a:lnTo>
                    <a:pt x="239888" y="130645"/>
                  </a:lnTo>
                  <a:lnTo>
                    <a:pt x="239888" y="2015796"/>
                  </a:lnTo>
                  <a:lnTo>
                    <a:pt x="0" y="2015796"/>
                  </a:lnTo>
                  <a:lnTo>
                    <a:pt x="0" y="130645"/>
                  </a:lnTo>
                  <a:lnTo>
                    <a:pt x="1983" y="103252"/>
                  </a:lnTo>
                  <a:lnTo>
                    <a:pt x="9913" y="80073"/>
                  </a:lnTo>
                  <a:lnTo>
                    <a:pt x="19826" y="56894"/>
                  </a:lnTo>
                  <a:lnTo>
                    <a:pt x="35686" y="37929"/>
                  </a:lnTo>
                  <a:lnTo>
                    <a:pt x="51546" y="23179"/>
                  </a:lnTo>
                  <a:lnTo>
                    <a:pt x="73354" y="10536"/>
                  </a:lnTo>
                  <a:lnTo>
                    <a:pt x="97145" y="2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任意多边形: 形状 73"/>
            <p:cNvSpPr/>
            <p:nvPr/>
          </p:nvSpPr>
          <p:spPr bwMode="auto">
            <a:xfrm>
              <a:off x="5682290" y="3026019"/>
              <a:ext cx="663763" cy="1584602"/>
            </a:xfrm>
            <a:custGeom>
              <a:avLst/>
              <a:gdLst>
                <a:gd name="T0" fmla="*/ 282 w 315"/>
                <a:gd name="T1" fmla="*/ 752 h 752"/>
                <a:gd name="T2" fmla="*/ 282 w 315"/>
                <a:gd name="T3" fmla="*/ 752 h 752"/>
                <a:gd name="T4" fmla="*/ 276 w 315"/>
                <a:gd name="T5" fmla="*/ 752 h 752"/>
                <a:gd name="T6" fmla="*/ 270 w 315"/>
                <a:gd name="T7" fmla="*/ 750 h 752"/>
                <a:gd name="T8" fmla="*/ 264 w 315"/>
                <a:gd name="T9" fmla="*/ 747 h 752"/>
                <a:gd name="T10" fmla="*/ 260 w 315"/>
                <a:gd name="T11" fmla="*/ 743 h 752"/>
                <a:gd name="T12" fmla="*/ 12 w 315"/>
                <a:gd name="T13" fmla="*/ 533 h 752"/>
                <a:gd name="T14" fmla="*/ 12 w 315"/>
                <a:gd name="T15" fmla="*/ 533 h 752"/>
                <a:gd name="T16" fmla="*/ 7 w 315"/>
                <a:gd name="T17" fmla="*/ 528 h 752"/>
                <a:gd name="T18" fmla="*/ 4 w 315"/>
                <a:gd name="T19" fmla="*/ 523 h 752"/>
                <a:gd name="T20" fmla="*/ 1 w 315"/>
                <a:gd name="T21" fmla="*/ 515 h 752"/>
                <a:gd name="T22" fmla="*/ 0 w 315"/>
                <a:gd name="T23" fmla="*/ 508 h 752"/>
                <a:gd name="T24" fmla="*/ 0 w 315"/>
                <a:gd name="T25" fmla="*/ 34 h 752"/>
                <a:gd name="T26" fmla="*/ 0 w 315"/>
                <a:gd name="T27" fmla="*/ 34 h 752"/>
                <a:gd name="T28" fmla="*/ 1 w 315"/>
                <a:gd name="T29" fmla="*/ 27 h 752"/>
                <a:gd name="T30" fmla="*/ 2 w 315"/>
                <a:gd name="T31" fmla="*/ 21 h 752"/>
                <a:gd name="T32" fmla="*/ 6 w 315"/>
                <a:gd name="T33" fmla="*/ 15 h 752"/>
                <a:gd name="T34" fmla="*/ 9 w 315"/>
                <a:gd name="T35" fmla="*/ 9 h 752"/>
                <a:gd name="T36" fmla="*/ 15 w 315"/>
                <a:gd name="T37" fmla="*/ 6 h 752"/>
                <a:gd name="T38" fmla="*/ 20 w 315"/>
                <a:gd name="T39" fmla="*/ 2 h 752"/>
                <a:gd name="T40" fmla="*/ 27 w 315"/>
                <a:gd name="T41" fmla="*/ 1 h 752"/>
                <a:gd name="T42" fmla="*/ 33 w 315"/>
                <a:gd name="T43" fmla="*/ 0 h 752"/>
                <a:gd name="T44" fmla="*/ 33 w 315"/>
                <a:gd name="T45" fmla="*/ 0 h 752"/>
                <a:gd name="T46" fmla="*/ 40 w 315"/>
                <a:gd name="T47" fmla="*/ 1 h 752"/>
                <a:gd name="T48" fmla="*/ 47 w 315"/>
                <a:gd name="T49" fmla="*/ 2 h 752"/>
                <a:gd name="T50" fmla="*/ 52 w 315"/>
                <a:gd name="T51" fmla="*/ 6 h 752"/>
                <a:gd name="T52" fmla="*/ 58 w 315"/>
                <a:gd name="T53" fmla="*/ 9 h 752"/>
                <a:gd name="T54" fmla="*/ 61 w 315"/>
                <a:gd name="T55" fmla="*/ 15 h 752"/>
                <a:gd name="T56" fmla="*/ 65 w 315"/>
                <a:gd name="T57" fmla="*/ 21 h 752"/>
                <a:gd name="T58" fmla="*/ 66 w 315"/>
                <a:gd name="T59" fmla="*/ 27 h 752"/>
                <a:gd name="T60" fmla="*/ 67 w 315"/>
                <a:gd name="T61" fmla="*/ 34 h 752"/>
                <a:gd name="T62" fmla="*/ 67 w 315"/>
                <a:gd name="T63" fmla="*/ 492 h 752"/>
                <a:gd name="T64" fmla="*/ 303 w 315"/>
                <a:gd name="T65" fmla="*/ 693 h 752"/>
                <a:gd name="T66" fmla="*/ 303 w 315"/>
                <a:gd name="T67" fmla="*/ 693 h 752"/>
                <a:gd name="T68" fmla="*/ 308 w 315"/>
                <a:gd name="T69" fmla="*/ 697 h 752"/>
                <a:gd name="T70" fmla="*/ 311 w 315"/>
                <a:gd name="T71" fmla="*/ 703 h 752"/>
                <a:gd name="T72" fmla="*/ 314 w 315"/>
                <a:gd name="T73" fmla="*/ 709 h 752"/>
                <a:gd name="T74" fmla="*/ 315 w 315"/>
                <a:gd name="T75" fmla="*/ 715 h 752"/>
                <a:gd name="T76" fmla="*/ 315 w 315"/>
                <a:gd name="T77" fmla="*/ 722 h 752"/>
                <a:gd name="T78" fmla="*/ 314 w 315"/>
                <a:gd name="T79" fmla="*/ 728 h 752"/>
                <a:gd name="T80" fmla="*/ 311 w 315"/>
                <a:gd name="T81" fmla="*/ 734 h 752"/>
                <a:gd name="T82" fmla="*/ 307 w 315"/>
                <a:gd name="T83" fmla="*/ 740 h 752"/>
                <a:gd name="T84" fmla="*/ 307 w 315"/>
                <a:gd name="T85" fmla="*/ 740 h 752"/>
                <a:gd name="T86" fmla="*/ 302 w 315"/>
                <a:gd name="T87" fmla="*/ 746 h 752"/>
                <a:gd name="T88" fmla="*/ 295 w 315"/>
                <a:gd name="T89" fmla="*/ 749 h 752"/>
                <a:gd name="T90" fmla="*/ 289 w 315"/>
                <a:gd name="T91" fmla="*/ 752 h 752"/>
                <a:gd name="T92" fmla="*/ 282 w 315"/>
                <a:gd name="T93" fmla="*/ 752 h 752"/>
                <a:gd name="T94" fmla="*/ 282 w 315"/>
                <a:gd name="T95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5" h="752">
                  <a:moveTo>
                    <a:pt x="282" y="752"/>
                  </a:moveTo>
                  <a:lnTo>
                    <a:pt x="282" y="752"/>
                  </a:lnTo>
                  <a:lnTo>
                    <a:pt x="276" y="752"/>
                  </a:lnTo>
                  <a:lnTo>
                    <a:pt x="270" y="750"/>
                  </a:lnTo>
                  <a:lnTo>
                    <a:pt x="264" y="747"/>
                  </a:lnTo>
                  <a:lnTo>
                    <a:pt x="260" y="743"/>
                  </a:lnTo>
                  <a:lnTo>
                    <a:pt x="12" y="533"/>
                  </a:lnTo>
                  <a:lnTo>
                    <a:pt x="12" y="533"/>
                  </a:lnTo>
                  <a:lnTo>
                    <a:pt x="7" y="528"/>
                  </a:lnTo>
                  <a:lnTo>
                    <a:pt x="4" y="523"/>
                  </a:lnTo>
                  <a:lnTo>
                    <a:pt x="1" y="515"/>
                  </a:lnTo>
                  <a:lnTo>
                    <a:pt x="0" y="50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7" y="2"/>
                  </a:lnTo>
                  <a:lnTo>
                    <a:pt x="52" y="6"/>
                  </a:lnTo>
                  <a:lnTo>
                    <a:pt x="58" y="9"/>
                  </a:lnTo>
                  <a:lnTo>
                    <a:pt x="61" y="15"/>
                  </a:lnTo>
                  <a:lnTo>
                    <a:pt x="65" y="21"/>
                  </a:lnTo>
                  <a:lnTo>
                    <a:pt x="66" y="27"/>
                  </a:lnTo>
                  <a:lnTo>
                    <a:pt x="67" y="34"/>
                  </a:lnTo>
                  <a:lnTo>
                    <a:pt x="67" y="492"/>
                  </a:lnTo>
                  <a:lnTo>
                    <a:pt x="303" y="693"/>
                  </a:lnTo>
                  <a:lnTo>
                    <a:pt x="303" y="693"/>
                  </a:lnTo>
                  <a:lnTo>
                    <a:pt x="308" y="697"/>
                  </a:lnTo>
                  <a:lnTo>
                    <a:pt x="311" y="703"/>
                  </a:lnTo>
                  <a:lnTo>
                    <a:pt x="314" y="709"/>
                  </a:lnTo>
                  <a:lnTo>
                    <a:pt x="315" y="715"/>
                  </a:lnTo>
                  <a:lnTo>
                    <a:pt x="315" y="722"/>
                  </a:lnTo>
                  <a:lnTo>
                    <a:pt x="314" y="728"/>
                  </a:lnTo>
                  <a:lnTo>
                    <a:pt x="311" y="734"/>
                  </a:lnTo>
                  <a:lnTo>
                    <a:pt x="307" y="740"/>
                  </a:lnTo>
                  <a:lnTo>
                    <a:pt x="307" y="740"/>
                  </a:lnTo>
                  <a:lnTo>
                    <a:pt x="302" y="746"/>
                  </a:lnTo>
                  <a:lnTo>
                    <a:pt x="295" y="749"/>
                  </a:lnTo>
                  <a:lnTo>
                    <a:pt x="289" y="752"/>
                  </a:lnTo>
                  <a:lnTo>
                    <a:pt x="282" y="752"/>
                  </a:lnTo>
                  <a:lnTo>
                    <a:pt x="282" y="7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任意多边形: 形状 74"/>
            <p:cNvSpPr/>
            <p:nvPr/>
          </p:nvSpPr>
          <p:spPr bwMode="auto">
            <a:xfrm>
              <a:off x="6470377" y="2874275"/>
              <a:ext cx="457259" cy="855546"/>
            </a:xfrm>
            <a:custGeom>
              <a:avLst/>
              <a:gdLst>
                <a:gd name="T0" fmla="*/ 34 w 217"/>
                <a:gd name="T1" fmla="*/ 533 h 533"/>
                <a:gd name="T2" fmla="*/ 34 w 217"/>
                <a:gd name="T3" fmla="*/ 533 h 533"/>
                <a:gd name="T4" fmla="*/ 27 w 217"/>
                <a:gd name="T5" fmla="*/ 533 h 533"/>
                <a:gd name="T6" fmla="*/ 20 w 217"/>
                <a:gd name="T7" fmla="*/ 531 h 533"/>
                <a:gd name="T8" fmla="*/ 13 w 217"/>
                <a:gd name="T9" fmla="*/ 526 h 533"/>
                <a:gd name="T10" fmla="*/ 8 w 217"/>
                <a:gd name="T11" fmla="*/ 521 h 533"/>
                <a:gd name="T12" fmla="*/ 8 w 217"/>
                <a:gd name="T13" fmla="*/ 521 h 533"/>
                <a:gd name="T14" fmla="*/ 4 w 217"/>
                <a:gd name="T15" fmla="*/ 515 h 533"/>
                <a:gd name="T16" fmla="*/ 1 w 217"/>
                <a:gd name="T17" fmla="*/ 510 h 533"/>
                <a:gd name="T18" fmla="*/ 0 w 217"/>
                <a:gd name="T19" fmla="*/ 504 h 533"/>
                <a:gd name="T20" fmla="*/ 0 w 217"/>
                <a:gd name="T21" fmla="*/ 497 h 533"/>
                <a:gd name="T22" fmla="*/ 3 w 217"/>
                <a:gd name="T23" fmla="*/ 491 h 533"/>
                <a:gd name="T24" fmla="*/ 5 w 217"/>
                <a:gd name="T25" fmla="*/ 485 h 533"/>
                <a:gd name="T26" fmla="*/ 8 w 217"/>
                <a:gd name="T27" fmla="*/ 479 h 533"/>
                <a:gd name="T28" fmla="*/ 13 w 217"/>
                <a:gd name="T29" fmla="*/ 474 h 533"/>
                <a:gd name="T30" fmla="*/ 150 w 217"/>
                <a:gd name="T31" fmla="*/ 363 h 533"/>
                <a:gd name="T32" fmla="*/ 150 w 217"/>
                <a:gd name="T33" fmla="*/ 34 h 533"/>
                <a:gd name="T34" fmla="*/ 150 w 217"/>
                <a:gd name="T35" fmla="*/ 34 h 533"/>
                <a:gd name="T36" fmla="*/ 151 w 217"/>
                <a:gd name="T37" fmla="*/ 27 h 533"/>
                <a:gd name="T38" fmla="*/ 152 w 217"/>
                <a:gd name="T39" fmla="*/ 21 h 533"/>
                <a:gd name="T40" fmla="*/ 156 w 217"/>
                <a:gd name="T41" fmla="*/ 15 h 533"/>
                <a:gd name="T42" fmla="*/ 160 w 217"/>
                <a:gd name="T43" fmla="*/ 10 h 533"/>
                <a:gd name="T44" fmla="*/ 165 w 217"/>
                <a:gd name="T45" fmla="*/ 6 h 533"/>
                <a:gd name="T46" fmla="*/ 170 w 217"/>
                <a:gd name="T47" fmla="*/ 3 h 533"/>
                <a:gd name="T48" fmla="*/ 177 w 217"/>
                <a:gd name="T49" fmla="*/ 1 h 533"/>
                <a:gd name="T50" fmla="*/ 183 w 217"/>
                <a:gd name="T51" fmla="*/ 0 h 533"/>
                <a:gd name="T52" fmla="*/ 183 w 217"/>
                <a:gd name="T53" fmla="*/ 0 h 533"/>
                <a:gd name="T54" fmla="*/ 190 w 217"/>
                <a:gd name="T55" fmla="*/ 1 h 533"/>
                <a:gd name="T56" fmla="*/ 197 w 217"/>
                <a:gd name="T57" fmla="*/ 3 h 533"/>
                <a:gd name="T58" fmla="*/ 202 w 217"/>
                <a:gd name="T59" fmla="*/ 6 h 533"/>
                <a:gd name="T60" fmla="*/ 208 w 217"/>
                <a:gd name="T61" fmla="*/ 10 h 533"/>
                <a:gd name="T62" fmla="*/ 211 w 217"/>
                <a:gd name="T63" fmla="*/ 15 h 533"/>
                <a:gd name="T64" fmla="*/ 215 w 217"/>
                <a:gd name="T65" fmla="*/ 21 h 533"/>
                <a:gd name="T66" fmla="*/ 216 w 217"/>
                <a:gd name="T67" fmla="*/ 27 h 533"/>
                <a:gd name="T68" fmla="*/ 217 w 217"/>
                <a:gd name="T69" fmla="*/ 34 h 533"/>
                <a:gd name="T70" fmla="*/ 217 w 217"/>
                <a:gd name="T71" fmla="*/ 379 h 533"/>
                <a:gd name="T72" fmla="*/ 217 w 217"/>
                <a:gd name="T73" fmla="*/ 379 h 533"/>
                <a:gd name="T74" fmla="*/ 216 w 217"/>
                <a:gd name="T75" fmla="*/ 387 h 533"/>
                <a:gd name="T76" fmla="*/ 214 w 217"/>
                <a:gd name="T77" fmla="*/ 393 h 533"/>
                <a:gd name="T78" fmla="*/ 210 w 217"/>
                <a:gd name="T79" fmla="*/ 400 h 533"/>
                <a:gd name="T80" fmla="*/ 204 w 217"/>
                <a:gd name="T81" fmla="*/ 404 h 533"/>
                <a:gd name="T82" fmla="*/ 56 w 217"/>
                <a:gd name="T83" fmla="*/ 526 h 533"/>
                <a:gd name="T84" fmla="*/ 56 w 217"/>
                <a:gd name="T85" fmla="*/ 526 h 533"/>
                <a:gd name="T86" fmla="*/ 50 w 217"/>
                <a:gd name="T87" fmla="*/ 530 h 533"/>
                <a:gd name="T88" fmla="*/ 45 w 217"/>
                <a:gd name="T89" fmla="*/ 532 h 533"/>
                <a:gd name="T90" fmla="*/ 39 w 217"/>
                <a:gd name="T91" fmla="*/ 533 h 533"/>
                <a:gd name="T92" fmla="*/ 34 w 217"/>
                <a:gd name="T93" fmla="*/ 533 h 533"/>
                <a:gd name="T94" fmla="*/ 34 w 217"/>
                <a:gd name="T95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7" h="533">
                  <a:moveTo>
                    <a:pt x="34" y="533"/>
                  </a:moveTo>
                  <a:lnTo>
                    <a:pt x="34" y="533"/>
                  </a:lnTo>
                  <a:lnTo>
                    <a:pt x="27" y="533"/>
                  </a:lnTo>
                  <a:lnTo>
                    <a:pt x="20" y="531"/>
                  </a:lnTo>
                  <a:lnTo>
                    <a:pt x="13" y="526"/>
                  </a:lnTo>
                  <a:lnTo>
                    <a:pt x="8" y="521"/>
                  </a:lnTo>
                  <a:lnTo>
                    <a:pt x="8" y="521"/>
                  </a:lnTo>
                  <a:lnTo>
                    <a:pt x="4" y="515"/>
                  </a:lnTo>
                  <a:lnTo>
                    <a:pt x="1" y="510"/>
                  </a:lnTo>
                  <a:lnTo>
                    <a:pt x="0" y="504"/>
                  </a:lnTo>
                  <a:lnTo>
                    <a:pt x="0" y="497"/>
                  </a:lnTo>
                  <a:lnTo>
                    <a:pt x="3" y="491"/>
                  </a:lnTo>
                  <a:lnTo>
                    <a:pt x="5" y="485"/>
                  </a:lnTo>
                  <a:lnTo>
                    <a:pt x="8" y="479"/>
                  </a:lnTo>
                  <a:lnTo>
                    <a:pt x="13" y="474"/>
                  </a:lnTo>
                  <a:lnTo>
                    <a:pt x="150" y="363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1" y="27"/>
                  </a:lnTo>
                  <a:lnTo>
                    <a:pt x="152" y="21"/>
                  </a:lnTo>
                  <a:lnTo>
                    <a:pt x="156" y="15"/>
                  </a:lnTo>
                  <a:lnTo>
                    <a:pt x="160" y="10"/>
                  </a:lnTo>
                  <a:lnTo>
                    <a:pt x="165" y="6"/>
                  </a:lnTo>
                  <a:lnTo>
                    <a:pt x="170" y="3"/>
                  </a:lnTo>
                  <a:lnTo>
                    <a:pt x="177" y="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90" y="1"/>
                  </a:lnTo>
                  <a:lnTo>
                    <a:pt x="197" y="3"/>
                  </a:lnTo>
                  <a:lnTo>
                    <a:pt x="202" y="6"/>
                  </a:lnTo>
                  <a:lnTo>
                    <a:pt x="208" y="10"/>
                  </a:lnTo>
                  <a:lnTo>
                    <a:pt x="211" y="15"/>
                  </a:lnTo>
                  <a:lnTo>
                    <a:pt x="215" y="21"/>
                  </a:lnTo>
                  <a:lnTo>
                    <a:pt x="216" y="27"/>
                  </a:lnTo>
                  <a:lnTo>
                    <a:pt x="217" y="34"/>
                  </a:lnTo>
                  <a:lnTo>
                    <a:pt x="217" y="379"/>
                  </a:lnTo>
                  <a:lnTo>
                    <a:pt x="217" y="379"/>
                  </a:lnTo>
                  <a:lnTo>
                    <a:pt x="216" y="387"/>
                  </a:lnTo>
                  <a:lnTo>
                    <a:pt x="214" y="393"/>
                  </a:lnTo>
                  <a:lnTo>
                    <a:pt x="210" y="400"/>
                  </a:lnTo>
                  <a:lnTo>
                    <a:pt x="204" y="404"/>
                  </a:lnTo>
                  <a:lnTo>
                    <a:pt x="56" y="526"/>
                  </a:lnTo>
                  <a:lnTo>
                    <a:pt x="56" y="526"/>
                  </a:lnTo>
                  <a:lnTo>
                    <a:pt x="50" y="530"/>
                  </a:lnTo>
                  <a:lnTo>
                    <a:pt x="45" y="532"/>
                  </a:lnTo>
                  <a:lnTo>
                    <a:pt x="39" y="533"/>
                  </a:lnTo>
                  <a:lnTo>
                    <a:pt x="34" y="533"/>
                  </a:lnTo>
                  <a:lnTo>
                    <a:pt x="34" y="5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任意多边形: 形状 75"/>
            <p:cNvSpPr/>
            <p:nvPr/>
          </p:nvSpPr>
          <p:spPr bwMode="auto">
            <a:xfrm>
              <a:off x="5102815" y="3807784"/>
              <a:ext cx="410901" cy="722764"/>
            </a:xfrm>
            <a:custGeom>
              <a:avLst/>
              <a:gdLst>
                <a:gd name="T0" fmla="*/ 173 w 195"/>
                <a:gd name="T1" fmla="*/ 343 h 343"/>
                <a:gd name="T2" fmla="*/ 173 w 195"/>
                <a:gd name="T3" fmla="*/ 343 h 343"/>
                <a:gd name="T4" fmla="*/ 165 w 195"/>
                <a:gd name="T5" fmla="*/ 342 h 343"/>
                <a:gd name="T6" fmla="*/ 158 w 195"/>
                <a:gd name="T7" fmla="*/ 338 h 343"/>
                <a:gd name="T8" fmla="*/ 8 w 195"/>
                <a:gd name="T9" fmla="*/ 217 h 343"/>
                <a:gd name="T10" fmla="*/ 8 w 195"/>
                <a:gd name="T11" fmla="*/ 217 h 343"/>
                <a:gd name="T12" fmla="*/ 5 w 195"/>
                <a:gd name="T13" fmla="*/ 213 h 343"/>
                <a:gd name="T14" fmla="*/ 3 w 195"/>
                <a:gd name="T15" fmla="*/ 210 h 343"/>
                <a:gd name="T16" fmla="*/ 1 w 195"/>
                <a:gd name="T17" fmla="*/ 205 h 343"/>
                <a:gd name="T18" fmla="*/ 0 w 195"/>
                <a:gd name="T19" fmla="*/ 199 h 343"/>
                <a:gd name="T20" fmla="*/ 0 w 195"/>
                <a:gd name="T21" fmla="*/ 22 h 343"/>
                <a:gd name="T22" fmla="*/ 0 w 195"/>
                <a:gd name="T23" fmla="*/ 22 h 343"/>
                <a:gd name="T24" fmla="*/ 0 w 195"/>
                <a:gd name="T25" fmla="*/ 17 h 343"/>
                <a:gd name="T26" fmla="*/ 3 w 195"/>
                <a:gd name="T27" fmla="*/ 13 h 343"/>
                <a:gd name="T28" fmla="*/ 4 w 195"/>
                <a:gd name="T29" fmla="*/ 9 h 343"/>
                <a:gd name="T30" fmla="*/ 7 w 195"/>
                <a:gd name="T31" fmla="*/ 6 h 343"/>
                <a:gd name="T32" fmla="*/ 10 w 195"/>
                <a:gd name="T33" fmla="*/ 3 h 343"/>
                <a:gd name="T34" fmla="*/ 14 w 195"/>
                <a:gd name="T35" fmla="*/ 1 h 343"/>
                <a:gd name="T36" fmla="*/ 18 w 195"/>
                <a:gd name="T37" fmla="*/ 0 h 343"/>
                <a:gd name="T38" fmla="*/ 23 w 195"/>
                <a:gd name="T39" fmla="*/ 0 h 343"/>
                <a:gd name="T40" fmla="*/ 23 w 195"/>
                <a:gd name="T41" fmla="*/ 0 h 343"/>
                <a:gd name="T42" fmla="*/ 27 w 195"/>
                <a:gd name="T43" fmla="*/ 0 h 343"/>
                <a:gd name="T44" fmla="*/ 31 w 195"/>
                <a:gd name="T45" fmla="*/ 1 h 343"/>
                <a:gd name="T46" fmla="*/ 36 w 195"/>
                <a:gd name="T47" fmla="*/ 3 h 343"/>
                <a:gd name="T48" fmla="*/ 38 w 195"/>
                <a:gd name="T49" fmla="*/ 6 h 343"/>
                <a:gd name="T50" fmla="*/ 42 w 195"/>
                <a:gd name="T51" fmla="*/ 9 h 343"/>
                <a:gd name="T52" fmla="*/ 43 w 195"/>
                <a:gd name="T53" fmla="*/ 13 h 343"/>
                <a:gd name="T54" fmla="*/ 45 w 195"/>
                <a:gd name="T55" fmla="*/ 17 h 343"/>
                <a:gd name="T56" fmla="*/ 45 w 195"/>
                <a:gd name="T57" fmla="*/ 22 h 343"/>
                <a:gd name="T58" fmla="*/ 45 w 195"/>
                <a:gd name="T59" fmla="*/ 189 h 343"/>
                <a:gd name="T60" fmla="*/ 187 w 195"/>
                <a:gd name="T61" fmla="*/ 304 h 343"/>
                <a:gd name="T62" fmla="*/ 187 w 195"/>
                <a:gd name="T63" fmla="*/ 304 h 343"/>
                <a:gd name="T64" fmla="*/ 189 w 195"/>
                <a:gd name="T65" fmla="*/ 307 h 343"/>
                <a:gd name="T66" fmla="*/ 193 w 195"/>
                <a:gd name="T67" fmla="*/ 310 h 343"/>
                <a:gd name="T68" fmla="*/ 194 w 195"/>
                <a:gd name="T69" fmla="*/ 315 h 343"/>
                <a:gd name="T70" fmla="*/ 195 w 195"/>
                <a:gd name="T71" fmla="*/ 318 h 343"/>
                <a:gd name="T72" fmla="*/ 195 w 195"/>
                <a:gd name="T73" fmla="*/ 323 h 343"/>
                <a:gd name="T74" fmla="*/ 194 w 195"/>
                <a:gd name="T75" fmla="*/ 327 h 343"/>
                <a:gd name="T76" fmla="*/ 193 w 195"/>
                <a:gd name="T77" fmla="*/ 331 h 343"/>
                <a:gd name="T78" fmla="*/ 190 w 195"/>
                <a:gd name="T79" fmla="*/ 335 h 343"/>
                <a:gd name="T80" fmla="*/ 190 w 195"/>
                <a:gd name="T81" fmla="*/ 335 h 343"/>
                <a:gd name="T82" fmla="*/ 185 w 195"/>
                <a:gd name="T83" fmla="*/ 338 h 343"/>
                <a:gd name="T84" fmla="*/ 182 w 195"/>
                <a:gd name="T85" fmla="*/ 341 h 343"/>
                <a:gd name="T86" fmla="*/ 177 w 195"/>
                <a:gd name="T87" fmla="*/ 343 h 343"/>
                <a:gd name="T88" fmla="*/ 173 w 195"/>
                <a:gd name="T89" fmla="*/ 343 h 343"/>
                <a:gd name="T90" fmla="*/ 173 w 195"/>
                <a:gd name="T91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5" h="343">
                  <a:moveTo>
                    <a:pt x="173" y="343"/>
                  </a:moveTo>
                  <a:lnTo>
                    <a:pt x="173" y="343"/>
                  </a:lnTo>
                  <a:lnTo>
                    <a:pt x="165" y="342"/>
                  </a:lnTo>
                  <a:lnTo>
                    <a:pt x="158" y="338"/>
                  </a:lnTo>
                  <a:lnTo>
                    <a:pt x="8" y="217"/>
                  </a:lnTo>
                  <a:lnTo>
                    <a:pt x="8" y="217"/>
                  </a:lnTo>
                  <a:lnTo>
                    <a:pt x="5" y="213"/>
                  </a:lnTo>
                  <a:lnTo>
                    <a:pt x="3" y="210"/>
                  </a:lnTo>
                  <a:lnTo>
                    <a:pt x="1" y="205"/>
                  </a:lnTo>
                  <a:lnTo>
                    <a:pt x="0" y="19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4" y="9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6" y="3"/>
                  </a:lnTo>
                  <a:lnTo>
                    <a:pt x="38" y="6"/>
                  </a:lnTo>
                  <a:lnTo>
                    <a:pt x="42" y="9"/>
                  </a:lnTo>
                  <a:lnTo>
                    <a:pt x="43" y="13"/>
                  </a:lnTo>
                  <a:lnTo>
                    <a:pt x="45" y="17"/>
                  </a:lnTo>
                  <a:lnTo>
                    <a:pt x="45" y="22"/>
                  </a:lnTo>
                  <a:lnTo>
                    <a:pt x="45" y="189"/>
                  </a:lnTo>
                  <a:lnTo>
                    <a:pt x="187" y="304"/>
                  </a:lnTo>
                  <a:lnTo>
                    <a:pt x="187" y="304"/>
                  </a:lnTo>
                  <a:lnTo>
                    <a:pt x="189" y="307"/>
                  </a:lnTo>
                  <a:lnTo>
                    <a:pt x="193" y="310"/>
                  </a:lnTo>
                  <a:lnTo>
                    <a:pt x="194" y="315"/>
                  </a:lnTo>
                  <a:lnTo>
                    <a:pt x="195" y="318"/>
                  </a:lnTo>
                  <a:lnTo>
                    <a:pt x="195" y="323"/>
                  </a:lnTo>
                  <a:lnTo>
                    <a:pt x="194" y="327"/>
                  </a:lnTo>
                  <a:lnTo>
                    <a:pt x="193" y="331"/>
                  </a:lnTo>
                  <a:lnTo>
                    <a:pt x="190" y="335"/>
                  </a:lnTo>
                  <a:lnTo>
                    <a:pt x="190" y="335"/>
                  </a:lnTo>
                  <a:lnTo>
                    <a:pt x="185" y="338"/>
                  </a:lnTo>
                  <a:lnTo>
                    <a:pt x="182" y="341"/>
                  </a:lnTo>
                  <a:lnTo>
                    <a:pt x="177" y="343"/>
                  </a:lnTo>
                  <a:lnTo>
                    <a:pt x="173" y="343"/>
                  </a:lnTo>
                  <a:lnTo>
                    <a:pt x="173" y="3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任意多边形: 形状 76"/>
            <p:cNvSpPr/>
            <p:nvPr/>
          </p:nvSpPr>
          <p:spPr bwMode="auto">
            <a:xfrm>
              <a:off x="6579399" y="3792777"/>
              <a:ext cx="735408" cy="939804"/>
            </a:xfrm>
            <a:custGeom>
              <a:avLst/>
              <a:gdLst>
                <a:gd name="T0" fmla="*/ 22 w 349"/>
                <a:gd name="T1" fmla="*/ 446 h 446"/>
                <a:gd name="T2" fmla="*/ 22 w 349"/>
                <a:gd name="T3" fmla="*/ 446 h 446"/>
                <a:gd name="T4" fmla="*/ 18 w 349"/>
                <a:gd name="T5" fmla="*/ 445 h 446"/>
                <a:gd name="T6" fmla="*/ 13 w 349"/>
                <a:gd name="T7" fmla="*/ 443 h 446"/>
                <a:gd name="T8" fmla="*/ 8 w 349"/>
                <a:gd name="T9" fmla="*/ 441 h 446"/>
                <a:gd name="T10" fmla="*/ 5 w 349"/>
                <a:gd name="T11" fmla="*/ 438 h 446"/>
                <a:gd name="T12" fmla="*/ 5 w 349"/>
                <a:gd name="T13" fmla="*/ 438 h 446"/>
                <a:gd name="T14" fmla="*/ 2 w 349"/>
                <a:gd name="T15" fmla="*/ 433 h 446"/>
                <a:gd name="T16" fmla="*/ 1 w 349"/>
                <a:gd name="T17" fmla="*/ 429 h 446"/>
                <a:gd name="T18" fmla="*/ 0 w 349"/>
                <a:gd name="T19" fmla="*/ 425 h 446"/>
                <a:gd name="T20" fmla="*/ 0 w 349"/>
                <a:gd name="T21" fmla="*/ 421 h 446"/>
                <a:gd name="T22" fmla="*/ 1 w 349"/>
                <a:gd name="T23" fmla="*/ 416 h 446"/>
                <a:gd name="T24" fmla="*/ 2 w 349"/>
                <a:gd name="T25" fmla="*/ 413 h 446"/>
                <a:gd name="T26" fmla="*/ 5 w 349"/>
                <a:gd name="T27" fmla="*/ 409 h 446"/>
                <a:gd name="T28" fmla="*/ 8 w 349"/>
                <a:gd name="T29" fmla="*/ 406 h 446"/>
                <a:gd name="T30" fmla="*/ 204 w 349"/>
                <a:gd name="T31" fmla="*/ 246 h 446"/>
                <a:gd name="T32" fmla="*/ 204 w 349"/>
                <a:gd name="T33" fmla="*/ 100 h 446"/>
                <a:gd name="T34" fmla="*/ 204 w 349"/>
                <a:gd name="T35" fmla="*/ 100 h 446"/>
                <a:gd name="T36" fmla="*/ 204 w 349"/>
                <a:gd name="T37" fmla="*/ 95 h 446"/>
                <a:gd name="T38" fmla="*/ 207 w 349"/>
                <a:gd name="T39" fmla="*/ 91 h 446"/>
                <a:gd name="T40" fmla="*/ 209 w 349"/>
                <a:gd name="T41" fmla="*/ 86 h 446"/>
                <a:gd name="T42" fmla="*/ 212 w 349"/>
                <a:gd name="T43" fmla="*/ 82 h 446"/>
                <a:gd name="T44" fmla="*/ 314 w 349"/>
                <a:gd name="T45" fmla="*/ 4 h 446"/>
                <a:gd name="T46" fmla="*/ 314 w 349"/>
                <a:gd name="T47" fmla="*/ 4 h 446"/>
                <a:gd name="T48" fmla="*/ 317 w 349"/>
                <a:gd name="T49" fmla="*/ 2 h 446"/>
                <a:gd name="T50" fmla="*/ 322 w 349"/>
                <a:gd name="T51" fmla="*/ 0 h 446"/>
                <a:gd name="T52" fmla="*/ 326 w 349"/>
                <a:gd name="T53" fmla="*/ 0 h 446"/>
                <a:gd name="T54" fmla="*/ 330 w 349"/>
                <a:gd name="T55" fmla="*/ 0 h 446"/>
                <a:gd name="T56" fmla="*/ 334 w 349"/>
                <a:gd name="T57" fmla="*/ 1 h 446"/>
                <a:gd name="T58" fmla="*/ 339 w 349"/>
                <a:gd name="T59" fmla="*/ 2 h 446"/>
                <a:gd name="T60" fmla="*/ 342 w 349"/>
                <a:gd name="T61" fmla="*/ 4 h 446"/>
                <a:gd name="T62" fmla="*/ 345 w 349"/>
                <a:gd name="T63" fmla="*/ 8 h 446"/>
                <a:gd name="T64" fmla="*/ 345 w 349"/>
                <a:gd name="T65" fmla="*/ 8 h 446"/>
                <a:gd name="T66" fmla="*/ 348 w 349"/>
                <a:gd name="T67" fmla="*/ 12 h 446"/>
                <a:gd name="T68" fmla="*/ 349 w 349"/>
                <a:gd name="T69" fmla="*/ 16 h 446"/>
                <a:gd name="T70" fmla="*/ 349 w 349"/>
                <a:gd name="T71" fmla="*/ 21 h 446"/>
                <a:gd name="T72" fmla="*/ 349 w 349"/>
                <a:gd name="T73" fmla="*/ 25 h 446"/>
                <a:gd name="T74" fmla="*/ 348 w 349"/>
                <a:gd name="T75" fmla="*/ 29 h 446"/>
                <a:gd name="T76" fmla="*/ 347 w 349"/>
                <a:gd name="T77" fmla="*/ 33 h 446"/>
                <a:gd name="T78" fmla="*/ 345 w 349"/>
                <a:gd name="T79" fmla="*/ 36 h 446"/>
                <a:gd name="T80" fmla="*/ 341 w 349"/>
                <a:gd name="T81" fmla="*/ 40 h 446"/>
                <a:gd name="T82" fmla="*/ 249 w 349"/>
                <a:gd name="T83" fmla="*/ 111 h 446"/>
                <a:gd name="T84" fmla="*/ 249 w 349"/>
                <a:gd name="T85" fmla="*/ 257 h 446"/>
                <a:gd name="T86" fmla="*/ 249 w 349"/>
                <a:gd name="T87" fmla="*/ 257 h 446"/>
                <a:gd name="T88" fmla="*/ 248 w 349"/>
                <a:gd name="T89" fmla="*/ 262 h 446"/>
                <a:gd name="T90" fmla="*/ 247 w 349"/>
                <a:gd name="T91" fmla="*/ 266 h 446"/>
                <a:gd name="T92" fmla="*/ 244 w 349"/>
                <a:gd name="T93" fmla="*/ 270 h 446"/>
                <a:gd name="T94" fmla="*/ 241 w 349"/>
                <a:gd name="T95" fmla="*/ 274 h 446"/>
                <a:gd name="T96" fmla="*/ 37 w 349"/>
                <a:gd name="T97" fmla="*/ 440 h 446"/>
                <a:gd name="T98" fmla="*/ 37 w 349"/>
                <a:gd name="T99" fmla="*/ 440 h 446"/>
                <a:gd name="T100" fmla="*/ 30 w 349"/>
                <a:gd name="T101" fmla="*/ 443 h 446"/>
                <a:gd name="T102" fmla="*/ 22 w 349"/>
                <a:gd name="T103" fmla="*/ 446 h 446"/>
                <a:gd name="T104" fmla="*/ 22 w 349"/>
                <a:gd name="T105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9" h="446">
                  <a:moveTo>
                    <a:pt x="22" y="446"/>
                  </a:moveTo>
                  <a:lnTo>
                    <a:pt x="22" y="446"/>
                  </a:lnTo>
                  <a:lnTo>
                    <a:pt x="18" y="445"/>
                  </a:lnTo>
                  <a:lnTo>
                    <a:pt x="13" y="443"/>
                  </a:lnTo>
                  <a:lnTo>
                    <a:pt x="8" y="441"/>
                  </a:lnTo>
                  <a:lnTo>
                    <a:pt x="5" y="438"/>
                  </a:lnTo>
                  <a:lnTo>
                    <a:pt x="5" y="438"/>
                  </a:lnTo>
                  <a:lnTo>
                    <a:pt x="2" y="433"/>
                  </a:lnTo>
                  <a:lnTo>
                    <a:pt x="1" y="429"/>
                  </a:lnTo>
                  <a:lnTo>
                    <a:pt x="0" y="425"/>
                  </a:lnTo>
                  <a:lnTo>
                    <a:pt x="0" y="421"/>
                  </a:lnTo>
                  <a:lnTo>
                    <a:pt x="1" y="416"/>
                  </a:lnTo>
                  <a:lnTo>
                    <a:pt x="2" y="413"/>
                  </a:lnTo>
                  <a:lnTo>
                    <a:pt x="5" y="409"/>
                  </a:lnTo>
                  <a:lnTo>
                    <a:pt x="8" y="406"/>
                  </a:lnTo>
                  <a:lnTo>
                    <a:pt x="204" y="246"/>
                  </a:lnTo>
                  <a:lnTo>
                    <a:pt x="204" y="100"/>
                  </a:lnTo>
                  <a:lnTo>
                    <a:pt x="204" y="100"/>
                  </a:lnTo>
                  <a:lnTo>
                    <a:pt x="204" y="95"/>
                  </a:lnTo>
                  <a:lnTo>
                    <a:pt x="207" y="91"/>
                  </a:lnTo>
                  <a:lnTo>
                    <a:pt x="209" y="86"/>
                  </a:lnTo>
                  <a:lnTo>
                    <a:pt x="212" y="82"/>
                  </a:lnTo>
                  <a:lnTo>
                    <a:pt x="314" y="4"/>
                  </a:lnTo>
                  <a:lnTo>
                    <a:pt x="314" y="4"/>
                  </a:lnTo>
                  <a:lnTo>
                    <a:pt x="317" y="2"/>
                  </a:lnTo>
                  <a:lnTo>
                    <a:pt x="322" y="0"/>
                  </a:lnTo>
                  <a:lnTo>
                    <a:pt x="326" y="0"/>
                  </a:lnTo>
                  <a:lnTo>
                    <a:pt x="330" y="0"/>
                  </a:lnTo>
                  <a:lnTo>
                    <a:pt x="334" y="1"/>
                  </a:lnTo>
                  <a:lnTo>
                    <a:pt x="339" y="2"/>
                  </a:lnTo>
                  <a:lnTo>
                    <a:pt x="342" y="4"/>
                  </a:lnTo>
                  <a:lnTo>
                    <a:pt x="345" y="8"/>
                  </a:lnTo>
                  <a:lnTo>
                    <a:pt x="345" y="8"/>
                  </a:lnTo>
                  <a:lnTo>
                    <a:pt x="348" y="12"/>
                  </a:lnTo>
                  <a:lnTo>
                    <a:pt x="349" y="16"/>
                  </a:lnTo>
                  <a:lnTo>
                    <a:pt x="349" y="21"/>
                  </a:lnTo>
                  <a:lnTo>
                    <a:pt x="349" y="25"/>
                  </a:lnTo>
                  <a:lnTo>
                    <a:pt x="348" y="29"/>
                  </a:lnTo>
                  <a:lnTo>
                    <a:pt x="347" y="33"/>
                  </a:lnTo>
                  <a:lnTo>
                    <a:pt x="345" y="36"/>
                  </a:lnTo>
                  <a:lnTo>
                    <a:pt x="341" y="40"/>
                  </a:lnTo>
                  <a:lnTo>
                    <a:pt x="249" y="111"/>
                  </a:lnTo>
                  <a:lnTo>
                    <a:pt x="249" y="257"/>
                  </a:lnTo>
                  <a:lnTo>
                    <a:pt x="249" y="257"/>
                  </a:lnTo>
                  <a:lnTo>
                    <a:pt x="248" y="262"/>
                  </a:lnTo>
                  <a:lnTo>
                    <a:pt x="247" y="266"/>
                  </a:lnTo>
                  <a:lnTo>
                    <a:pt x="244" y="270"/>
                  </a:lnTo>
                  <a:lnTo>
                    <a:pt x="241" y="274"/>
                  </a:lnTo>
                  <a:lnTo>
                    <a:pt x="37" y="440"/>
                  </a:lnTo>
                  <a:lnTo>
                    <a:pt x="37" y="440"/>
                  </a:lnTo>
                  <a:lnTo>
                    <a:pt x="30" y="443"/>
                  </a:lnTo>
                  <a:lnTo>
                    <a:pt x="22" y="446"/>
                  </a:lnTo>
                  <a:lnTo>
                    <a:pt x="22" y="4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任意多边形: 形状 77"/>
            <p:cNvSpPr/>
            <p:nvPr/>
          </p:nvSpPr>
          <p:spPr bwMode="auto">
            <a:xfrm>
              <a:off x="5250288" y="2821623"/>
              <a:ext cx="573154" cy="1089414"/>
            </a:xfrm>
            <a:custGeom>
              <a:avLst/>
              <a:gdLst>
                <a:gd name="T0" fmla="*/ 249 w 272"/>
                <a:gd name="T1" fmla="*/ 517 h 517"/>
                <a:gd name="T2" fmla="*/ 249 w 272"/>
                <a:gd name="T3" fmla="*/ 517 h 517"/>
                <a:gd name="T4" fmla="*/ 242 w 272"/>
                <a:gd name="T5" fmla="*/ 516 h 517"/>
                <a:gd name="T6" fmla="*/ 236 w 272"/>
                <a:gd name="T7" fmla="*/ 514 h 517"/>
                <a:gd name="T8" fmla="*/ 111 w 272"/>
                <a:gd name="T9" fmla="*/ 428 h 517"/>
                <a:gd name="T10" fmla="*/ 111 w 272"/>
                <a:gd name="T11" fmla="*/ 428 h 517"/>
                <a:gd name="T12" fmla="*/ 108 w 272"/>
                <a:gd name="T13" fmla="*/ 424 h 517"/>
                <a:gd name="T14" fmla="*/ 104 w 272"/>
                <a:gd name="T15" fmla="*/ 419 h 517"/>
                <a:gd name="T16" fmla="*/ 103 w 272"/>
                <a:gd name="T17" fmla="*/ 415 h 517"/>
                <a:gd name="T18" fmla="*/ 102 w 272"/>
                <a:gd name="T19" fmla="*/ 409 h 517"/>
                <a:gd name="T20" fmla="*/ 102 w 272"/>
                <a:gd name="T21" fmla="*/ 112 h 517"/>
                <a:gd name="T22" fmla="*/ 10 w 272"/>
                <a:gd name="T23" fmla="*/ 40 h 517"/>
                <a:gd name="T24" fmla="*/ 10 w 272"/>
                <a:gd name="T25" fmla="*/ 40 h 517"/>
                <a:gd name="T26" fmla="*/ 6 w 272"/>
                <a:gd name="T27" fmla="*/ 37 h 517"/>
                <a:gd name="T28" fmla="*/ 4 w 272"/>
                <a:gd name="T29" fmla="*/ 33 h 517"/>
                <a:gd name="T30" fmla="*/ 2 w 272"/>
                <a:gd name="T31" fmla="*/ 30 h 517"/>
                <a:gd name="T32" fmla="*/ 0 w 272"/>
                <a:gd name="T33" fmla="*/ 25 h 517"/>
                <a:gd name="T34" fmla="*/ 0 w 272"/>
                <a:gd name="T35" fmla="*/ 22 h 517"/>
                <a:gd name="T36" fmla="*/ 2 w 272"/>
                <a:gd name="T37" fmla="*/ 17 h 517"/>
                <a:gd name="T38" fmla="*/ 3 w 272"/>
                <a:gd name="T39" fmla="*/ 13 h 517"/>
                <a:gd name="T40" fmla="*/ 5 w 272"/>
                <a:gd name="T41" fmla="*/ 9 h 517"/>
                <a:gd name="T42" fmla="*/ 5 w 272"/>
                <a:gd name="T43" fmla="*/ 9 h 517"/>
                <a:gd name="T44" fmla="*/ 9 w 272"/>
                <a:gd name="T45" fmla="*/ 6 h 517"/>
                <a:gd name="T46" fmla="*/ 12 w 272"/>
                <a:gd name="T47" fmla="*/ 3 h 517"/>
                <a:gd name="T48" fmla="*/ 16 w 272"/>
                <a:gd name="T49" fmla="*/ 2 h 517"/>
                <a:gd name="T50" fmla="*/ 20 w 272"/>
                <a:gd name="T51" fmla="*/ 0 h 517"/>
                <a:gd name="T52" fmla="*/ 25 w 272"/>
                <a:gd name="T53" fmla="*/ 0 h 517"/>
                <a:gd name="T54" fmla="*/ 29 w 272"/>
                <a:gd name="T55" fmla="*/ 2 h 517"/>
                <a:gd name="T56" fmla="*/ 33 w 272"/>
                <a:gd name="T57" fmla="*/ 3 h 517"/>
                <a:gd name="T58" fmla="*/ 37 w 272"/>
                <a:gd name="T59" fmla="*/ 5 h 517"/>
                <a:gd name="T60" fmla="*/ 138 w 272"/>
                <a:gd name="T61" fmla="*/ 83 h 517"/>
                <a:gd name="T62" fmla="*/ 138 w 272"/>
                <a:gd name="T63" fmla="*/ 83 h 517"/>
                <a:gd name="T64" fmla="*/ 142 w 272"/>
                <a:gd name="T65" fmla="*/ 87 h 517"/>
                <a:gd name="T66" fmla="*/ 144 w 272"/>
                <a:gd name="T67" fmla="*/ 91 h 517"/>
                <a:gd name="T68" fmla="*/ 146 w 272"/>
                <a:gd name="T69" fmla="*/ 96 h 517"/>
                <a:gd name="T70" fmla="*/ 147 w 272"/>
                <a:gd name="T71" fmla="*/ 101 h 517"/>
                <a:gd name="T72" fmla="*/ 147 w 272"/>
                <a:gd name="T73" fmla="*/ 397 h 517"/>
                <a:gd name="T74" fmla="*/ 261 w 272"/>
                <a:gd name="T75" fmla="*/ 477 h 517"/>
                <a:gd name="T76" fmla="*/ 261 w 272"/>
                <a:gd name="T77" fmla="*/ 477 h 517"/>
                <a:gd name="T78" fmla="*/ 265 w 272"/>
                <a:gd name="T79" fmla="*/ 480 h 517"/>
                <a:gd name="T80" fmla="*/ 268 w 272"/>
                <a:gd name="T81" fmla="*/ 483 h 517"/>
                <a:gd name="T82" fmla="*/ 269 w 272"/>
                <a:gd name="T83" fmla="*/ 487 h 517"/>
                <a:gd name="T84" fmla="*/ 271 w 272"/>
                <a:gd name="T85" fmla="*/ 491 h 517"/>
                <a:gd name="T86" fmla="*/ 272 w 272"/>
                <a:gd name="T87" fmla="*/ 495 h 517"/>
                <a:gd name="T88" fmla="*/ 271 w 272"/>
                <a:gd name="T89" fmla="*/ 500 h 517"/>
                <a:gd name="T90" fmla="*/ 269 w 272"/>
                <a:gd name="T91" fmla="*/ 504 h 517"/>
                <a:gd name="T92" fmla="*/ 267 w 272"/>
                <a:gd name="T93" fmla="*/ 508 h 517"/>
                <a:gd name="T94" fmla="*/ 267 w 272"/>
                <a:gd name="T95" fmla="*/ 508 h 517"/>
                <a:gd name="T96" fmla="*/ 264 w 272"/>
                <a:gd name="T97" fmla="*/ 513 h 517"/>
                <a:gd name="T98" fmla="*/ 259 w 272"/>
                <a:gd name="T99" fmla="*/ 515 h 517"/>
                <a:gd name="T100" fmla="*/ 254 w 272"/>
                <a:gd name="T101" fmla="*/ 517 h 517"/>
                <a:gd name="T102" fmla="*/ 249 w 272"/>
                <a:gd name="T103" fmla="*/ 517 h 517"/>
                <a:gd name="T104" fmla="*/ 249 w 272"/>
                <a:gd name="T105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2" h="517">
                  <a:moveTo>
                    <a:pt x="249" y="517"/>
                  </a:moveTo>
                  <a:lnTo>
                    <a:pt x="249" y="517"/>
                  </a:lnTo>
                  <a:lnTo>
                    <a:pt x="242" y="516"/>
                  </a:lnTo>
                  <a:lnTo>
                    <a:pt x="236" y="514"/>
                  </a:lnTo>
                  <a:lnTo>
                    <a:pt x="111" y="428"/>
                  </a:lnTo>
                  <a:lnTo>
                    <a:pt x="111" y="428"/>
                  </a:lnTo>
                  <a:lnTo>
                    <a:pt x="108" y="424"/>
                  </a:lnTo>
                  <a:lnTo>
                    <a:pt x="104" y="419"/>
                  </a:lnTo>
                  <a:lnTo>
                    <a:pt x="103" y="415"/>
                  </a:lnTo>
                  <a:lnTo>
                    <a:pt x="102" y="409"/>
                  </a:lnTo>
                  <a:lnTo>
                    <a:pt x="102" y="11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6" y="37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3"/>
                  </a:lnTo>
                  <a:lnTo>
                    <a:pt x="37" y="5"/>
                  </a:lnTo>
                  <a:lnTo>
                    <a:pt x="138" y="83"/>
                  </a:lnTo>
                  <a:lnTo>
                    <a:pt x="138" y="83"/>
                  </a:lnTo>
                  <a:lnTo>
                    <a:pt x="142" y="87"/>
                  </a:lnTo>
                  <a:lnTo>
                    <a:pt x="144" y="91"/>
                  </a:lnTo>
                  <a:lnTo>
                    <a:pt x="146" y="96"/>
                  </a:lnTo>
                  <a:lnTo>
                    <a:pt x="147" y="101"/>
                  </a:lnTo>
                  <a:lnTo>
                    <a:pt x="147" y="397"/>
                  </a:lnTo>
                  <a:lnTo>
                    <a:pt x="261" y="477"/>
                  </a:lnTo>
                  <a:lnTo>
                    <a:pt x="261" y="477"/>
                  </a:lnTo>
                  <a:lnTo>
                    <a:pt x="265" y="480"/>
                  </a:lnTo>
                  <a:lnTo>
                    <a:pt x="268" y="483"/>
                  </a:lnTo>
                  <a:lnTo>
                    <a:pt x="269" y="487"/>
                  </a:lnTo>
                  <a:lnTo>
                    <a:pt x="271" y="491"/>
                  </a:lnTo>
                  <a:lnTo>
                    <a:pt x="272" y="495"/>
                  </a:lnTo>
                  <a:lnTo>
                    <a:pt x="271" y="500"/>
                  </a:lnTo>
                  <a:lnTo>
                    <a:pt x="269" y="504"/>
                  </a:lnTo>
                  <a:lnTo>
                    <a:pt x="267" y="508"/>
                  </a:lnTo>
                  <a:lnTo>
                    <a:pt x="267" y="508"/>
                  </a:lnTo>
                  <a:lnTo>
                    <a:pt x="264" y="513"/>
                  </a:lnTo>
                  <a:lnTo>
                    <a:pt x="259" y="515"/>
                  </a:lnTo>
                  <a:lnTo>
                    <a:pt x="254" y="517"/>
                  </a:lnTo>
                  <a:lnTo>
                    <a:pt x="249" y="517"/>
                  </a:lnTo>
                  <a:lnTo>
                    <a:pt x="249" y="5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任意多边形: 形状 78"/>
            <p:cNvSpPr/>
            <p:nvPr/>
          </p:nvSpPr>
          <p:spPr bwMode="auto">
            <a:xfrm>
              <a:off x="6237028" y="4461011"/>
              <a:ext cx="126431" cy="1652222"/>
            </a:xfrm>
            <a:custGeom>
              <a:avLst/>
              <a:gdLst>
                <a:gd name="connsiteX0" fmla="*/ 0 w 126431"/>
                <a:gd name="connsiteY0" fmla="*/ 0 h 1652222"/>
                <a:gd name="connsiteX1" fmla="*/ 25286 w 126431"/>
                <a:gd name="connsiteY1" fmla="*/ 2107 h 1652222"/>
                <a:gd name="connsiteX2" fmla="*/ 50573 w 126431"/>
                <a:gd name="connsiteY2" fmla="*/ 10536 h 1652222"/>
                <a:gd name="connsiteX3" fmla="*/ 71644 w 126431"/>
                <a:gd name="connsiteY3" fmla="*/ 23179 h 1652222"/>
                <a:gd name="connsiteX4" fmla="*/ 88502 w 126431"/>
                <a:gd name="connsiteY4" fmla="*/ 37930 h 1652222"/>
                <a:gd name="connsiteX5" fmla="*/ 107467 w 126431"/>
                <a:gd name="connsiteY5" fmla="*/ 56894 h 1652222"/>
                <a:gd name="connsiteX6" fmla="*/ 115895 w 126431"/>
                <a:gd name="connsiteY6" fmla="*/ 77966 h 1652222"/>
                <a:gd name="connsiteX7" fmla="*/ 124324 w 126431"/>
                <a:gd name="connsiteY7" fmla="*/ 101145 h 1652222"/>
                <a:gd name="connsiteX8" fmla="*/ 126431 w 126431"/>
                <a:gd name="connsiteY8" fmla="*/ 126431 h 1652222"/>
                <a:gd name="connsiteX9" fmla="*/ 126431 w 126431"/>
                <a:gd name="connsiteY9" fmla="*/ 1652222 h 1652222"/>
                <a:gd name="connsiteX10" fmla="*/ 0 w 126431"/>
                <a:gd name="connsiteY10" fmla="*/ 1652222 h 165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31" h="1652222">
                  <a:moveTo>
                    <a:pt x="0" y="0"/>
                  </a:moveTo>
                  <a:lnTo>
                    <a:pt x="25286" y="2107"/>
                  </a:lnTo>
                  <a:lnTo>
                    <a:pt x="50573" y="10536"/>
                  </a:lnTo>
                  <a:lnTo>
                    <a:pt x="71644" y="23179"/>
                  </a:lnTo>
                  <a:lnTo>
                    <a:pt x="88502" y="37930"/>
                  </a:lnTo>
                  <a:lnTo>
                    <a:pt x="107467" y="56894"/>
                  </a:lnTo>
                  <a:lnTo>
                    <a:pt x="115895" y="77966"/>
                  </a:lnTo>
                  <a:lnTo>
                    <a:pt x="124324" y="101145"/>
                  </a:lnTo>
                  <a:lnTo>
                    <a:pt x="126431" y="126431"/>
                  </a:lnTo>
                  <a:lnTo>
                    <a:pt x="126431" y="1652222"/>
                  </a:lnTo>
                  <a:lnTo>
                    <a:pt x="0" y="1652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任意多边形: 形状 79"/>
            <p:cNvSpPr/>
            <p:nvPr/>
          </p:nvSpPr>
          <p:spPr bwMode="auto">
            <a:xfrm>
              <a:off x="6579401" y="4610623"/>
              <a:ext cx="98489" cy="1502610"/>
            </a:xfrm>
            <a:custGeom>
              <a:avLst/>
              <a:gdLst>
                <a:gd name="connsiteX0" fmla="*/ 98489 w 98489"/>
                <a:gd name="connsiteY0" fmla="*/ 0 h 1502610"/>
                <a:gd name="connsiteX1" fmla="*/ 98489 w 98489"/>
                <a:gd name="connsiteY1" fmla="*/ 1502610 h 1502610"/>
                <a:gd name="connsiteX2" fmla="*/ 0 w 98489"/>
                <a:gd name="connsiteY2" fmla="*/ 1502610 h 1502610"/>
                <a:gd name="connsiteX3" fmla="*/ 0 w 98489"/>
                <a:gd name="connsiteY3" fmla="*/ 99716 h 1502610"/>
                <a:gd name="connsiteX4" fmla="*/ 1642 w 98489"/>
                <a:gd name="connsiteY4" fmla="*/ 78808 h 1502610"/>
                <a:gd name="connsiteX5" fmla="*/ 8208 w 98489"/>
                <a:gd name="connsiteY5" fmla="*/ 61116 h 1502610"/>
                <a:gd name="connsiteX6" fmla="*/ 16415 w 98489"/>
                <a:gd name="connsiteY6" fmla="*/ 43425 h 1502610"/>
                <a:gd name="connsiteX7" fmla="*/ 29547 w 98489"/>
                <a:gd name="connsiteY7" fmla="*/ 28950 h 1502610"/>
                <a:gd name="connsiteX8" fmla="*/ 42679 w 98489"/>
                <a:gd name="connsiteY8" fmla="*/ 17692 h 1502610"/>
                <a:gd name="connsiteX9" fmla="*/ 59094 w 98489"/>
                <a:gd name="connsiteY9" fmla="*/ 8042 h 1502610"/>
                <a:gd name="connsiteX10" fmla="*/ 78791 w 98489"/>
                <a:gd name="connsiteY10" fmla="*/ 1609 h 150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489" h="1502610">
                  <a:moveTo>
                    <a:pt x="98489" y="0"/>
                  </a:moveTo>
                  <a:lnTo>
                    <a:pt x="98489" y="1502610"/>
                  </a:lnTo>
                  <a:lnTo>
                    <a:pt x="0" y="1502610"/>
                  </a:lnTo>
                  <a:lnTo>
                    <a:pt x="0" y="99716"/>
                  </a:lnTo>
                  <a:lnTo>
                    <a:pt x="1642" y="78808"/>
                  </a:lnTo>
                  <a:lnTo>
                    <a:pt x="8208" y="61116"/>
                  </a:lnTo>
                  <a:lnTo>
                    <a:pt x="16415" y="43425"/>
                  </a:lnTo>
                  <a:lnTo>
                    <a:pt x="29547" y="28950"/>
                  </a:lnTo>
                  <a:lnTo>
                    <a:pt x="42679" y="17692"/>
                  </a:lnTo>
                  <a:lnTo>
                    <a:pt x="59094" y="8042"/>
                  </a:lnTo>
                  <a:lnTo>
                    <a:pt x="78791" y="1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任意多边形: 形状 80"/>
            <p:cNvSpPr/>
            <p:nvPr/>
          </p:nvSpPr>
          <p:spPr bwMode="auto">
            <a:xfrm>
              <a:off x="6003035" y="2116771"/>
              <a:ext cx="579477" cy="2454869"/>
            </a:xfrm>
            <a:custGeom>
              <a:avLst/>
              <a:gdLst>
                <a:gd name="T0" fmla="*/ 210 w 267"/>
                <a:gd name="T1" fmla="*/ 1165 h 1165"/>
                <a:gd name="T2" fmla="*/ 210 w 267"/>
                <a:gd name="T3" fmla="*/ 1165 h 1165"/>
                <a:gd name="T4" fmla="*/ 200 w 267"/>
                <a:gd name="T5" fmla="*/ 1163 h 1165"/>
                <a:gd name="T6" fmla="*/ 189 w 267"/>
                <a:gd name="T7" fmla="*/ 1160 h 1165"/>
                <a:gd name="T8" fmla="*/ 180 w 267"/>
                <a:gd name="T9" fmla="*/ 1155 h 1165"/>
                <a:gd name="T10" fmla="*/ 172 w 267"/>
                <a:gd name="T11" fmla="*/ 1148 h 1165"/>
                <a:gd name="T12" fmla="*/ 164 w 267"/>
                <a:gd name="T13" fmla="*/ 1140 h 1165"/>
                <a:gd name="T14" fmla="*/ 160 w 267"/>
                <a:gd name="T15" fmla="*/ 1130 h 1165"/>
                <a:gd name="T16" fmla="*/ 156 w 267"/>
                <a:gd name="T17" fmla="*/ 1120 h 1165"/>
                <a:gd name="T18" fmla="*/ 155 w 267"/>
                <a:gd name="T19" fmla="*/ 1108 h 1165"/>
                <a:gd name="T20" fmla="*/ 155 w 267"/>
                <a:gd name="T21" fmla="*/ 779 h 1165"/>
                <a:gd name="T22" fmla="*/ 22 w 267"/>
                <a:gd name="T23" fmla="*/ 674 h 1165"/>
                <a:gd name="T24" fmla="*/ 22 w 267"/>
                <a:gd name="T25" fmla="*/ 674 h 1165"/>
                <a:gd name="T26" fmla="*/ 17 w 267"/>
                <a:gd name="T27" fmla="*/ 669 h 1165"/>
                <a:gd name="T28" fmla="*/ 13 w 267"/>
                <a:gd name="T29" fmla="*/ 664 h 1165"/>
                <a:gd name="T30" fmla="*/ 6 w 267"/>
                <a:gd name="T31" fmla="*/ 655 h 1165"/>
                <a:gd name="T32" fmla="*/ 2 w 267"/>
                <a:gd name="T33" fmla="*/ 642 h 1165"/>
                <a:gd name="T34" fmla="*/ 2 w 267"/>
                <a:gd name="T35" fmla="*/ 636 h 1165"/>
                <a:gd name="T36" fmla="*/ 0 w 267"/>
                <a:gd name="T37" fmla="*/ 630 h 1165"/>
                <a:gd name="T38" fmla="*/ 0 w 267"/>
                <a:gd name="T39" fmla="*/ 55 h 1165"/>
                <a:gd name="T40" fmla="*/ 0 w 267"/>
                <a:gd name="T41" fmla="*/ 55 h 1165"/>
                <a:gd name="T42" fmla="*/ 2 w 267"/>
                <a:gd name="T43" fmla="*/ 45 h 1165"/>
                <a:gd name="T44" fmla="*/ 5 w 267"/>
                <a:gd name="T45" fmla="*/ 34 h 1165"/>
                <a:gd name="T46" fmla="*/ 10 w 267"/>
                <a:gd name="T47" fmla="*/ 25 h 1165"/>
                <a:gd name="T48" fmla="*/ 17 w 267"/>
                <a:gd name="T49" fmla="*/ 16 h 1165"/>
                <a:gd name="T50" fmla="*/ 25 w 267"/>
                <a:gd name="T51" fmla="*/ 9 h 1165"/>
                <a:gd name="T52" fmla="*/ 35 w 267"/>
                <a:gd name="T53" fmla="*/ 3 h 1165"/>
                <a:gd name="T54" fmla="*/ 45 w 267"/>
                <a:gd name="T55" fmla="*/ 1 h 1165"/>
                <a:gd name="T56" fmla="*/ 57 w 267"/>
                <a:gd name="T57" fmla="*/ 0 h 1165"/>
                <a:gd name="T58" fmla="*/ 57 w 267"/>
                <a:gd name="T59" fmla="*/ 0 h 1165"/>
                <a:gd name="T60" fmla="*/ 68 w 267"/>
                <a:gd name="T61" fmla="*/ 1 h 1165"/>
                <a:gd name="T62" fmla="*/ 78 w 267"/>
                <a:gd name="T63" fmla="*/ 3 h 1165"/>
                <a:gd name="T64" fmla="*/ 88 w 267"/>
                <a:gd name="T65" fmla="*/ 9 h 1165"/>
                <a:gd name="T66" fmla="*/ 96 w 267"/>
                <a:gd name="T67" fmla="*/ 16 h 1165"/>
                <a:gd name="T68" fmla="*/ 103 w 267"/>
                <a:gd name="T69" fmla="*/ 25 h 1165"/>
                <a:gd name="T70" fmla="*/ 109 w 267"/>
                <a:gd name="T71" fmla="*/ 34 h 1165"/>
                <a:gd name="T72" fmla="*/ 111 w 267"/>
                <a:gd name="T73" fmla="*/ 45 h 1165"/>
                <a:gd name="T74" fmla="*/ 113 w 267"/>
                <a:gd name="T75" fmla="*/ 55 h 1165"/>
                <a:gd name="T76" fmla="*/ 113 w 267"/>
                <a:gd name="T77" fmla="*/ 603 h 1165"/>
                <a:gd name="T78" fmla="*/ 246 w 267"/>
                <a:gd name="T79" fmla="*/ 708 h 1165"/>
                <a:gd name="T80" fmla="*/ 246 w 267"/>
                <a:gd name="T81" fmla="*/ 708 h 1165"/>
                <a:gd name="T82" fmla="*/ 251 w 267"/>
                <a:gd name="T83" fmla="*/ 711 h 1165"/>
                <a:gd name="T84" fmla="*/ 254 w 267"/>
                <a:gd name="T85" fmla="*/ 716 h 1165"/>
                <a:gd name="T86" fmla="*/ 261 w 267"/>
                <a:gd name="T87" fmla="*/ 727 h 1165"/>
                <a:gd name="T88" fmla="*/ 266 w 267"/>
                <a:gd name="T89" fmla="*/ 739 h 1165"/>
                <a:gd name="T90" fmla="*/ 267 w 267"/>
                <a:gd name="T91" fmla="*/ 745 h 1165"/>
                <a:gd name="T92" fmla="*/ 267 w 267"/>
                <a:gd name="T93" fmla="*/ 752 h 1165"/>
                <a:gd name="T94" fmla="*/ 267 w 267"/>
                <a:gd name="T95" fmla="*/ 1108 h 1165"/>
                <a:gd name="T96" fmla="*/ 267 w 267"/>
                <a:gd name="T97" fmla="*/ 1108 h 1165"/>
                <a:gd name="T98" fmla="*/ 266 w 267"/>
                <a:gd name="T99" fmla="*/ 1120 h 1165"/>
                <a:gd name="T100" fmla="*/ 262 w 267"/>
                <a:gd name="T101" fmla="*/ 1130 h 1165"/>
                <a:gd name="T102" fmla="*/ 258 w 267"/>
                <a:gd name="T103" fmla="*/ 1140 h 1165"/>
                <a:gd name="T104" fmla="*/ 251 w 267"/>
                <a:gd name="T105" fmla="*/ 1148 h 1165"/>
                <a:gd name="T106" fmla="*/ 242 w 267"/>
                <a:gd name="T107" fmla="*/ 1155 h 1165"/>
                <a:gd name="T108" fmla="*/ 233 w 267"/>
                <a:gd name="T109" fmla="*/ 1160 h 1165"/>
                <a:gd name="T110" fmla="*/ 222 w 267"/>
                <a:gd name="T111" fmla="*/ 1163 h 1165"/>
                <a:gd name="T112" fmla="*/ 210 w 267"/>
                <a:gd name="T113" fmla="*/ 1165 h 1165"/>
                <a:gd name="T114" fmla="*/ 210 w 267"/>
                <a:gd name="T115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1165">
                  <a:moveTo>
                    <a:pt x="210" y="1165"/>
                  </a:moveTo>
                  <a:lnTo>
                    <a:pt x="210" y="1165"/>
                  </a:lnTo>
                  <a:lnTo>
                    <a:pt x="200" y="1163"/>
                  </a:lnTo>
                  <a:lnTo>
                    <a:pt x="189" y="1160"/>
                  </a:lnTo>
                  <a:lnTo>
                    <a:pt x="180" y="1155"/>
                  </a:lnTo>
                  <a:lnTo>
                    <a:pt x="172" y="1148"/>
                  </a:lnTo>
                  <a:lnTo>
                    <a:pt x="164" y="1140"/>
                  </a:lnTo>
                  <a:lnTo>
                    <a:pt x="160" y="1130"/>
                  </a:lnTo>
                  <a:lnTo>
                    <a:pt x="156" y="1120"/>
                  </a:lnTo>
                  <a:lnTo>
                    <a:pt x="155" y="1108"/>
                  </a:lnTo>
                  <a:lnTo>
                    <a:pt x="155" y="779"/>
                  </a:lnTo>
                  <a:lnTo>
                    <a:pt x="22" y="674"/>
                  </a:lnTo>
                  <a:lnTo>
                    <a:pt x="22" y="674"/>
                  </a:lnTo>
                  <a:lnTo>
                    <a:pt x="17" y="669"/>
                  </a:lnTo>
                  <a:lnTo>
                    <a:pt x="13" y="664"/>
                  </a:lnTo>
                  <a:lnTo>
                    <a:pt x="6" y="655"/>
                  </a:lnTo>
                  <a:lnTo>
                    <a:pt x="2" y="642"/>
                  </a:lnTo>
                  <a:lnTo>
                    <a:pt x="2" y="636"/>
                  </a:lnTo>
                  <a:lnTo>
                    <a:pt x="0" y="63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" y="45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5" y="3"/>
                  </a:lnTo>
                  <a:lnTo>
                    <a:pt x="45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96" y="16"/>
                  </a:lnTo>
                  <a:lnTo>
                    <a:pt x="103" y="25"/>
                  </a:lnTo>
                  <a:lnTo>
                    <a:pt x="109" y="34"/>
                  </a:lnTo>
                  <a:lnTo>
                    <a:pt x="111" y="45"/>
                  </a:lnTo>
                  <a:lnTo>
                    <a:pt x="113" y="55"/>
                  </a:lnTo>
                  <a:lnTo>
                    <a:pt x="113" y="603"/>
                  </a:lnTo>
                  <a:lnTo>
                    <a:pt x="246" y="708"/>
                  </a:lnTo>
                  <a:lnTo>
                    <a:pt x="246" y="708"/>
                  </a:lnTo>
                  <a:lnTo>
                    <a:pt x="251" y="711"/>
                  </a:lnTo>
                  <a:lnTo>
                    <a:pt x="254" y="716"/>
                  </a:lnTo>
                  <a:lnTo>
                    <a:pt x="261" y="727"/>
                  </a:lnTo>
                  <a:lnTo>
                    <a:pt x="266" y="739"/>
                  </a:lnTo>
                  <a:lnTo>
                    <a:pt x="267" y="745"/>
                  </a:lnTo>
                  <a:lnTo>
                    <a:pt x="267" y="752"/>
                  </a:lnTo>
                  <a:lnTo>
                    <a:pt x="267" y="1108"/>
                  </a:lnTo>
                  <a:lnTo>
                    <a:pt x="267" y="1108"/>
                  </a:lnTo>
                  <a:lnTo>
                    <a:pt x="266" y="1120"/>
                  </a:lnTo>
                  <a:lnTo>
                    <a:pt x="262" y="1130"/>
                  </a:lnTo>
                  <a:lnTo>
                    <a:pt x="258" y="1140"/>
                  </a:lnTo>
                  <a:lnTo>
                    <a:pt x="251" y="1148"/>
                  </a:lnTo>
                  <a:lnTo>
                    <a:pt x="242" y="1155"/>
                  </a:lnTo>
                  <a:lnTo>
                    <a:pt x="233" y="1160"/>
                  </a:lnTo>
                  <a:lnTo>
                    <a:pt x="222" y="1163"/>
                  </a:lnTo>
                  <a:lnTo>
                    <a:pt x="210" y="1165"/>
                  </a:lnTo>
                  <a:lnTo>
                    <a:pt x="210" y="11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任意多边形: 形状 81"/>
            <p:cNvSpPr/>
            <p:nvPr/>
          </p:nvSpPr>
          <p:spPr bwMode="auto">
            <a:xfrm>
              <a:off x="5406249" y="3883645"/>
              <a:ext cx="1074663" cy="1670997"/>
            </a:xfrm>
            <a:custGeom>
              <a:avLst/>
              <a:gdLst>
                <a:gd name="T0" fmla="*/ 477 w 510"/>
                <a:gd name="T1" fmla="*/ 793 h 793"/>
                <a:gd name="T2" fmla="*/ 477 w 510"/>
                <a:gd name="T3" fmla="*/ 793 h 793"/>
                <a:gd name="T4" fmla="*/ 471 w 510"/>
                <a:gd name="T5" fmla="*/ 792 h 793"/>
                <a:gd name="T6" fmla="*/ 465 w 510"/>
                <a:gd name="T7" fmla="*/ 791 h 793"/>
                <a:gd name="T8" fmla="*/ 460 w 510"/>
                <a:gd name="T9" fmla="*/ 789 h 793"/>
                <a:gd name="T10" fmla="*/ 456 w 510"/>
                <a:gd name="T11" fmla="*/ 785 h 793"/>
                <a:gd name="T12" fmla="*/ 12 w 510"/>
                <a:gd name="T13" fmla="*/ 405 h 793"/>
                <a:gd name="T14" fmla="*/ 12 w 510"/>
                <a:gd name="T15" fmla="*/ 405 h 793"/>
                <a:gd name="T16" fmla="*/ 7 w 510"/>
                <a:gd name="T17" fmla="*/ 399 h 793"/>
                <a:gd name="T18" fmla="*/ 4 w 510"/>
                <a:gd name="T19" fmla="*/ 393 h 793"/>
                <a:gd name="T20" fmla="*/ 1 w 510"/>
                <a:gd name="T21" fmla="*/ 386 h 793"/>
                <a:gd name="T22" fmla="*/ 0 w 510"/>
                <a:gd name="T23" fmla="*/ 379 h 793"/>
                <a:gd name="T24" fmla="*/ 0 w 510"/>
                <a:gd name="T25" fmla="*/ 35 h 793"/>
                <a:gd name="T26" fmla="*/ 0 w 510"/>
                <a:gd name="T27" fmla="*/ 35 h 793"/>
                <a:gd name="T28" fmla="*/ 1 w 510"/>
                <a:gd name="T29" fmla="*/ 27 h 793"/>
                <a:gd name="T30" fmla="*/ 3 w 510"/>
                <a:gd name="T31" fmla="*/ 22 h 793"/>
                <a:gd name="T32" fmla="*/ 6 w 510"/>
                <a:gd name="T33" fmla="*/ 16 h 793"/>
                <a:gd name="T34" fmla="*/ 10 w 510"/>
                <a:gd name="T35" fmla="*/ 11 h 793"/>
                <a:gd name="T36" fmla="*/ 14 w 510"/>
                <a:gd name="T37" fmla="*/ 6 h 793"/>
                <a:gd name="T38" fmla="*/ 20 w 510"/>
                <a:gd name="T39" fmla="*/ 4 h 793"/>
                <a:gd name="T40" fmla="*/ 27 w 510"/>
                <a:gd name="T41" fmla="*/ 1 h 793"/>
                <a:gd name="T42" fmla="*/ 33 w 510"/>
                <a:gd name="T43" fmla="*/ 0 h 793"/>
                <a:gd name="T44" fmla="*/ 33 w 510"/>
                <a:gd name="T45" fmla="*/ 0 h 793"/>
                <a:gd name="T46" fmla="*/ 40 w 510"/>
                <a:gd name="T47" fmla="*/ 1 h 793"/>
                <a:gd name="T48" fmla="*/ 46 w 510"/>
                <a:gd name="T49" fmla="*/ 4 h 793"/>
                <a:gd name="T50" fmla="*/ 52 w 510"/>
                <a:gd name="T51" fmla="*/ 6 h 793"/>
                <a:gd name="T52" fmla="*/ 57 w 510"/>
                <a:gd name="T53" fmla="*/ 11 h 793"/>
                <a:gd name="T54" fmla="*/ 62 w 510"/>
                <a:gd name="T55" fmla="*/ 16 h 793"/>
                <a:gd name="T56" fmla="*/ 65 w 510"/>
                <a:gd name="T57" fmla="*/ 22 h 793"/>
                <a:gd name="T58" fmla="*/ 66 w 510"/>
                <a:gd name="T59" fmla="*/ 27 h 793"/>
                <a:gd name="T60" fmla="*/ 67 w 510"/>
                <a:gd name="T61" fmla="*/ 35 h 793"/>
                <a:gd name="T62" fmla="*/ 67 w 510"/>
                <a:gd name="T63" fmla="*/ 364 h 793"/>
                <a:gd name="T64" fmla="*/ 499 w 510"/>
                <a:gd name="T65" fmla="*/ 734 h 793"/>
                <a:gd name="T66" fmla="*/ 499 w 510"/>
                <a:gd name="T67" fmla="*/ 734 h 793"/>
                <a:gd name="T68" fmla="*/ 504 w 510"/>
                <a:gd name="T69" fmla="*/ 739 h 793"/>
                <a:gd name="T70" fmla="*/ 508 w 510"/>
                <a:gd name="T71" fmla="*/ 745 h 793"/>
                <a:gd name="T72" fmla="*/ 510 w 510"/>
                <a:gd name="T73" fmla="*/ 751 h 793"/>
                <a:gd name="T74" fmla="*/ 510 w 510"/>
                <a:gd name="T75" fmla="*/ 757 h 793"/>
                <a:gd name="T76" fmla="*/ 510 w 510"/>
                <a:gd name="T77" fmla="*/ 764 h 793"/>
                <a:gd name="T78" fmla="*/ 509 w 510"/>
                <a:gd name="T79" fmla="*/ 770 h 793"/>
                <a:gd name="T80" fmla="*/ 506 w 510"/>
                <a:gd name="T81" fmla="*/ 776 h 793"/>
                <a:gd name="T82" fmla="*/ 503 w 510"/>
                <a:gd name="T83" fmla="*/ 782 h 793"/>
                <a:gd name="T84" fmla="*/ 503 w 510"/>
                <a:gd name="T85" fmla="*/ 782 h 793"/>
                <a:gd name="T86" fmla="*/ 497 w 510"/>
                <a:gd name="T87" fmla="*/ 786 h 793"/>
                <a:gd name="T88" fmla="*/ 491 w 510"/>
                <a:gd name="T89" fmla="*/ 790 h 793"/>
                <a:gd name="T90" fmla="*/ 484 w 510"/>
                <a:gd name="T91" fmla="*/ 792 h 793"/>
                <a:gd name="T92" fmla="*/ 477 w 510"/>
                <a:gd name="T93" fmla="*/ 793 h 793"/>
                <a:gd name="T94" fmla="*/ 477 w 510"/>
                <a:gd name="T95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0" h="793">
                  <a:moveTo>
                    <a:pt x="477" y="793"/>
                  </a:moveTo>
                  <a:lnTo>
                    <a:pt x="477" y="793"/>
                  </a:lnTo>
                  <a:lnTo>
                    <a:pt x="471" y="792"/>
                  </a:lnTo>
                  <a:lnTo>
                    <a:pt x="465" y="791"/>
                  </a:lnTo>
                  <a:lnTo>
                    <a:pt x="460" y="789"/>
                  </a:lnTo>
                  <a:lnTo>
                    <a:pt x="456" y="785"/>
                  </a:lnTo>
                  <a:lnTo>
                    <a:pt x="12" y="405"/>
                  </a:lnTo>
                  <a:lnTo>
                    <a:pt x="12" y="405"/>
                  </a:lnTo>
                  <a:lnTo>
                    <a:pt x="7" y="399"/>
                  </a:lnTo>
                  <a:lnTo>
                    <a:pt x="4" y="393"/>
                  </a:lnTo>
                  <a:lnTo>
                    <a:pt x="1" y="386"/>
                  </a:lnTo>
                  <a:lnTo>
                    <a:pt x="0" y="379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6" y="4"/>
                  </a:lnTo>
                  <a:lnTo>
                    <a:pt x="52" y="6"/>
                  </a:lnTo>
                  <a:lnTo>
                    <a:pt x="57" y="11"/>
                  </a:lnTo>
                  <a:lnTo>
                    <a:pt x="62" y="16"/>
                  </a:lnTo>
                  <a:lnTo>
                    <a:pt x="65" y="22"/>
                  </a:lnTo>
                  <a:lnTo>
                    <a:pt x="66" y="27"/>
                  </a:lnTo>
                  <a:lnTo>
                    <a:pt x="67" y="35"/>
                  </a:lnTo>
                  <a:lnTo>
                    <a:pt x="67" y="364"/>
                  </a:lnTo>
                  <a:lnTo>
                    <a:pt x="499" y="734"/>
                  </a:lnTo>
                  <a:lnTo>
                    <a:pt x="499" y="734"/>
                  </a:lnTo>
                  <a:lnTo>
                    <a:pt x="504" y="739"/>
                  </a:lnTo>
                  <a:lnTo>
                    <a:pt x="508" y="745"/>
                  </a:lnTo>
                  <a:lnTo>
                    <a:pt x="510" y="751"/>
                  </a:lnTo>
                  <a:lnTo>
                    <a:pt x="510" y="757"/>
                  </a:lnTo>
                  <a:lnTo>
                    <a:pt x="510" y="764"/>
                  </a:lnTo>
                  <a:lnTo>
                    <a:pt x="509" y="770"/>
                  </a:lnTo>
                  <a:lnTo>
                    <a:pt x="506" y="776"/>
                  </a:lnTo>
                  <a:lnTo>
                    <a:pt x="503" y="782"/>
                  </a:lnTo>
                  <a:lnTo>
                    <a:pt x="503" y="782"/>
                  </a:lnTo>
                  <a:lnTo>
                    <a:pt x="497" y="786"/>
                  </a:lnTo>
                  <a:lnTo>
                    <a:pt x="491" y="790"/>
                  </a:lnTo>
                  <a:lnTo>
                    <a:pt x="484" y="792"/>
                  </a:lnTo>
                  <a:lnTo>
                    <a:pt x="477" y="793"/>
                  </a:lnTo>
                  <a:lnTo>
                    <a:pt x="477" y="7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7" name="千图PPT彼岸天：ID 8661124库_组合 16"/>
          <p:cNvGrpSpPr/>
          <p:nvPr>
            <p:custDataLst>
              <p:tags r:id="rId2"/>
            </p:custDataLst>
          </p:nvPr>
        </p:nvGrpSpPr>
        <p:grpSpPr>
          <a:xfrm>
            <a:off x="5683974" y="1778185"/>
            <a:ext cx="741729" cy="741729"/>
            <a:chOff x="5750320" y="1734643"/>
            <a:chExt cx="741729" cy="741729"/>
          </a:xfrm>
        </p:grpSpPr>
        <p:sp>
          <p:nvSpPr>
            <p:cNvPr id="71" name="任意多边形: 形状 70"/>
            <p:cNvSpPr/>
            <p:nvPr/>
          </p:nvSpPr>
          <p:spPr bwMode="auto">
            <a:xfrm>
              <a:off x="5750320" y="1734643"/>
              <a:ext cx="741729" cy="741729"/>
            </a:xfrm>
            <a:custGeom>
              <a:avLst/>
              <a:gdLst>
                <a:gd name="T0" fmla="*/ 0 w 320"/>
                <a:gd name="T1" fmla="*/ 159 h 320"/>
                <a:gd name="T2" fmla="*/ 3 w 320"/>
                <a:gd name="T3" fmla="*/ 127 h 320"/>
                <a:gd name="T4" fmla="*/ 13 w 320"/>
                <a:gd name="T5" fmla="*/ 98 h 320"/>
                <a:gd name="T6" fmla="*/ 27 w 320"/>
                <a:gd name="T7" fmla="*/ 70 h 320"/>
                <a:gd name="T8" fmla="*/ 47 w 320"/>
                <a:gd name="T9" fmla="*/ 46 h 320"/>
                <a:gd name="T10" fmla="*/ 70 w 320"/>
                <a:gd name="T11" fmla="*/ 27 h 320"/>
                <a:gd name="T12" fmla="*/ 97 w 320"/>
                <a:gd name="T13" fmla="*/ 12 h 320"/>
                <a:gd name="T14" fmla="*/ 127 w 320"/>
                <a:gd name="T15" fmla="*/ 2 h 320"/>
                <a:gd name="T16" fmla="*/ 160 w 320"/>
                <a:gd name="T17" fmla="*/ 0 h 320"/>
                <a:gd name="T18" fmla="*/ 177 w 320"/>
                <a:gd name="T19" fmla="*/ 0 h 320"/>
                <a:gd name="T20" fmla="*/ 207 w 320"/>
                <a:gd name="T21" fmla="*/ 7 h 320"/>
                <a:gd name="T22" fmla="*/ 237 w 320"/>
                <a:gd name="T23" fmla="*/ 19 h 320"/>
                <a:gd name="T24" fmla="*/ 261 w 320"/>
                <a:gd name="T25" fmla="*/ 37 h 320"/>
                <a:gd name="T26" fmla="*/ 284 w 320"/>
                <a:gd name="T27" fmla="*/ 58 h 320"/>
                <a:gd name="T28" fmla="*/ 300 w 320"/>
                <a:gd name="T29" fmla="*/ 84 h 320"/>
                <a:gd name="T30" fmla="*/ 313 w 320"/>
                <a:gd name="T31" fmla="*/ 112 h 320"/>
                <a:gd name="T32" fmla="*/ 319 w 320"/>
                <a:gd name="T33" fmla="*/ 144 h 320"/>
                <a:gd name="T34" fmla="*/ 320 w 320"/>
                <a:gd name="T35" fmla="*/ 159 h 320"/>
                <a:gd name="T36" fmla="*/ 317 w 320"/>
                <a:gd name="T37" fmla="*/ 192 h 320"/>
                <a:gd name="T38" fmla="*/ 308 w 320"/>
                <a:gd name="T39" fmla="*/ 222 h 320"/>
                <a:gd name="T40" fmla="*/ 292 w 320"/>
                <a:gd name="T41" fmla="*/ 249 h 320"/>
                <a:gd name="T42" fmla="*/ 273 w 320"/>
                <a:gd name="T43" fmla="*/ 274 h 320"/>
                <a:gd name="T44" fmla="*/ 250 w 320"/>
                <a:gd name="T45" fmla="*/ 293 h 320"/>
                <a:gd name="T46" fmla="*/ 223 w 320"/>
                <a:gd name="T47" fmla="*/ 308 h 320"/>
                <a:gd name="T48" fmla="*/ 192 w 320"/>
                <a:gd name="T49" fmla="*/ 317 h 320"/>
                <a:gd name="T50" fmla="*/ 160 w 320"/>
                <a:gd name="T51" fmla="*/ 320 h 320"/>
                <a:gd name="T52" fmla="*/ 143 w 320"/>
                <a:gd name="T53" fmla="*/ 320 h 320"/>
                <a:gd name="T54" fmla="*/ 112 w 320"/>
                <a:gd name="T55" fmla="*/ 313 h 320"/>
                <a:gd name="T56" fmla="*/ 83 w 320"/>
                <a:gd name="T57" fmla="*/ 301 h 320"/>
                <a:gd name="T58" fmla="*/ 57 w 320"/>
                <a:gd name="T59" fmla="*/ 283 h 320"/>
                <a:gd name="T60" fmla="*/ 36 w 320"/>
                <a:gd name="T61" fmla="*/ 262 h 320"/>
                <a:gd name="T62" fmla="*/ 18 w 320"/>
                <a:gd name="T63" fmla="*/ 236 h 320"/>
                <a:gd name="T64" fmla="*/ 7 w 320"/>
                <a:gd name="T65" fmla="*/ 208 h 320"/>
                <a:gd name="T66" fmla="*/ 1 w 320"/>
                <a:gd name="T67" fmla="*/ 176 h 320"/>
                <a:gd name="T68" fmla="*/ 0 w 320"/>
                <a:gd name="T6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0" y="159"/>
                  </a:moveTo>
                  <a:lnTo>
                    <a:pt x="0" y="159"/>
                  </a:lnTo>
                  <a:lnTo>
                    <a:pt x="1" y="144"/>
                  </a:lnTo>
                  <a:lnTo>
                    <a:pt x="3" y="127"/>
                  </a:lnTo>
                  <a:lnTo>
                    <a:pt x="7" y="112"/>
                  </a:lnTo>
                  <a:lnTo>
                    <a:pt x="13" y="98"/>
                  </a:lnTo>
                  <a:lnTo>
                    <a:pt x="18" y="84"/>
                  </a:lnTo>
                  <a:lnTo>
                    <a:pt x="27" y="70"/>
                  </a:lnTo>
                  <a:lnTo>
                    <a:pt x="36" y="58"/>
                  </a:lnTo>
                  <a:lnTo>
                    <a:pt x="47" y="46"/>
                  </a:lnTo>
                  <a:lnTo>
                    <a:pt x="57" y="37"/>
                  </a:lnTo>
                  <a:lnTo>
                    <a:pt x="70" y="27"/>
                  </a:lnTo>
                  <a:lnTo>
                    <a:pt x="83" y="19"/>
                  </a:lnTo>
                  <a:lnTo>
                    <a:pt x="97" y="12"/>
                  </a:lnTo>
                  <a:lnTo>
                    <a:pt x="112" y="7"/>
                  </a:lnTo>
                  <a:lnTo>
                    <a:pt x="127" y="2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7" y="7"/>
                  </a:lnTo>
                  <a:lnTo>
                    <a:pt x="223" y="12"/>
                  </a:lnTo>
                  <a:lnTo>
                    <a:pt x="237" y="19"/>
                  </a:lnTo>
                  <a:lnTo>
                    <a:pt x="250" y="27"/>
                  </a:lnTo>
                  <a:lnTo>
                    <a:pt x="261" y="37"/>
                  </a:lnTo>
                  <a:lnTo>
                    <a:pt x="273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3" y="112"/>
                  </a:lnTo>
                  <a:lnTo>
                    <a:pt x="317" y="127"/>
                  </a:lnTo>
                  <a:lnTo>
                    <a:pt x="319" y="144"/>
                  </a:lnTo>
                  <a:lnTo>
                    <a:pt x="320" y="159"/>
                  </a:lnTo>
                  <a:lnTo>
                    <a:pt x="320" y="159"/>
                  </a:lnTo>
                  <a:lnTo>
                    <a:pt x="319" y="176"/>
                  </a:lnTo>
                  <a:lnTo>
                    <a:pt x="317" y="192"/>
                  </a:lnTo>
                  <a:lnTo>
                    <a:pt x="313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49"/>
                  </a:lnTo>
                  <a:lnTo>
                    <a:pt x="284" y="262"/>
                  </a:lnTo>
                  <a:lnTo>
                    <a:pt x="273" y="274"/>
                  </a:lnTo>
                  <a:lnTo>
                    <a:pt x="261" y="283"/>
                  </a:lnTo>
                  <a:lnTo>
                    <a:pt x="250" y="293"/>
                  </a:lnTo>
                  <a:lnTo>
                    <a:pt x="237" y="301"/>
                  </a:lnTo>
                  <a:lnTo>
                    <a:pt x="223" y="308"/>
                  </a:lnTo>
                  <a:lnTo>
                    <a:pt x="207" y="313"/>
                  </a:lnTo>
                  <a:lnTo>
                    <a:pt x="192" y="317"/>
                  </a:lnTo>
                  <a:lnTo>
                    <a:pt x="177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3" y="320"/>
                  </a:lnTo>
                  <a:lnTo>
                    <a:pt x="127" y="317"/>
                  </a:lnTo>
                  <a:lnTo>
                    <a:pt x="112" y="313"/>
                  </a:lnTo>
                  <a:lnTo>
                    <a:pt x="97" y="308"/>
                  </a:lnTo>
                  <a:lnTo>
                    <a:pt x="83" y="301"/>
                  </a:lnTo>
                  <a:lnTo>
                    <a:pt x="70" y="293"/>
                  </a:lnTo>
                  <a:lnTo>
                    <a:pt x="57" y="283"/>
                  </a:lnTo>
                  <a:lnTo>
                    <a:pt x="47" y="274"/>
                  </a:lnTo>
                  <a:lnTo>
                    <a:pt x="36" y="262"/>
                  </a:lnTo>
                  <a:lnTo>
                    <a:pt x="27" y="249"/>
                  </a:lnTo>
                  <a:lnTo>
                    <a:pt x="18" y="236"/>
                  </a:lnTo>
                  <a:lnTo>
                    <a:pt x="13" y="222"/>
                  </a:lnTo>
                  <a:lnTo>
                    <a:pt x="7" y="208"/>
                  </a:lnTo>
                  <a:lnTo>
                    <a:pt x="3" y="192"/>
                  </a:lnTo>
                  <a:lnTo>
                    <a:pt x="1" y="176"/>
                  </a:lnTo>
                  <a:lnTo>
                    <a:pt x="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任意多边形: 形状 71"/>
            <p:cNvSpPr/>
            <p:nvPr/>
          </p:nvSpPr>
          <p:spPr bwMode="auto">
            <a:xfrm>
              <a:off x="5914918" y="1877816"/>
              <a:ext cx="412028" cy="439496"/>
            </a:xfrm>
            <a:custGeom>
              <a:avLst/>
              <a:gdLst>
                <a:gd name="connsiteX0" fmla="*/ 6350 w 309563"/>
                <a:gd name="connsiteY0" fmla="*/ 309562 h 330200"/>
                <a:gd name="connsiteX1" fmla="*/ 303213 w 309563"/>
                <a:gd name="connsiteY1" fmla="*/ 309562 h 330200"/>
                <a:gd name="connsiteX2" fmla="*/ 303213 w 309563"/>
                <a:gd name="connsiteY2" fmla="*/ 330200 h 330200"/>
                <a:gd name="connsiteX3" fmla="*/ 6350 w 309563"/>
                <a:gd name="connsiteY3" fmla="*/ 330200 h 330200"/>
                <a:gd name="connsiteX4" fmla="*/ 157162 w 309563"/>
                <a:gd name="connsiteY4" fmla="*/ 196850 h 330200"/>
                <a:gd name="connsiteX5" fmla="*/ 157162 w 309563"/>
                <a:gd name="connsiteY5" fmla="*/ 228600 h 330200"/>
                <a:gd name="connsiteX6" fmla="*/ 167322 w 309563"/>
                <a:gd name="connsiteY6" fmla="*/ 222250 h 330200"/>
                <a:gd name="connsiteX7" fmla="*/ 169862 w 309563"/>
                <a:gd name="connsiteY7" fmla="*/ 212090 h 330200"/>
                <a:gd name="connsiteX8" fmla="*/ 167322 w 309563"/>
                <a:gd name="connsiteY8" fmla="*/ 203200 h 330200"/>
                <a:gd name="connsiteX9" fmla="*/ 157162 w 309563"/>
                <a:gd name="connsiteY9" fmla="*/ 196850 h 330200"/>
                <a:gd name="connsiteX10" fmla="*/ 146050 w 309563"/>
                <a:gd name="connsiteY10" fmla="*/ 141287 h 330200"/>
                <a:gd name="connsiteX11" fmla="*/ 139104 w 309563"/>
                <a:gd name="connsiteY11" fmla="*/ 146483 h 330200"/>
                <a:gd name="connsiteX12" fmla="*/ 134937 w 309563"/>
                <a:gd name="connsiteY12" fmla="*/ 155575 h 330200"/>
                <a:gd name="connsiteX13" fmla="*/ 137715 w 309563"/>
                <a:gd name="connsiteY13" fmla="*/ 163368 h 330200"/>
                <a:gd name="connsiteX14" fmla="*/ 146050 w 309563"/>
                <a:gd name="connsiteY14" fmla="*/ 169862 h 330200"/>
                <a:gd name="connsiteX15" fmla="*/ 146050 w 309563"/>
                <a:gd name="connsiteY15" fmla="*/ 141287 h 330200"/>
                <a:gd name="connsiteX16" fmla="*/ 244475 w 309563"/>
                <a:gd name="connsiteY16" fmla="*/ 123825 h 330200"/>
                <a:gd name="connsiteX17" fmla="*/ 265113 w 309563"/>
                <a:gd name="connsiteY17" fmla="*/ 123825 h 330200"/>
                <a:gd name="connsiteX18" fmla="*/ 265113 w 309563"/>
                <a:gd name="connsiteY18" fmla="*/ 285750 h 330200"/>
                <a:gd name="connsiteX19" fmla="*/ 244475 w 309563"/>
                <a:gd name="connsiteY19" fmla="*/ 285750 h 330200"/>
                <a:gd name="connsiteX20" fmla="*/ 44450 w 309563"/>
                <a:gd name="connsiteY20" fmla="*/ 123825 h 330200"/>
                <a:gd name="connsiteX21" fmla="*/ 65088 w 309563"/>
                <a:gd name="connsiteY21" fmla="*/ 123825 h 330200"/>
                <a:gd name="connsiteX22" fmla="*/ 65088 w 309563"/>
                <a:gd name="connsiteY22" fmla="*/ 285750 h 330200"/>
                <a:gd name="connsiteX23" fmla="*/ 44450 w 309563"/>
                <a:gd name="connsiteY23" fmla="*/ 285750 h 330200"/>
                <a:gd name="connsiteX24" fmla="*/ 145673 w 309563"/>
                <a:gd name="connsiteY24" fmla="*/ 115887 h 330200"/>
                <a:gd name="connsiteX25" fmla="*/ 157539 w 309563"/>
                <a:gd name="connsiteY25" fmla="*/ 115887 h 330200"/>
                <a:gd name="connsiteX26" fmla="*/ 157539 w 309563"/>
                <a:gd name="connsiteY26" fmla="*/ 123626 h 330200"/>
                <a:gd name="connsiteX27" fmla="*/ 178634 w 309563"/>
                <a:gd name="connsiteY27" fmla="*/ 132655 h 330200"/>
                <a:gd name="connsiteX28" fmla="*/ 187863 w 309563"/>
                <a:gd name="connsiteY28" fmla="*/ 152003 h 330200"/>
                <a:gd name="connsiteX29" fmla="*/ 166768 w 309563"/>
                <a:gd name="connsiteY29" fmla="*/ 154583 h 330200"/>
                <a:gd name="connsiteX30" fmla="*/ 157539 w 309563"/>
                <a:gd name="connsiteY30" fmla="*/ 141684 h 330200"/>
                <a:gd name="connsiteX31" fmla="*/ 157539 w 309563"/>
                <a:gd name="connsiteY31" fmla="*/ 173930 h 330200"/>
                <a:gd name="connsiteX32" fmla="*/ 183908 w 309563"/>
                <a:gd name="connsiteY32" fmla="*/ 186829 h 330200"/>
                <a:gd name="connsiteX33" fmla="*/ 190500 w 309563"/>
                <a:gd name="connsiteY33" fmla="*/ 208756 h 330200"/>
                <a:gd name="connsiteX34" fmla="*/ 182589 w 309563"/>
                <a:gd name="connsiteY34" fmla="*/ 233263 h 330200"/>
                <a:gd name="connsiteX35" fmla="*/ 157539 w 309563"/>
                <a:gd name="connsiteY35" fmla="*/ 246162 h 330200"/>
                <a:gd name="connsiteX36" fmla="*/ 157539 w 309563"/>
                <a:gd name="connsiteY36" fmla="*/ 260350 h 330200"/>
                <a:gd name="connsiteX37" fmla="*/ 145673 w 309563"/>
                <a:gd name="connsiteY37" fmla="*/ 260350 h 330200"/>
                <a:gd name="connsiteX38" fmla="*/ 145673 w 309563"/>
                <a:gd name="connsiteY38" fmla="*/ 246162 h 330200"/>
                <a:gd name="connsiteX39" fmla="*/ 123260 w 309563"/>
                <a:gd name="connsiteY39" fmla="*/ 235843 h 330200"/>
                <a:gd name="connsiteX40" fmla="*/ 112712 w 309563"/>
                <a:gd name="connsiteY40" fmla="*/ 211336 h 330200"/>
                <a:gd name="connsiteX41" fmla="*/ 133807 w 309563"/>
                <a:gd name="connsiteY41" fmla="*/ 208756 h 330200"/>
                <a:gd name="connsiteX42" fmla="*/ 137762 w 309563"/>
                <a:gd name="connsiteY42" fmla="*/ 220365 h 330200"/>
                <a:gd name="connsiteX43" fmla="*/ 145673 w 309563"/>
                <a:gd name="connsiteY43" fmla="*/ 226814 h 330200"/>
                <a:gd name="connsiteX44" fmla="*/ 145673 w 309563"/>
                <a:gd name="connsiteY44" fmla="*/ 193278 h 330200"/>
                <a:gd name="connsiteX45" fmla="*/ 123260 w 309563"/>
                <a:gd name="connsiteY45" fmla="*/ 179090 h 330200"/>
                <a:gd name="connsiteX46" fmla="*/ 115349 w 309563"/>
                <a:gd name="connsiteY46" fmla="*/ 157162 h 330200"/>
                <a:gd name="connsiteX47" fmla="*/ 123260 w 309563"/>
                <a:gd name="connsiteY47" fmla="*/ 133945 h 330200"/>
                <a:gd name="connsiteX48" fmla="*/ 145673 w 309563"/>
                <a:gd name="connsiteY48" fmla="*/ 123626 h 330200"/>
                <a:gd name="connsiteX49" fmla="*/ 145673 w 309563"/>
                <a:gd name="connsiteY49" fmla="*/ 115887 h 330200"/>
                <a:gd name="connsiteX50" fmla="*/ 155575 w 309563"/>
                <a:gd name="connsiteY50" fmla="*/ 0 h 330200"/>
                <a:gd name="connsiteX51" fmla="*/ 309563 w 309563"/>
                <a:gd name="connsiteY51" fmla="*/ 96837 h 330200"/>
                <a:gd name="connsiteX52" fmla="*/ 298450 w 309563"/>
                <a:gd name="connsiteY52" fmla="*/ 114300 h 330200"/>
                <a:gd name="connsiteX53" fmla="*/ 155575 w 309563"/>
                <a:gd name="connsiteY53" fmla="*/ 23812 h 330200"/>
                <a:gd name="connsiteX54" fmla="*/ 11113 w 309563"/>
                <a:gd name="connsiteY54" fmla="*/ 114300 h 330200"/>
                <a:gd name="connsiteX55" fmla="*/ 0 w 309563"/>
                <a:gd name="connsiteY55" fmla="*/ 96837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09563" h="330200">
                  <a:moveTo>
                    <a:pt x="6350" y="309562"/>
                  </a:moveTo>
                  <a:lnTo>
                    <a:pt x="303213" y="309562"/>
                  </a:lnTo>
                  <a:lnTo>
                    <a:pt x="303213" y="330200"/>
                  </a:lnTo>
                  <a:lnTo>
                    <a:pt x="6350" y="330200"/>
                  </a:lnTo>
                  <a:close/>
                  <a:moveTo>
                    <a:pt x="157162" y="196850"/>
                  </a:moveTo>
                  <a:lnTo>
                    <a:pt x="157162" y="228600"/>
                  </a:lnTo>
                  <a:cubicBezTo>
                    <a:pt x="160972" y="227330"/>
                    <a:pt x="164782" y="226060"/>
                    <a:pt x="167322" y="222250"/>
                  </a:cubicBezTo>
                  <a:cubicBezTo>
                    <a:pt x="168592" y="219710"/>
                    <a:pt x="169862" y="215900"/>
                    <a:pt x="169862" y="212090"/>
                  </a:cubicBezTo>
                  <a:cubicBezTo>
                    <a:pt x="169862" y="208280"/>
                    <a:pt x="169862" y="205740"/>
                    <a:pt x="167322" y="203200"/>
                  </a:cubicBezTo>
                  <a:cubicBezTo>
                    <a:pt x="164782" y="200660"/>
                    <a:pt x="162242" y="198120"/>
                    <a:pt x="157162" y="196850"/>
                  </a:cubicBezTo>
                  <a:close/>
                  <a:moveTo>
                    <a:pt x="146050" y="141287"/>
                  </a:moveTo>
                  <a:cubicBezTo>
                    <a:pt x="143272" y="142586"/>
                    <a:pt x="140494" y="143885"/>
                    <a:pt x="139104" y="146483"/>
                  </a:cubicBezTo>
                  <a:cubicBezTo>
                    <a:pt x="136326" y="149080"/>
                    <a:pt x="134937" y="151678"/>
                    <a:pt x="134937" y="155575"/>
                  </a:cubicBezTo>
                  <a:cubicBezTo>
                    <a:pt x="134937" y="158172"/>
                    <a:pt x="136326" y="160770"/>
                    <a:pt x="137715" y="163368"/>
                  </a:cubicBezTo>
                  <a:cubicBezTo>
                    <a:pt x="140494" y="165966"/>
                    <a:pt x="143272" y="167265"/>
                    <a:pt x="146050" y="169862"/>
                  </a:cubicBezTo>
                  <a:cubicBezTo>
                    <a:pt x="146050" y="169862"/>
                    <a:pt x="146050" y="169862"/>
                    <a:pt x="146050" y="141287"/>
                  </a:cubicBezTo>
                  <a:close/>
                  <a:moveTo>
                    <a:pt x="244475" y="123825"/>
                  </a:moveTo>
                  <a:lnTo>
                    <a:pt x="265113" y="123825"/>
                  </a:lnTo>
                  <a:lnTo>
                    <a:pt x="265113" y="285750"/>
                  </a:lnTo>
                  <a:lnTo>
                    <a:pt x="244475" y="285750"/>
                  </a:lnTo>
                  <a:close/>
                  <a:moveTo>
                    <a:pt x="44450" y="123825"/>
                  </a:moveTo>
                  <a:lnTo>
                    <a:pt x="65088" y="123825"/>
                  </a:lnTo>
                  <a:lnTo>
                    <a:pt x="65088" y="285750"/>
                  </a:lnTo>
                  <a:lnTo>
                    <a:pt x="44450" y="285750"/>
                  </a:lnTo>
                  <a:close/>
                  <a:moveTo>
                    <a:pt x="145673" y="115887"/>
                  </a:moveTo>
                  <a:cubicBezTo>
                    <a:pt x="145673" y="115887"/>
                    <a:pt x="145673" y="115887"/>
                    <a:pt x="157539" y="115887"/>
                  </a:cubicBezTo>
                  <a:cubicBezTo>
                    <a:pt x="157539" y="115887"/>
                    <a:pt x="157539" y="115887"/>
                    <a:pt x="157539" y="123626"/>
                  </a:cubicBezTo>
                  <a:cubicBezTo>
                    <a:pt x="166768" y="124916"/>
                    <a:pt x="173360" y="127495"/>
                    <a:pt x="178634" y="132655"/>
                  </a:cubicBezTo>
                  <a:cubicBezTo>
                    <a:pt x="182589" y="137814"/>
                    <a:pt x="186545" y="144264"/>
                    <a:pt x="187863" y="152003"/>
                  </a:cubicBezTo>
                  <a:cubicBezTo>
                    <a:pt x="187863" y="152003"/>
                    <a:pt x="187863" y="152003"/>
                    <a:pt x="166768" y="154583"/>
                  </a:cubicBezTo>
                  <a:cubicBezTo>
                    <a:pt x="166768" y="148133"/>
                    <a:pt x="162813" y="144264"/>
                    <a:pt x="157539" y="141684"/>
                  </a:cubicBezTo>
                  <a:cubicBezTo>
                    <a:pt x="157539" y="141684"/>
                    <a:pt x="157539" y="141684"/>
                    <a:pt x="157539" y="173930"/>
                  </a:cubicBezTo>
                  <a:cubicBezTo>
                    <a:pt x="170723" y="176510"/>
                    <a:pt x="179952" y="181670"/>
                    <a:pt x="183908" y="186829"/>
                  </a:cubicBezTo>
                  <a:cubicBezTo>
                    <a:pt x="189182" y="193278"/>
                    <a:pt x="190500" y="199727"/>
                    <a:pt x="190500" y="208756"/>
                  </a:cubicBezTo>
                  <a:cubicBezTo>
                    <a:pt x="190500" y="217785"/>
                    <a:pt x="187863" y="226814"/>
                    <a:pt x="182589" y="233263"/>
                  </a:cubicBezTo>
                  <a:cubicBezTo>
                    <a:pt x="175997" y="239713"/>
                    <a:pt x="168087" y="243582"/>
                    <a:pt x="157539" y="246162"/>
                  </a:cubicBezTo>
                  <a:cubicBezTo>
                    <a:pt x="157539" y="246162"/>
                    <a:pt x="157539" y="246162"/>
                    <a:pt x="157539" y="260350"/>
                  </a:cubicBezTo>
                  <a:cubicBezTo>
                    <a:pt x="157539" y="260350"/>
                    <a:pt x="157539" y="260350"/>
                    <a:pt x="145673" y="260350"/>
                  </a:cubicBezTo>
                  <a:cubicBezTo>
                    <a:pt x="145673" y="260350"/>
                    <a:pt x="145673" y="260350"/>
                    <a:pt x="145673" y="246162"/>
                  </a:cubicBezTo>
                  <a:cubicBezTo>
                    <a:pt x="136444" y="244872"/>
                    <a:pt x="129852" y="241003"/>
                    <a:pt x="123260" y="235843"/>
                  </a:cubicBezTo>
                  <a:cubicBezTo>
                    <a:pt x="117986" y="229394"/>
                    <a:pt x="114030" y="221655"/>
                    <a:pt x="112712" y="211336"/>
                  </a:cubicBezTo>
                  <a:cubicBezTo>
                    <a:pt x="112712" y="211336"/>
                    <a:pt x="112712" y="211336"/>
                    <a:pt x="133807" y="208756"/>
                  </a:cubicBezTo>
                  <a:cubicBezTo>
                    <a:pt x="133807" y="212626"/>
                    <a:pt x="136444" y="216495"/>
                    <a:pt x="137762" y="220365"/>
                  </a:cubicBezTo>
                  <a:cubicBezTo>
                    <a:pt x="140399" y="222945"/>
                    <a:pt x="143036" y="225524"/>
                    <a:pt x="145673" y="226814"/>
                  </a:cubicBezTo>
                  <a:cubicBezTo>
                    <a:pt x="145673" y="226814"/>
                    <a:pt x="145673" y="226814"/>
                    <a:pt x="145673" y="193278"/>
                  </a:cubicBezTo>
                  <a:cubicBezTo>
                    <a:pt x="135126" y="189409"/>
                    <a:pt x="127215" y="185539"/>
                    <a:pt x="123260" y="179090"/>
                  </a:cubicBezTo>
                  <a:cubicBezTo>
                    <a:pt x="117986" y="172641"/>
                    <a:pt x="115349" y="164901"/>
                    <a:pt x="115349" y="157162"/>
                  </a:cubicBezTo>
                  <a:cubicBezTo>
                    <a:pt x="115349" y="148133"/>
                    <a:pt x="117986" y="140394"/>
                    <a:pt x="123260" y="133945"/>
                  </a:cubicBezTo>
                  <a:cubicBezTo>
                    <a:pt x="129852" y="128785"/>
                    <a:pt x="136444" y="124916"/>
                    <a:pt x="145673" y="123626"/>
                  </a:cubicBezTo>
                  <a:cubicBezTo>
                    <a:pt x="145673" y="123626"/>
                    <a:pt x="145673" y="123626"/>
                    <a:pt x="145673" y="115887"/>
                  </a:cubicBezTo>
                  <a:close/>
                  <a:moveTo>
                    <a:pt x="155575" y="0"/>
                  </a:moveTo>
                  <a:lnTo>
                    <a:pt x="309563" y="96837"/>
                  </a:lnTo>
                  <a:lnTo>
                    <a:pt x="298450" y="114300"/>
                  </a:lnTo>
                  <a:lnTo>
                    <a:pt x="155575" y="23812"/>
                  </a:lnTo>
                  <a:lnTo>
                    <a:pt x="11113" y="114300"/>
                  </a:lnTo>
                  <a:lnTo>
                    <a:pt x="0" y="968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8" name="千图PPT彼岸天：ID 8661124库_组合 17"/>
          <p:cNvGrpSpPr/>
          <p:nvPr>
            <p:custDataLst>
              <p:tags r:id="rId3"/>
            </p:custDataLst>
          </p:nvPr>
        </p:nvGrpSpPr>
        <p:grpSpPr>
          <a:xfrm>
            <a:off x="4770245" y="2446382"/>
            <a:ext cx="691538" cy="691538"/>
            <a:chOff x="4836591" y="2402840"/>
            <a:chExt cx="691538" cy="691538"/>
          </a:xfrm>
        </p:grpSpPr>
        <p:sp>
          <p:nvSpPr>
            <p:cNvPr id="67" name="椭圆 66"/>
            <p:cNvSpPr/>
            <p:nvPr/>
          </p:nvSpPr>
          <p:spPr>
            <a:xfrm>
              <a:off x="4836591" y="2402840"/>
              <a:ext cx="691538" cy="69153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5021983" y="2567730"/>
              <a:ext cx="325421" cy="377851"/>
              <a:chOff x="3680588" y="2753915"/>
              <a:chExt cx="393760" cy="457200"/>
            </a:xfrm>
            <a:solidFill>
              <a:schemeClr val="bg1"/>
            </a:solidFill>
          </p:grpSpPr>
          <p:sp>
            <p:nvSpPr>
              <p:cNvPr id="69" name="任意多边形: 形状 68"/>
              <p:cNvSpPr/>
              <p:nvPr/>
            </p:nvSpPr>
            <p:spPr bwMode="auto">
              <a:xfrm>
                <a:off x="3680588" y="2753915"/>
                <a:ext cx="393760" cy="457200"/>
              </a:xfrm>
              <a:custGeom>
                <a:avLst/>
                <a:gdLst>
                  <a:gd name="connsiteX0" fmla="*/ 216694 w 285750"/>
                  <a:gd name="connsiteY0" fmla="*/ 153987 h 331788"/>
                  <a:gd name="connsiteX1" fmla="*/ 206375 w 285750"/>
                  <a:gd name="connsiteY1" fmla="*/ 165100 h 331788"/>
                  <a:gd name="connsiteX2" fmla="*/ 216694 w 285750"/>
                  <a:gd name="connsiteY2" fmla="*/ 176213 h 331788"/>
                  <a:gd name="connsiteX3" fmla="*/ 227013 w 285750"/>
                  <a:gd name="connsiteY3" fmla="*/ 165100 h 331788"/>
                  <a:gd name="connsiteX4" fmla="*/ 216694 w 285750"/>
                  <a:gd name="connsiteY4" fmla="*/ 153987 h 331788"/>
                  <a:gd name="connsiteX5" fmla="*/ 224703 w 285750"/>
                  <a:gd name="connsiteY5" fmla="*/ 77497 h 331788"/>
                  <a:gd name="connsiteX6" fmla="*/ 231198 w 285750"/>
                  <a:gd name="connsiteY6" fmla="*/ 89174 h 331788"/>
                  <a:gd name="connsiteX7" fmla="*/ 226002 w 285750"/>
                  <a:gd name="connsiteY7" fmla="*/ 121609 h 331788"/>
                  <a:gd name="connsiteX8" fmla="*/ 226002 w 285750"/>
                  <a:gd name="connsiteY8" fmla="*/ 122906 h 331788"/>
                  <a:gd name="connsiteX9" fmla="*/ 262371 w 285750"/>
                  <a:gd name="connsiteY9" fmla="*/ 173505 h 331788"/>
                  <a:gd name="connsiteX10" fmla="*/ 271463 w 285750"/>
                  <a:gd name="connsiteY10" fmla="*/ 173505 h 331788"/>
                  <a:gd name="connsiteX11" fmla="*/ 285750 w 285750"/>
                  <a:gd name="connsiteY11" fmla="*/ 187777 h 331788"/>
                  <a:gd name="connsiteX12" fmla="*/ 285750 w 285750"/>
                  <a:gd name="connsiteY12" fmla="*/ 220212 h 331788"/>
                  <a:gd name="connsiteX13" fmla="*/ 271463 w 285750"/>
                  <a:gd name="connsiteY13" fmla="*/ 233186 h 331788"/>
                  <a:gd name="connsiteX14" fmla="*/ 262371 w 285750"/>
                  <a:gd name="connsiteY14" fmla="*/ 233186 h 331788"/>
                  <a:gd name="connsiteX15" fmla="*/ 231198 w 285750"/>
                  <a:gd name="connsiteY15" fmla="*/ 282487 h 331788"/>
                  <a:gd name="connsiteX16" fmla="*/ 229899 w 285750"/>
                  <a:gd name="connsiteY16" fmla="*/ 282487 h 331788"/>
                  <a:gd name="connsiteX17" fmla="*/ 228600 w 285750"/>
                  <a:gd name="connsiteY17" fmla="*/ 283784 h 331788"/>
                  <a:gd name="connsiteX18" fmla="*/ 214313 w 285750"/>
                  <a:gd name="connsiteY18" fmla="*/ 313625 h 331788"/>
                  <a:gd name="connsiteX19" fmla="*/ 214313 w 285750"/>
                  <a:gd name="connsiteY19" fmla="*/ 324004 h 331788"/>
                  <a:gd name="connsiteX20" fmla="*/ 206519 w 285750"/>
                  <a:gd name="connsiteY20" fmla="*/ 331788 h 331788"/>
                  <a:gd name="connsiteX21" fmla="*/ 162358 w 285750"/>
                  <a:gd name="connsiteY21" fmla="*/ 331788 h 331788"/>
                  <a:gd name="connsiteX22" fmla="*/ 155863 w 285750"/>
                  <a:gd name="connsiteY22" fmla="*/ 324004 h 331788"/>
                  <a:gd name="connsiteX23" fmla="*/ 155863 w 285750"/>
                  <a:gd name="connsiteY23" fmla="*/ 314922 h 331788"/>
                  <a:gd name="connsiteX24" fmla="*/ 140277 w 285750"/>
                  <a:gd name="connsiteY24" fmla="*/ 314922 h 331788"/>
                  <a:gd name="connsiteX25" fmla="*/ 120794 w 285750"/>
                  <a:gd name="connsiteY25" fmla="*/ 313625 h 331788"/>
                  <a:gd name="connsiteX26" fmla="*/ 120794 w 285750"/>
                  <a:gd name="connsiteY26" fmla="*/ 324004 h 331788"/>
                  <a:gd name="connsiteX27" fmla="*/ 114300 w 285750"/>
                  <a:gd name="connsiteY27" fmla="*/ 331788 h 331788"/>
                  <a:gd name="connsiteX28" fmla="*/ 70138 w 285750"/>
                  <a:gd name="connsiteY28" fmla="*/ 331788 h 331788"/>
                  <a:gd name="connsiteX29" fmla="*/ 62345 w 285750"/>
                  <a:gd name="connsiteY29" fmla="*/ 325301 h 331788"/>
                  <a:gd name="connsiteX30" fmla="*/ 62345 w 285750"/>
                  <a:gd name="connsiteY30" fmla="*/ 321409 h 331788"/>
                  <a:gd name="connsiteX31" fmla="*/ 46759 w 285750"/>
                  <a:gd name="connsiteY31" fmla="*/ 282487 h 331788"/>
                  <a:gd name="connsiteX32" fmla="*/ 24678 w 285750"/>
                  <a:gd name="connsiteY32" fmla="*/ 250052 h 331788"/>
                  <a:gd name="connsiteX33" fmla="*/ 16885 w 285750"/>
                  <a:gd name="connsiteY33" fmla="*/ 227996 h 331788"/>
                  <a:gd name="connsiteX34" fmla="*/ 14287 w 285750"/>
                  <a:gd name="connsiteY34" fmla="*/ 204643 h 331788"/>
                  <a:gd name="connsiteX35" fmla="*/ 23379 w 285750"/>
                  <a:gd name="connsiteY35" fmla="*/ 163126 h 331788"/>
                  <a:gd name="connsiteX36" fmla="*/ 84426 w 285750"/>
                  <a:gd name="connsiteY36" fmla="*/ 183884 h 331788"/>
                  <a:gd name="connsiteX37" fmla="*/ 181841 w 285750"/>
                  <a:gd name="connsiteY37" fmla="*/ 107337 h 331788"/>
                  <a:gd name="connsiteX38" fmla="*/ 192232 w 285750"/>
                  <a:gd name="connsiteY38" fmla="*/ 90471 h 331788"/>
                  <a:gd name="connsiteX39" fmla="*/ 224703 w 285750"/>
                  <a:gd name="connsiteY39" fmla="*/ 77497 h 331788"/>
                  <a:gd name="connsiteX40" fmla="*/ 79893 w 285750"/>
                  <a:gd name="connsiteY40" fmla="*/ 26987 h 331788"/>
                  <a:gd name="connsiteX41" fmla="*/ 76005 w 285750"/>
                  <a:gd name="connsiteY41" fmla="*/ 30840 h 331788"/>
                  <a:gd name="connsiteX42" fmla="*/ 76005 w 285750"/>
                  <a:gd name="connsiteY42" fmla="*/ 35977 h 331788"/>
                  <a:gd name="connsiteX43" fmla="*/ 72118 w 285750"/>
                  <a:gd name="connsiteY43" fmla="*/ 42398 h 331788"/>
                  <a:gd name="connsiteX44" fmla="*/ 53975 w 285750"/>
                  <a:gd name="connsiteY44" fmla="*/ 64231 h 331788"/>
                  <a:gd name="connsiteX45" fmla="*/ 66934 w 285750"/>
                  <a:gd name="connsiteY45" fmla="*/ 84779 h 331788"/>
                  <a:gd name="connsiteX46" fmla="*/ 83781 w 285750"/>
                  <a:gd name="connsiteY46" fmla="*/ 92485 h 331788"/>
                  <a:gd name="connsiteX47" fmla="*/ 88965 w 285750"/>
                  <a:gd name="connsiteY47" fmla="*/ 96337 h 331788"/>
                  <a:gd name="connsiteX48" fmla="*/ 87669 w 285750"/>
                  <a:gd name="connsiteY48" fmla="*/ 110464 h 331788"/>
                  <a:gd name="connsiteX49" fmla="*/ 77301 w 285750"/>
                  <a:gd name="connsiteY49" fmla="*/ 111749 h 331788"/>
                  <a:gd name="connsiteX50" fmla="*/ 61750 w 285750"/>
                  <a:gd name="connsiteY50" fmla="*/ 106612 h 331788"/>
                  <a:gd name="connsiteX51" fmla="*/ 56567 w 285750"/>
                  <a:gd name="connsiteY51" fmla="*/ 109180 h 331788"/>
                  <a:gd name="connsiteX52" fmla="*/ 53975 w 285750"/>
                  <a:gd name="connsiteY52" fmla="*/ 116886 h 331788"/>
                  <a:gd name="connsiteX53" fmla="*/ 56567 w 285750"/>
                  <a:gd name="connsiteY53" fmla="*/ 123307 h 331788"/>
                  <a:gd name="connsiteX54" fmla="*/ 70822 w 285750"/>
                  <a:gd name="connsiteY54" fmla="*/ 127160 h 331788"/>
                  <a:gd name="connsiteX55" fmla="*/ 74710 w 285750"/>
                  <a:gd name="connsiteY55" fmla="*/ 131013 h 331788"/>
                  <a:gd name="connsiteX56" fmla="*/ 74710 w 285750"/>
                  <a:gd name="connsiteY56" fmla="*/ 137434 h 331788"/>
                  <a:gd name="connsiteX57" fmla="*/ 78597 w 285750"/>
                  <a:gd name="connsiteY57" fmla="*/ 140003 h 331788"/>
                  <a:gd name="connsiteX58" fmla="*/ 86373 w 285750"/>
                  <a:gd name="connsiteY58" fmla="*/ 140003 h 331788"/>
                  <a:gd name="connsiteX59" fmla="*/ 90261 w 285750"/>
                  <a:gd name="connsiteY59" fmla="*/ 137434 h 331788"/>
                  <a:gd name="connsiteX60" fmla="*/ 90261 w 285750"/>
                  <a:gd name="connsiteY60" fmla="*/ 129728 h 331788"/>
                  <a:gd name="connsiteX61" fmla="*/ 92852 w 285750"/>
                  <a:gd name="connsiteY61" fmla="*/ 125876 h 331788"/>
                  <a:gd name="connsiteX62" fmla="*/ 107108 w 285750"/>
                  <a:gd name="connsiteY62" fmla="*/ 116886 h 331788"/>
                  <a:gd name="connsiteX63" fmla="*/ 99332 w 285750"/>
                  <a:gd name="connsiteY63" fmla="*/ 78358 h 331788"/>
                  <a:gd name="connsiteX64" fmla="*/ 85077 w 285750"/>
                  <a:gd name="connsiteY64" fmla="*/ 71936 h 331788"/>
                  <a:gd name="connsiteX65" fmla="*/ 77301 w 285750"/>
                  <a:gd name="connsiteY65" fmla="*/ 68084 h 331788"/>
                  <a:gd name="connsiteX66" fmla="*/ 79893 w 285750"/>
                  <a:gd name="connsiteY66" fmla="*/ 56525 h 331788"/>
                  <a:gd name="connsiteX67" fmla="*/ 83781 w 285750"/>
                  <a:gd name="connsiteY67" fmla="*/ 55241 h 331788"/>
                  <a:gd name="connsiteX68" fmla="*/ 101924 w 285750"/>
                  <a:gd name="connsiteY68" fmla="*/ 59094 h 331788"/>
                  <a:gd name="connsiteX69" fmla="*/ 105812 w 285750"/>
                  <a:gd name="connsiteY69" fmla="*/ 56525 h 331788"/>
                  <a:gd name="connsiteX70" fmla="*/ 109699 w 285750"/>
                  <a:gd name="connsiteY70" fmla="*/ 47535 h 331788"/>
                  <a:gd name="connsiteX71" fmla="*/ 107108 w 285750"/>
                  <a:gd name="connsiteY71" fmla="*/ 43682 h 331788"/>
                  <a:gd name="connsiteX72" fmla="*/ 95444 w 285750"/>
                  <a:gd name="connsiteY72" fmla="*/ 39830 h 331788"/>
                  <a:gd name="connsiteX73" fmla="*/ 90261 w 285750"/>
                  <a:gd name="connsiteY73" fmla="*/ 34692 h 331788"/>
                  <a:gd name="connsiteX74" fmla="*/ 83781 w 285750"/>
                  <a:gd name="connsiteY74" fmla="*/ 26987 h 331788"/>
                  <a:gd name="connsiteX75" fmla="*/ 79893 w 285750"/>
                  <a:gd name="connsiteY75" fmla="*/ 26987 h 331788"/>
                  <a:gd name="connsiteX76" fmla="*/ 83344 w 285750"/>
                  <a:gd name="connsiteY76" fmla="*/ 0 h 331788"/>
                  <a:gd name="connsiteX77" fmla="*/ 166688 w 285750"/>
                  <a:gd name="connsiteY77" fmla="*/ 83344 h 331788"/>
                  <a:gd name="connsiteX78" fmla="*/ 83344 w 285750"/>
                  <a:gd name="connsiteY78" fmla="*/ 166688 h 331788"/>
                  <a:gd name="connsiteX79" fmla="*/ 0 w 285750"/>
                  <a:gd name="connsiteY79" fmla="*/ 83344 h 331788"/>
                  <a:gd name="connsiteX80" fmla="*/ 83344 w 285750"/>
                  <a:gd name="connsiteY80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85750" h="331788">
                    <a:moveTo>
                      <a:pt x="216694" y="153987"/>
                    </a:moveTo>
                    <a:cubicBezTo>
                      <a:pt x="210995" y="153987"/>
                      <a:pt x="206375" y="158962"/>
                      <a:pt x="206375" y="165100"/>
                    </a:cubicBezTo>
                    <a:cubicBezTo>
                      <a:pt x="206375" y="171238"/>
                      <a:pt x="210995" y="176213"/>
                      <a:pt x="216694" y="176213"/>
                    </a:cubicBezTo>
                    <a:cubicBezTo>
                      <a:pt x="222393" y="176213"/>
                      <a:pt x="227013" y="171238"/>
                      <a:pt x="227013" y="165100"/>
                    </a:cubicBezTo>
                    <a:cubicBezTo>
                      <a:pt x="227013" y="158962"/>
                      <a:pt x="222393" y="153987"/>
                      <a:pt x="216694" y="153987"/>
                    </a:cubicBezTo>
                    <a:close/>
                    <a:moveTo>
                      <a:pt x="224703" y="77497"/>
                    </a:moveTo>
                    <a:cubicBezTo>
                      <a:pt x="231198" y="76200"/>
                      <a:pt x="235094" y="83984"/>
                      <a:pt x="231198" y="89174"/>
                    </a:cubicBezTo>
                    <a:cubicBezTo>
                      <a:pt x="227301" y="96958"/>
                      <a:pt x="222106" y="108635"/>
                      <a:pt x="226002" y="121609"/>
                    </a:cubicBezTo>
                    <a:cubicBezTo>
                      <a:pt x="226002" y="121609"/>
                      <a:pt x="226002" y="122906"/>
                      <a:pt x="226002" y="122906"/>
                    </a:cubicBezTo>
                    <a:cubicBezTo>
                      <a:pt x="242888" y="137178"/>
                      <a:pt x="255876" y="154044"/>
                      <a:pt x="262371" y="173505"/>
                    </a:cubicBezTo>
                    <a:cubicBezTo>
                      <a:pt x="262371" y="173505"/>
                      <a:pt x="262371" y="173505"/>
                      <a:pt x="271463" y="173505"/>
                    </a:cubicBezTo>
                    <a:cubicBezTo>
                      <a:pt x="279256" y="173505"/>
                      <a:pt x="285750" y="179992"/>
                      <a:pt x="285750" y="187777"/>
                    </a:cubicBezTo>
                    <a:cubicBezTo>
                      <a:pt x="285750" y="187777"/>
                      <a:pt x="285750" y="187777"/>
                      <a:pt x="285750" y="220212"/>
                    </a:cubicBezTo>
                    <a:cubicBezTo>
                      <a:pt x="285750" y="226699"/>
                      <a:pt x="279256" y="233186"/>
                      <a:pt x="271463" y="233186"/>
                    </a:cubicBezTo>
                    <a:cubicBezTo>
                      <a:pt x="271463" y="233186"/>
                      <a:pt x="271463" y="233186"/>
                      <a:pt x="262371" y="233186"/>
                    </a:cubicBezTo>
                    <a:cubicBezTo>
                      <a:pt x="257175" y="251349"/>
                      <a:pt x="245485" y="268215"/>
                      <a:pt x="231198" y="282487"/>
                    </a:cubicBezTo>
                    <a:cubicBezTo>
                      <a:pt x="231198" y="282487"/>
                      <a:pt x="229899" y="282487"/>
                      <a:pt x="229899" y="282487"/>
                    </a:cubicBezTo>
                    <a:cubicBezTo>
                      <a:pt x="229899" y="282487"/>
                      <a:pt x="229899" y="282487"/>
                      <a:pt x="228600" y="283784"/>
                    </a:cubicBezTo>
                    <a:cubicBezTo>
                      <a:pt x="215611" y="295461"/>
                      <a:pt x="214313" y="309732"/>
                      <a:pt x="214313" y="313625"/>
                    </a:cubicBezTo>
                    <a:cubicBezTo>
                      <a:pt x="214313" y="313625"/>
                      <a:pt x="214313" y="313625"/>
                      <a:pt x="214313" y="324004"/>
                    </a:cubicBezTo>
                    <a:cubicBezTo>
                      <a:pt x="214313" y="329193"/>
                      <a:pt x="210416" y="331788"/>
                      <a:pt x="206519" y="331788"/>
                    </a:cubicBezTo>
                    <a:cubicBezTo>
                      <a:pt x="206519" y="331788"/>
                      <a:pt x="206519" y="331788"/>
                      <a:pt x="162358" y="331788"/>
                    </a:cubicBezTo>
                    <a:cubicBezTo>
                      <a:pt x="158461" y="331788"/>
                      <a:pt x="155863" y="327896"/>
                      <a:pt x="155863" y="324004"/>
                    </a:cubicBezTo>
                    <a:cubicBezTo>
                      <a:pt x="155863" y="324004"/>
                      <a:pt x="155863" y="324004"/>
                      <a:pt x="155863" y="314922"/>
                    </a:cubicBezTo>
                    <a:cubicBezTo>
                      <a:pt x="150668" y="314922"/>
                      <a:pt x="145472" y="314922"/>
                      <a:pt x="140277" y="314922"/>
                    </a:cubicBezTo>
                    <a:cubicBezTo>
                      <a:pt x="133783" y="314922"/>
                      <a:pt x="127288" y="314922"/>
                      <a:pt x="120794" y="313625"/>
                    </a:cubicBezTo>
                    <a:cubicBezTo>
                      <a:pt x="120794" y="313625"/>
                      <a:pt x="120794" y="313625"/>
                      <a:pt x="120794" y="324004"/>
                    </a:cubicBezTo>
                    <a:cubicBezTo>
                      <a:pt x="120794" y="329193"/>
                      <a:pt x="118196" y="331788"/>
                      <a:pt x="114300" y="331788"/>
                    </a:cubicBezTo>
                    <a:cubicBezTo>
                      <a:pt x="114300" y="331788"/>
                      <a:pt x="114300" y="331788"/>
                      <a:pt x="70138" y="331788"/>
                    </a:cubicBezTo>
                    <a:cubicBezTo>
                      <a:pt x="66242" y="331788"/>
                      <a:pt x="63644" y="329193"/>
                      <a:pt x="62345" y="325301"/>
                    </a:cubicBezTo>
                    <a:cubicBezTo>
                      <a:pt x="62345" y="325301"/>
                      <a:pt x="62345" y="325301"/>
                      <a:pt x="62345" y="321409"/>
                    </a:cubicBezTo>
                    <a:cubicBezTo>
                      <a:pt x="62345" y="313625"/>
                      <a:pt x="59747" y="296758"/>
                      <a:pt x="46759" y="282487"/>
                    </a:cubicBezTo>
                    <a:cubicBezTo>
                      <a:pt x="36368" y="272108"/>
                      <a:pt x="29873" y="260431"/>
                      <a:pt x="24678" y="250052"/>
                    </a:cubicBezTo>
                    <a:cubicBezTo>
                      <a:pt x="20781" y="242267"/>
                      <a:pt x="18183" y="235780"/>
                      <a:pt x="16885" y="227996"/>
                    </a:cubicBezTo>
                    <a:cubicBezTo>
                      <a:pt x="14287" y="220212"/>
                      <a:pt x="14287" y="212427"/>
                      <a:pt x="14287" y="204643"/>
                    </a:cubicBezTo>
                    <a:cubicBezTo>
                      <a:pt x="14287" y="190371"/>
                      <a:pt x="16885" y="176100"/>
                      <a:pt x="23379" y="163126"/>
                    </a:cubicBezTo>
                    <a:cubicBezTo>
                      <a:pt x="40264" y="176100"/>
                      <a:pt x="61046" y="183884"/>
                      <a:pt x="84426" y="183884"/>
                    </a:cubicBezTo>
                    <a:cubicBezTo>
                      <a:pt x="131185" y="183884"/>
                      <a:pt x="171450" y="151449"/>
                      <a:pt x="181841" y="107337"/>
                    </a:cubicBezTo>
                    <a:cubicBezTo>
                      <a:pt x="183139" y="100850"/>
                      <a:pt x="187036" y="94363"/>
                      <a:pt x="192232" y="90471"/>
                    </a:cubicBezTo>
                    <a:cubicBezTo>
                      <a:pt x="198726" y="83984"/>
                      <a:pt x="209117" y="78795"/>
                      <a:pt x="224703" y="77497"/>
                    </a:cubicBezTo>
                    <a:close/>
                    <a:moveTo>
                      <a:pt x="79893" y="26987"/>
                    </a:moveTo>
                    <a:cubicBezTo>
                      <a:pt x="77301" y="26987"/>
                      <a:pt x="76005" y="28271"/>
                      <a:pt x="76005" y="30840"/>
                    </a:cubicBezTo>
                    <a:cubicBezTo>
                      <a:pt x="76005" y="30840"/>
                      <a:pt x="76005" y="30840"/>
                      <a:pt x="76005" y="35977"/>
                    </a:cubicBezTo>
                    <a:cubicBezTo>
                      <a:pt x="76005" y="39830"/>
                      <a:pt x="76005" y="39830"/>
                      <a:pt x="72118" y="42398"/>
                    </a:cubicBezTo>
                    <a:cubicBezTo>
                      <a:pt x="61750" y="44967"/>
                      <a:pt x="55271" y="52672"/>
                      <a:pt x="53975" y="64231"/>
                    </a:cubicBezTo>
                    <a:cubicBezTo>
                      <a:pt x="53975" y="73221"/>
                      <a:pt x="59159" y="80926"/>
                      <a:pt x="66934" y="84779"/>
                    </a:cubicBezTo>
                    <a:cubicBezTo>
                      <a:pt x="72118" y="88632"/>
                      <a:pt x="78597" y="89916"/>
                      <a:pt x="83781" y="92485"/>
                    </a:cubicBezTo>
                    <a:cubicBezTo>
                      <a:pt x="85077" y="93769"/>
                      <a:pt x="87669" y="95053"/>
                      <a:pt x="88965" y="96337"/>
                    </a:cubicBezTo>
                    <a:cubicBezTo>
                      <a:pt x="94148" y="100190"/>
                      <a:pt x="94148" y="107896"/>
                      <a:pt x="87669" y="110464"/>
                    </a:cubicBezTo>
                    <a:cubicBezTo>
                      <a:pt x="83781" y="111749"/>
                      <a:pt x="81189" y="111749"/>
                      <a:pt x="77301" y="111749"/>
                    </a:cubicBezTo>
                    <a:cubicBezTo>
                      <a:pt x="72118" y="110464"/>
                      <a:pt x="66934" y="109180"/>
                      <a:pt x="61750" y="106612"/>
                    </a:cubicBezTo>
                    <a:cubicBezTo>
                      <a:pt x="59159" y="105327"/>
                      <a:pt x="57863" y="105327"/>
                      <a:pt x="56567" y="109180"/>
                    </a:cubicBezTo>
                    <a:cubicBezTo>
                      <a:pt x="55271" y="111749"/>
                      <a:pt x="55271" y="114317"/>
                      <a:pt x="53975" y="116886"/>
                    </a:cubicBezTo>
                    <a:cubicBezTo>
                      <a:pt x="53975" y="120739"/>
                      <a:pt x="53975" y="120739"/>
                      <a:pt x="56567" y="123307"/>
                    </a:cubicBezTo>
                    <a:cubicBezTo>
                      <a:pt x="61750" y="124591"/>
                      <a:pt x="66934" y="125876"/>
                      <a:pt x="70822" y="127160"/>
                    </a:cubicBezTo>
                    <a:cubicBezTo>
                      <a:pt x="74710" y="127160"/>
                      <a:pt x="74710" y="127160"/>
                      <a:pt x="74710" y="131013"/>
                    </a:cubicBezTo>
                    <a:cubicBezTo>
                      <a:pt x="74710" y="133581"/>
                      <a:pt x="74710" y="134866"/>
                      <a:pt x="74710" y="137434"/>
                    </a:cubicBezTo>
                    <a:cubicBezTo>
                      <a:pt x="74710" y="138718"/>
                      <a:pt x="76005" y="140003"/>
                      <a:pt x="78597" y="140003"/>
                    </a:cubicBezTo>
                    <a:cubicBezTo>
                      <a:pt x="81189" y="141287"/>
                      <a:pt x="83781" y="141287"/>
                      <a:pt x="86373" y="140003"/>
                    </a:cubicBezTo>
                    <a:cubicBezTo>
                      <a:pt x="88965" y="140003"/>
                      <a:pt x="90261" y="140003"/>
                      <a:pt x="90261" y="137434"/>
                    </a:cubicBezTo>
                    <a:cubicBezTo>
                      <a:pt x="90261" y="134866"/>
                      <a:pt x="90261" y="132297"/>
                      <a:pt x="90261" y="129728"/>
                    </a:cubicBezTo>
                    <a:cubicBezTo>
                      <a:pt x="90261" y="127160"/>
                      <a:pt x="91557" y="125876"/>
                      <a:pt x="92852" y="125876"/>
                    </a:cubicBezTo>
                    <a:cubicBezTo>
                      <a:pt x="99332" y="124591"/>
                      <a:pt x="103220" y="120739"/>
                      <a:pt x="107108" y="116886"/>
                    </a:cubicBezTo>
                    <a:cubicBezTo>
                      <a:pt x="117475" y="104043"/>
                      <a:pt x="113587" y="87348"/>
                      <a:pt x="99332" y="78358"/>
                    </a:cubicBezTo>
                    <a:cubicBezTo>
                      <a:pt x="94148" y="75789"/>
                      <a:pt x="90261" y="74505"/>
                      <a:pt x="85077" y="71936"/>
                    </a:cubicBezTo>
                    <a:cubicBezTo>
                      <a:pt x="82485" y="71936"/>
                      <a:pt x="79893" y="70652"/>
                      <a:pt x="77301" y="68084"/>
                    </a:cubicBezTo>
                    <a:cubicBezTo>
                      <a:pt x="73414" y="64231"/>
                      <a:pt x="73414" y="59094"/>
                      <a:pt x="79893" y="56525"/>
                    </a:cubicBezTo>
                    <a:cubicBezTo>
                      <a:pt x="81189" y="55241"/>
                      <a:pt x="82485" y="55241"/>
                      <a:pt x="83781" y="55241"/>
                    </a:cubicBezTo>
                    <a:cubicBezTo>
                      <a:pt x="90261" y="55241"/>
                      <a:pt x="95444" y="56525"/>
                      <a:pt x="101924" y="59094"/>
                    </a:cubicBezTo>
                    <a:cubicBezTo>
                      <a:pt x="104516" y="60378"/>
                      <a:pt x="105812" y="60378"/>
                      <a:pt x="105812" y="56525"/>
                    </a:cubicBezTo>
                    <a:cubicBezTo>
                      <a:pt x="107108" y="53957"/>
                      <a:pt x="108403" y="51388"/>
                      <a:pt x="109699" y="47535"/>
                    </a:cubicBezTo>
                    <a:cubicBezTo>
                      <a:pt x="109699" y="46251"/>
                      <a:pt x="108403" y="44967"/>
                      <a:pt x="107108" y="43682"/>
                    </a:cubicBezTo>
                    <a:cubicBezTo>
                      <a:pt x="103220" y="42398"/>
                      <a:pt x="99332" y="41114"/>
                      <a:pt x="95444" y="39830"/>
                    </a:cubicBezTo>
                    <a:cubicBezTo>
                      <a:pt x="90261" y="39830"/>
                      <a:pt x="90261" y="39830"/>
                      <a:pt x="90261" y="34692"/>
                    </a:cubicBezTo>
                    <a:cubicBezTo>
                      <a:pt x="90261" y="26987"/>
                      <a:pt x="90261" y="26987"/>
                      <a:pt x="83781" y="26987"/>
                    </a:cubicBezTo>
                    <a:cubicBezTo>
                      <a:pt x="83781" y="26987"/>
                      <a:pt x="83781" y="26987"/>
                      <a:pt x="79893" y="26987"/>
                    </a:cubicBezTo>
                    <a:close/>
                    <a:moveTo>
                      <a:pt x="83344" y="0"/>
                    </a:moveTo>
                    <a:cubicBezTo>
                      <a:pt x="129374" y="0"/>
                      <a:pt x="166688" y="37314"/>
                      <a:pt x="166688" y="83344"/>
                    </a:cubicBezTo>
                    <a:cubicBezTo>
                      <a:pt x="166688" y="129374"/>
                      <a:pt x="129374" y="166688"/>
                      <a:pt x="83344" y="166688"/>
                    </a:cubicBezTo>
                    <a:cubicBezTo>
                      <a:pt x="37314" y="166688"/>
                      <a:pt x="0" y="129374"/>
                      <a:pt x="0" y="83344"/>
                    </a:cubicBezTo>
                    <a:cubicBezTo>
                      <a:pt x="0" y="37314"/>
                      <a:pt x="37314" y="0"/>
                      <a:pt x="833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任意多边形: 形状 69"/>
              <p:cNvSpPr/>
              <p:nvPr/>
            </p:nvSpPr>
            <p:spPr bwMode="auto">
              <a:xfrm>
                <a:off x="3834606" y="2825353"/>
                <a:ext cx="106363" cy="107950"/>
              </a:xfrm>
              <a:custGeom>
                <a:avLst/>
                <a:gdLst>
                  <a:gd name="T0" fmla="*/ 239 w 270"/>
                  <a:gd name="T1" fmla="*/ 0 h 270"/>
                  <a:gd name="T2" fmla="*/ 214 w 270"/>
                  <a:gd name="T3" fmla="*/ 3 h 270"/>
                  <a:gd name="T4" fmla="*/ 189 w 270"/>
                  <a:gd name="T5" fmla="*/ 8 h 270"/>
                  <a:gd name="T6" fmla="*/ 165 w 270"/>
                  <a:gd name="T7" fmla="*/ 15 h 270"/>
                  <a:gd name="T8" fmla="*/ 142 w 270"/>
                  <a:gd name="T9" fmla="*/ 25 h 270"/>
                  <a:gd name="T10" fmla="*/ 121 w 270"/>
                  <a:gd name="T11" fmla="*/ 37 h 270"/>
                  <a:gd name="T12" fmla="*/ 101 w 270"/>
                  <a:gd name="T13" fmla="*/ 50 h 270"/>
                  <a:gd name="T14" fmla="*/ 83 w 270"/>
                  <a:gd name="T15" fmla="*/ 66 h 270"/>
                  <a:gd name="T16" fmla="*/ 66 w 270"/>
                  <a:gd name="T17" fmla="*/ 82 h 270"/>
                  <a:gd name="T18" fmla="*/ 50 w 270"/>
                  <a:gd name="T19" fmla="*/ 102 h 270"/>
                  <a:gd name="T20" fmla="*/ 37 w 270"/>
                  <a:gd name="T21" fmla="*/ 121 h 270"/>
                  <a:gd name="T22" fmla="*/ 25 w 270"/>
                  <a:gd name="T23" fmla="*/ 143 h 270"/>
                  <a:gd name="T24" fmla="*/ 15 w 270"/>
                  <a:gd name="T25" fmla="*/ 165 h 270"/>
                  <a:gd name="T26" fmla="*/ 7 w 270"/>
                  <a:gd name="T27" fmla="*/ 189 h 270"/>
                  <a:gd name="T28" fmla="*/ 3 w 270"/>
                  <a:gd name="T29" fmla="*/ 214 h 270"/>
                  <a:gd name="T30" fmla="*/ 0 w 270"/>
                  <a:gd name="T31" fmla="*/ 239 h 270"/>
                  <a:gd name="T32" fmla="*/ 0 w 270"/>
                  <a:gd name="T33" fmla="*/ 256 h 270"/>
                  <a:gd name="T34" fmla="*/ 3 w 270"/>
                  <a:gd name="T35" fmla="*/ 262 h 270"/>
                  <a:gd name="T36" fmla="*/ 7 w 270"/>
                  <a:gd name="T37" fmla="*/ 267 h 270"/>
                  <a:gd name="T38" fmla="*/ 14 w 270"/>
                  <a:gd name="T39" fmla="*/ 270 h 270"/>
                  <a:gd name="T40" fmla="*/ 21 w 270"/>
                  <a:gd name="T41" fmla="*/ 270 h 270"/>
                  <a:gd name="T42" fmla="*/ 28 w 270"/>
                  <a:gd name="T43" fmla="*/ 267 h 270"/>
                  <a:gd name="T44" fmla="*/ 33 w 270"/>
                  <a:gd name="T45" fmla="*/ 262 h 270"/>
                  <a:gd name="T46" fmla="*/ 35 w 270"/>
                  <a:gd name="T47" fmla="*/ 256 h 270"/>
                  <a:gd name="T48" fmla="*/ 37 w 270"/>
                  <a:gd name="T49" fmla="*/ 241 h 270"/>
                  <a:gd name="T50" fmla="*/ 39 w 270"/>
                  <a:gd name="T51" fmla="*/ 219 h 270"/>
                  <a:gd name="T52" fmla="*/ 45 w 270"/>
                  <a:gd name="T53" fmla="*/ 188 h 270"/>
                  <a:gd name="T54" fmla="*/ 62 w 270"/>
                  <a:gd name="T55" fmla="*/ 149 h 270"/>
                  <a:gd name="T56" fmla="*/ 85 w 270"/>
                  <a:gd name="T57" fmla="*/ 114 h 270"/>
                  <a:gd name="T58" fmla="*/ 114 w 270"/>
                  <a:gd name="T59" fmla="*/ 85 h 270"/>
                  <a:gd name="T60" fmla="*/ 149 w 270"/>
                  <a:gd name="T61" fmla="*/ 62 h 270"/>
                  <a:gd name="T62" fmla="*/ 188 w 270"/>
                  <a:gd name="T63" fmla="*/ 45 h 270"/>
                  <a:gd name="T64" fmla="*/ 219 w 270"/>
                  <a:gd name="T65" fmla="*/ 39 h 270"/>
                  <a:gd name="T66" fmla="*/ 241 w 270"/>
                  <a:gd name="T67" fmla="*/ 37 h 270"/>
                  <a:gd name="T68" fmla="*/ 256 w 270"/>
                  <a:gd name="T69" fmla="*/ 36 h 270"/>
                  <a:gd name="T70" fmla="*/ 262 w 270"/>
                  <a:gd name="T71" fmla="*/ 32 h 270"/>
                  <a:gd name="T72" fmla="*/ 267 w 270"/>
                  <a:gd name="T73" fmla="*/ 28 h 270"/>
                  <a:gd name="T74" fmla="*/ 270 w 270"/>
                  <a:gd name="T75" fmla="*/ 22 h 270"/>
                  <a:gd name="T76" fmla="*/ 270 w 270"/>
                  <a:gd name="T77" fmla="*/ 14 h 270"/>
                  <a:gd name="T78" fmla="*/ 267 w 270"/>
                  <a:gd name="T79" fmla="*/ 8 h 270"/>
                  <a:gd name="T80" fmla="*/ 262 w 270"/>
                  <a:gd name="T81" fmla="*/ 3 h 270"/>
                  <a:gd name="T82" fmla="*/ 256 w 270"/>
                  <a:gd name="T8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0" h="270">
                    <a:moveTo>
                      <a:pt x="251" y="0"/>
                    </a:moveTo>
                    <a:lnTo>
                      <a:pt x="239" y="0"/>
                    </a:lnTo>
                    <a:lnTo>
                      <a:pt x="227" y="1"/>
                    </a:lnTo>
                    <a:lnTo>
                      <a:pt x="214" y="3"/>
                    </a:lnTo>
                    <a:lnTo>
                      <a:pt x="201" y="5"/>
                    </a:lnTo>
                    <a:lnTo>
                      <a:pt x="189" y="8"/>
                    </a:lnTo>
                    <a:lnTo>
                      <a:pt x="177" y="11"/>
                    </a:lnTo>
                    <a:lnTo>
                      <a:pt x="165" y="15"/>
                    </a:lnTo>
                    <a:lnTo>
                      <a:pt x="154" y="19"/>
                    </a:lnTo>
                    <a:lnTo>
                      <a:pt x="142" y="25"/>
                    </a:lnTo>
                    <a:lnTo>
                      <a:pt x="132" y="30"/>
                    </a:lnTo>
                    <a:lnTo>
                      <a:pt x="121" y="37"/>
                    </a:lnTo>
                    <a:lnTo>
                      <a:pt x="111" y="43"/>
                    </a:lnTo>
                    <a:lnTo>
                      <a:pt x="101" y="50"/>
                    </a:lnTo>
                    <a:lnTo>
                      <a:pt x="92" y="57"/>
                    </a:lnTo>
                    <a:lnTo>
                      <a:pt x="83" y="66"/>
                    </a:lnTo>
                    <a:lnTo>
                      <a:pt x="73" y="73"/>
                    </a:lnTo>
                    <a:lnTo>
                      <a:pt x="66" y="82"/>
                    </a:lnTo>
                    <a:lnTo>
                      <a:pt x="57" y="92"/>
                    </a:lnTo>
                    <a:lnTo>
                      <a:pt x="50" y="102"/>
                    </a:lnTo>
                    <a:lnTo>
                      <a:pt x="43" y="111"/>
                    </a:lnTo>
                    <a:lnTo>
                      <a:pt x="37" y="121"/>
                    </a:lnTo>
                    <a:lnTo>
                      <a:pt x="30" y="132"/>
                    </a:lnTo>
                    <a:lnTo>
                      <a:pt x="25" y="143"/>
                    </a:lnTo>
                    <a:lnTo>
                      <a:pt x="19" y="153"/>
                    </a:lnTo>
                    <a:lnTo>
                      <a:pt x="15" y="165"/>
                    </a:lnTo>
                    <a:lnTo>
                      <a:pt x="12" y="177"/>
                    </a:lnTo>
                    <a:lnTo>
                      <a:pt x="7" y="189"/>
                    </a:lnTo>
                    <a:lnTo>
                      <a:pt x="5" y="201"/>
                    </a:lnTo>
                    <a:lnTo>
                      <a:pt x="3" y="214"/>
                    </a:lnTo>
                    <a:lnTo>
                      <a:pt x="1" y="226"/>
                    </a:lnTo>
                    <a:lnTo>
                      <a:pt x="0" y="239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1" y="259"/>
                    </a:lnTo>
                    <a:lnTo>
                      <a:pt x="3" y="262"/>
                    </a:lnTo>
                    <a:lnTo>
                      <a:pt x="5" y="265"/>
                    </a:lnTo>
                    <a:lnTo>
                      <a:pt x="7" y="267"/>
                    </a:lnTo>
                    <a:lnTo>
                      <a:pt x="11" y="269"/>
                    </a:lnTo>
                    <a:lnTo>
                      <a:pt x="14" y="270"/>
                    </a:lnTo>
                    <a:lnTo>
                      <a:pt x="18" y="270"/>
                    </a:lnTo>
                    <a:lnTo>
                      <a:pt x="21" y="270"/>
                    </a:lnTo>
                    <a:lnTo>
                      <a:pt x="25" y="269"/>
                    </a:lnTo>
                    <a:lnTo>
                      <a:pt x="28" y="267"/>
                    </a:lnTo>
                    <a:lnTo>
                      <a:pt x="31" y="265"/>
                    </a:lnTo>
                    <a:lnTo>
                      <a:pt x="33" y="262"/>
                    </a:lnTo>
                    <a:lnTo>
                      <a:pt x="34" y="259"/>
                    </a:lnTo>
                    <a:lnTo>
                      <a:pt x="35" y="256"/>
                    </a:lnTo>
                    <a:lnTo>
                      <a:pt x="35" y="252"/>
                    </a:lnTo>
                    <a:lnTo>
                      <a:pt x="37" y="241"/>
                    </a:lnTo>
                    <a:lnTo>
                      <a:pt x="37" y="230"/>
                    </a:lnTo>
                    <a:lnTo>
                      <a:pt x="39" y="219"/>
                    </a:lnTo>
                    <a:lnTo>
                      <a:pt x="41" y="208"/>
                    </a:lnTo>
                    <a:lnTo>
                      <a:pt x="45" y="188"/>
                    </a:lnTo>
                    <a:lnTo>
                      <a:pt x="53" y="167"/>
                    </a:lnTo>
                    <a:lnTo>
                      <a:pt x="62" y="149"/>
                    </a:lnTo>
                    <a:lnTo>
                      <a:pt x="73" y="131"/>
                    </a:lnTo>
                    <a:lnTo>
                      <a:pt x="85" y="114"/>
                    </a:lnTo>
                    <a:lnTo>
                      <a:pt x="99" y="99"/>
                    </a:lnTo>
                    <a:lnTo>
                      <a:pt x="114" y="85"/>
                    </a:lnTo>
                    <a:lnTo>
                      <a:pt x="132" y="72"/>
                    </a:lnTo>
                    <a:lnTo>
                      <a:pt x="149" y="62"/>
                    </a:lnTo>
                    <a:lnTo>
                      <a:pt x="168" y="53"/>
                    </a:lnTo>
                    <a:lnTo>
                      <a:pt x="188" y="45"/>
                    </a:lnTo>
                    <a:lnTo>
                      <a:pt x="208" y="40"/>
                    </a:lnTo>
                    <a:lnTo>
                      <a:pt x="219" y="39"/>
                    </a:lnTo>
                    <a:lnTo>
                      <a:pt x="230" y="37"/>
                    </a:lnTo>
                    <a:lnTo>
                      <a:pt x="241" y="37"/>
                    </a:lnTo>
                    <a:lnTo>
                      <a:pt x="251" y="36"/>
                    </a:lnTo>
                    <a:lnTo>
                      <a:pt x="256" y="36"/>
                    </a:lnTo>
                    <a:lnTo>
                      <a:pt x="259" y="35"/>
                    </a:lnTo>
                    <a:lnTo>
                      <a:pt x="262" y="32"/>
                    </a:lnTo>
                    <a:lnTo>
                      <a:pt x="264" y="30"/>
                    </a:lnTo>
                    <a:lnTo>
                      <a:pt x="267" y="28"/>
                    </a:lnTo>
                    <a:lnTo>
                      <a:pt x="269" y="25"/>
                    </a:lnTo>
                    <a:lnTo>
                      <a:pt x="270" y="22"/>
                    </a:lnTo>
                    <a:lnTo>
                      <a:pt x="270" y="18"/>
                    </a:lnTo>
                    <a:lnTo>
                      <a:pt x="270" y="14"/>
                    </a:lnTo>
                    <a:lnTo>
                      <a:pt x="269" y="11"/>
                    </a:lnTo>
                    <a:lnTo>
                      <a:pt x="267" y="8"/>
                    </a:lnTo>
                    <a:lnTo>
                      <a:pt x="264" y="5"/>
                    </a:lnTo>
                    <a:lnTo>
                      <a:pt x="262" y="3"/>
                    </a:lnTo>
                    <a:lnTo>
                      <a:pt x="259" y="1"/>
                    </a:lnTo>
                    <a:lnTo>
                      <a:pt x="256" y="0"/>
                    </a:lnTo>
                    <a:lnTo>
                      <a:pt x="2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9" name="千图PPT彼岸天：ID 8661124库_组合 18"/>
          <p:cNvGrpSpPr/>
          <p:nvPr>
            <p:custDataLst>
              <p:tags r:id="rId4"/>
            </p:custDataLst>
          </p:nvPr>
        </p:nvGrpSpPr>
        <p:grpSpPr>
          <a:xfrm>
            <a:off x="4790456" y="3422593"/>
            <a:ext cx="591065" cy="593383"/>
            <a:chOff x="4856802" y="3379051"/>
            <a:chExt cx="591065" cy="593383"/>
          </a:xfrm>
        </p:grpSpPr>
        <p:sp>
          <p:nvSpPr>
            <p:cNvPr id="65" name="任意多边形: 形状 64"/>
            <p:cNvSpPr/>
            <p:nvPr/>
          </p:nvSpPr>
          <p:spPr bwMode="auto">
            <a:xfrm>
              <a:off x="4856802" y="3379051"/>
              <a:ext cx="591065" cy="593383"/>
            </a:xfrm>
            <a:custGeom>
              <a:avLst/>
              <a:gdLst>
                <a:gd name="T0" fmla="*/ 128 w 255"/>
                <a:gd name="T1" fmla="*/ 256 h 256"/>
                <a:gd name="T2" fmla="*/ 102 w 255"/>
                <a:gd name="T3" fmla="*/ 252 h 256"/>
                <a:gd name="T4" fmla="*/ 78 w 255"/>
                <a:gd name="T5" fmla="*/ 245 h 256"/>
                <a:gd name="T6" fmla="*/ 56 w 255"/>
                <a:gd name="T7" fmla="*/ 233 h 256"/>
                <a:gd name="T8" fmla="*/ 37 w 255"/>
                <a:gd name="T9" fmla="*/ 218 h 256"/>
                <a:gd name="T10" fmla="*/ 22 w 255"/>
                <a:gd name="T11" fmla="*/ 199 h 256"/>
                <a:gd name="T12" fmla="*/ 10 w 255"/>
                <a:gd name="T13" fmla="*/ 177 h 256"/>
                <a:gd name="T14" fmla="*/ 3 w 255"/>
                <a:gd name="T15" fmla="*/ 153 h 256"/>
                <a:gd name="T16" fmla="*/ 0 w 255"/>
                <a:gd name="T17" fmla="*/ 127 h 256"/>
                <a:gd name="T18" fmla="*/ 0 w 255"/>
                <a:gd name="T19" fmla="*/ 114 h 256"/>
                <a:gd name="T20" fmla="*/ 5 w 255"/>
                <a:gd name="T21" fmla="*/ 89 h 256"/>
                <a:gd name="T22" fmla="*/ 16 w 255"/>
                <a:gd name="T23" fmla="*/ 67 h 256"/>
                <a:gd name="T24" fmla="*/ 29 w 255"/>
                <a:gd name="T25" fmla="*/ 47 h 256"/>
                <a:gd name="T26" fmla="*/ 46 w 255"/>
                <a:gd name="T27" fmla="*/ 29 h 256"/>
                <a:gd name="T28" fmla="*/ 66 w 255"/>
                <a:gd name="T29" fmla="*/ 15 h 256"/>
                <a:gd name="T30" fmla="*/ 90 w 255"/>
                <a:gd name="T31" fmla="*/ 6 h 256"/>
                <a:gd name="T32" fmla="*/ 115 w 255"/>
                <a:gd name="T33" fmla="*/ 1 h 256"/>
                <a:gd name="T34" fmla="*/ 128 w 255"/>
                <a:gd name="T35" fmla="*/ 0 h 256"/>
                <a:gd name="T36" fmla="*/ 154 w 255"/>
                <a:gd name="T37" fmla="*/ 2 h 256"/>
                <a:gd name="T38" fmla="*/ 177 w 255"/>
                <a:gd name="T39" fmla="*/ 10 h 256"/>
                <a:gd name="T40" fmla="*/ 199 w 255"/>
                <a:gd name="T41" fmla="*/ 22 h 256"/>
                <a:gd name="T42" fmla="*/ 218 w 255"/>
                <a:gd name="T43" fmla="*/ 38 h 256"/>
                <a:gd name="T44" fmla="*/ 233 w 255"/>
                <a:gd name="T45" fmla="*/ 56 h 256"/>
                <a:gd name="T46" fmla="*/ 245 w 255"/>
                <a:gd name="T47" fmla="*/ 78 h 256"/>
                <a:gd name="T48" fmla="*/ 253 w 255"/>
                <a:gd name="T49" fmla="*/ 102 h 256"/>
                <a:gd name="T50" fmla="*/ 255 w 255"/>
                <a:gd name="T51" fmla="*/ 127 h 256"/>
                <a:gd name="T52" fmla="*/ 254 w 255"/>
                <a:gd name="T53" fmla="*/ 140 h 256"/>
                <a:gd name="T54" fmla="*/ 249 w 255"/>
                <a:gd name="T55" fmla="*/ 166 h 256"/>
                <a:gd name="T56" fmla="*/ 240 w 255"/>
                <a:gd name="T57" fmla="*/ 189 h 256"/>
                <a:gd name="T58" fmla="*/ 226 w 255"/>
                <a:gd name="T59" fmla="*/ 209 h 256"/>
                <a:gd name="T60" fmla="*/ 209 w 255"/>
                <a:gd name="T61" fmla="*/ 226 h 256"/>
                <a:gd name="T62" fmla="*/ 188 w 255"/>
                <a:gd name="T63" fmla="*/ 239 h 256"/>
                <a:gd name="T64" fmla="*/ 166 w 255"/>
                <a:gd name="T65" fmla="*/ 250 h 256"/>
                <a:gd name="T66" fmla="*/ 141 w 255"/>
                <a:gd name="T67" fmla="*/ 255 h 256"/>
                <a:gd name="T68" fmla="*/ 128 w 255"/>
                <a:gd name="T6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56">
                  <a:moveTo>
                    <a:pt x="128" y="256"/>
                  </a:moveTo>
                  <a:lnTo>
                    <a:pt x="128" y="256"/>
                  </a:lnTo>
                  <a:lnTo>
                    <a:pt x="115" y="255"/>
                  </a:lnTo>
                  <a:lnTo>
                    <a:pt x="102" y="252"/>
                  </a:lnTo>
                  <a:lnTo>
                    <a:pt x="90" y="250"/>
                  </a:lnTo>
                  <a:lnTo>
                    <a:pt x="78" y="245"/>
                  </a:lnTo>
                  <a:lnTo>
                    <a:pt x="66" y="239"/>
                  </a:lnTo>
                  <a:lnTo>
                    <a:pt x="56" y="233"/>
                  </a:lnTo>
                  <a:lnTo>
                    <a:pt x="46" y="226"/>
                  </a:lnTo>
                  <a:lnTo>
                    <a:pt x="37" y="218"/>
                  </a:lnTo>
                  <a:lnTo>
                    <a:pt x="29" y="209"/>
                  </a:lnTo>
                  <a:lnTo>
                    <a:pt x="22" y="199"/>
                  </a:lnTo>
                  <a:lnTo>
                    <a:pt x="16" y="189"/>
                  </a:lnTo>
                  <a:lnTo>
                    <a:pt x="10" y="177"/>
                  </a:lnTo>
                  <a:lnTo>
                    <a:pt x="5" y="166"/>
                  </a:lnTo>
                  <a:lnTo>
                    <a:pt x="3" y="153"/>
                  </a:lnTo>
                  <a:lnTo>
                    <a:pt x="0" y="14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14"/>
                  </a:lnTo>
                  <a:lnTo>
                    <a:pt x="3" y="102"/>
                  </a:lnTo>
                  <a:lnTo>
                    <a:pt x="5" y="89"/>
                  </a:lnTo>
                  <a:lnTo>
                    <a:pt x="10" y="78"/>
                  </a:lnTo>
                  <a:lnTo>
                    <a:pt x="16" y="67"/>
                  </a:lnTo>
                  <a:lnTo>
                    <a:pt x="22" y="56"/>
                  </a:lnTo>
                  <a:lnTo>
                    <a:pt x="29" y="47"/>
                  </a:lnTo>
                  <a:lnTo>
                    <a:pt x="37" y="38"/>
                  </a:lnTo>
                  <a:lnTo>
                    <a:pt x="46" y="29"/>
                  </a:lnTo>
                  <a:lnTo>
                    <a:pt x="56" y="22"/>
                  </a:lnTo>
                  <a:lnTo>
                    <a:pt x="66" y="15"/>
                  </a:lnTo>
                  <a:lnTo>
                    <a:pt x="78" y="10"/>
                  </a:lnTo>
                  <a:lnTo>
                    <a:pt x="90" y="6"/>
                  </a:lnTo>
                  <a:lnTo>
                    <a:pt x="102" y="2"/>
                  </a:lnTo>
                  <a:lnTo>
                    <a:pt x="115" y="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1" y="1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7" y="10"/>
                  </a:lnTo>
                  <a:lnTo>
                    <a:pt x="188" y="15"/>
                  </a:lnTo>
                  <a:lnTo>
                    <a:pt x="199" y="22"/>
                  </a:lnTo>
                  <a:lnTo>
                    <a:pt x="209" y="29"/>
                  </a:lnTo>
                  <a:lnTo>
                    <a:pt x="218" y="38"/>
                  </a:lnTo>
                  <a:lnTo>
                    <a:pt x="226" y="47"/>
                  </a:lnTo>
                  <a:lnTo>
                    <a:pt x="233" y="56"/>
                  </a:lnTo>
                  <a:lnTo>
                    <a:pt x="240" y="67"/>
                  </a:lnTo>
                  <a:lnTo>
                    <a:pt x="245" y="78"/>
                  </a:lnTo>
                  <a:lnTo>
                    <a:pt x="249" y="89"/>
                  </a:lnTo>
                  <a:lnTo>
                    <a:pt x="253" y="102"/>
                  </a:lnTo>
                  <a:lnTo>
                    <a:pt x="254" y="114"/>
                  </a:lnTo>
                  <a:lnTo>
                    <a:pt x="255" y="127"/>
                  </a:lnTo>
                  <a:lnTo>
                    <a:pt x="255" y="127"/>
                  </a:lnTo>
                  <a:lnTo>
                    <a:pt x="254" y="140"/>
                  </a:lnTo>
                  <a:lnTo>
                    <a:pt x="253" y="153"/>
                  </a:lnTo>
                  <a:lnTo>
                    <a:pt x="249" y="166"/>
                  </a:lnTo>
                  <a:lnTo>
                    <a:pt x="245" y="177"/>
                  </a:lnTo>
                  <a:lnTo>
                    <a:pt x="240" y="189"/>
                  </a:lnTo>
                  <a:lnTo>
                    <a:pt x="233" y="199"/>
                  </a:lnTo>
                  <a:lnTo>
                    <a:pt x="226" y="209"/>
                  </a:lnTo>
                  <a:lnTo>
                    <a:pt x="218" y="218"/>
                  </a:lnTo>
                  <a:lnTo>
                    <a:pt x="209" y="226"/>
                  </a:lnTo>
                  <a:lnTo>
                    <a:pt x="199" y="233"/>
                  </a:lnTo>
                  <a:lnTo>
                    <a:pt x="188" y="239"/>
                  </a:lnTo>
                  <a:lnTo>
                    <a:pt x="177" y="245"/>
                  </a:lnTo>
                  <a:lnTo>
                    <a:pt x="166" y="250"/>
                  </a:lnTo>
                  <a:lnTo>
                    <a:pt x="154" y="252"/>
                  </a:lnTo>
                  <a:lnTo>
                    <a:pt x="141" y="255"/>
                  </a:lnTo>
                  <a:lnTo>
                    <a:pt x="128" y="256"/>
                  </a:lnTo>
                  <a:lnTo>
                    <a:pt x="128" y="256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4969322" y="3522326"/>
              <a:ext cx="312274" cy="312274"/>
            </a:xfrm>
            <a:custGeom>
              <a:avLst/>
              <a:gdLst>
                <a:gd name="T0" fmla="*/ 600 w 1152"/>
                <a:gd name="T1" fmla="*/ 944 h 1153"/>
                <a:gd name="T2" fmla="*/ 578 w 1152"/>
                <a:gd name="T3" fmla="*/ 940 h 1153"/>
                <a:gd name="T4" fmla="*/ 908 w 1152"/>
                <a:gd name="T5" fmla="*/ 1066 h 1153"/>
                <a:gd name="T6" fmla="*/ 367 w 1152"/>
                <a:gd name="T7" fmla="*/ 868 h 1153"/>
                <a:gd name="T8" fmla="*/ 1049 w 1152"/>
                <a:gd name="T9" fmla="*/ 137 h 1153"/>
                <a:gd name="T10" fmla="*/ 367 w 1152"/>
                <a:gd name="T11" fmla="*/ 868 h 1153"/>
                <a:gd name="T12" fmla="*/ 947 w 1152"/>
                <a:gd name="T13" fmla="*/ 193 h 1153"/>
                <a:gd name="T14" fmla="*/ 336 w 1152"/>
                <a:gd name="T15" fmla="*/ 838 h 1153"/>
                <a:gd name="T16" fmla="*/ 113 w 1152"/>
                <a:gd name="T17" fmla="*/ 749 h 1153"/>
                <a:gd name="T18" fmla="*/ 1131 w 1152"/>
                <a:gd name="T19" fmla="*/ 4 h 1153"/>
                <a:gd name="T20" fmla="*/ 1121 w 1152"/>
                <a:gd name="T21" fmla="*/ 1 h 1153"/>
                <a:gd name="T22" fmla="*/ 1110 w 1152"/>
                <a:gd name="T23" fmla="*/ 1 h 1153"/>
                <a:gd name="T24" fmla="*/ 1101 w 1152"/>
                <a:gd name="T25" fmla="*/ 5 h 1153"/>
                <a:gd name="T26" fmla="*/ 16 w 1152"/>
                <a:gd name="T27" fmla="*/ 727 h 1153"/>
                <a:gd name="T28" fmla="*/ 9 w 1152"/>
                <a:gd name="T29" fmla="*/ 734 h 1153"/>
                <a:gd name="T30" fmla="*/ 3 w 1152"/>
                <a:gd name="T31" fmla="*/ 741 h 1153"/>
                <a:gd name="T32" fmla="*/ 0 w 1152"/>
                <a:gd name="T33" fmla="*/ 751 h 1153"/>
                <a:gd name="T34" fmla="*/ 0 w 1152"/>
                <a:gd name="T35" fmla="*/ 761 h 1153"/>
                <a:gd name="T36" fmla="*/ 2 w 1152"/>
                <a:gd name="T37" fmla="*/ 770 h 1153"/>
                <a:gd name="T38" fmla="*/ 8 w 1152"/>
                <a:gd name="T39" fmla="*/ 779 h 1153"/>
                <a:gd name="T40" fmla="*/ 14 w 1152"/>
                <a:gd name="T41" fmla="*/ 785 h 1153"/>
                <a:gd name="T42" fmla="*/ 23 w 1152"/>
                <a:gd name="T43" fmla="*/ 790 h 1153"/>
                <a:gd name="T44" fmla="*/ 436 w 1152"/>
                <a:gd name="T45" fmla="*/ 1134 h 1153"/>
                <a:gd name="T46" fmla="*/ 443 w 1152"/>
                <a:gd name="T47" fmla="*/ 1142 h 1153"/>
                <a:gd name="T48" fmla="*/ 449 w 1152"/>
                <a:gd name="T49" fmla="*/ 1148 h 1153"/>
                <a:gd name="T50" fmla="*/ 458 w 1152"/>
                <a:gd name="T51" fmla="*/ 1152 h 1153"/>
                <a:gd name="T52" fmla="*/ 468 w 1152"/>
                <a:gd name="T53" fmla="*/ 1153 h 1153"/>
                <a:gd name="T54" fmla="*/ 473 w 1152"/>
                <a:gd name="T55" fmla="*/ 1153 h 1153"/>
                <a:gd name="T56" fmla="*/ 482 w 1152"/>
                <a:gd name="T57" fmla="*/ 1150 h 1153"/>
                <a:gd name="T58" fmla="*/ 489 w 1152"/>
                <a:gd name="T59" fmla="*/ 1145 h 1153"/>
                <a:gd name="T60" fmla="*/ 496 w 1152"/>
                <a:gd name="T61" fmla="*/ 1139 h 1153"/>
                <a:gd name="T62" fmla="*/ 573 w 1152"/>
                <a:gd name="T63" fmla="*/ 1010 h 1153"/>
                <a:gd name="T64" fmla="*/ 929 w 1152"/>
                <a:gd name="T65" fmla="*/ 1153 h 1153"/>
                <a:gd name="T66" fmla="*/ 941 w 1152"/>
                <a:gd name="T67" fmla="*/ 1153 h 1153"/>
                <a:gd name="T68" fmla="*/ 949 w 1152"/>
                <a:gd name="T69" fmla="*/ 1150 h 1153"/>
                <a:gd name="T70" fmla="*/ 960 w 1152"/>
                <a:gd name="T71" fmla="*/ 1143 h 1153"/>
                <a:gd name="T72" fmla="*/ 969 w 1152"/>
                <a:gd name="T73" fmla="*/ 1130 h 1153"/>
                <a:gd name="T74" fmla="*/ 1151 w 1152"/>
                <a:gd name="T75" fmla="*/ 42 h 1153"/>
                <a:gd name="T76" fmla="*/ 1151 w 1152"/>
                <a:gd name="T77" fmla="*/ 33 h 1153"/>
                <a:gd name="T78" fmla="*/ 1149 w 1152"/>
                <a:gd name="T79" fmla="*/ 22 h 1153"/>
                <a:gd name="T80" fmla="*/ 1144 w 1152"/>
                <a:gd name="T81" fmla="*/ 13 h 1153"/>
                <a:gd name="T82" fmla="*/ 1135 w 1152"/>
                <a:gd name="T83" fmla="*/ 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2" h="1153">
                  <a:moveTo>
                    <a:pt x="908" y="1066"/>
                  </a:moveTo>
                  <a:lnTo>
                    <a:pt x="600" y="944"/>
                  </a:lnTo>
                  <a:lnTo>
                    <a:pt x="590" y="941"/>
                  </a:lnTo>
                  <a:lnTo>
                    <a:pt x="578" y="940"/>
                  </a:lnTo>
                  <a:lnTo>
                    <a:pt x="1051" y="205"/>
                  </a:lnTo>
                  <a:lnTo>
                    <a:pt x="908" y="1066"/>
                  </a:lnTo>
                  <a:close/>
                  <a:moveTo>
                    <a:pt x="367" y="868"/>
                  </a:moveTo>
                  <a:lnTo>
                    <a:pt x="367" y="868"/>
                  </a:lnTo>
                  <a:lnTo>
                    <a:pt x="366" y="866"/>
                  </a:lnTo>
                  <a:lnTo>
                    <a:pt x="1049" y="137"/>
                  </a:lnTo>
                  <a:lnTo>
                    <a:pt x="468" y="1042"/>
                  </a:lnTo>
                  <a:lnTo>
                    <a:pt x="367" y="868"/>
                  </a:lnTo>
                  <a:close/>
                  <a:moveTo>
                    <a:pt x="113" y="749"/>
                  </a:moveTo>
                  <a:lnTo>
                    <a:pt x="947" y="193"/>
                  </a:lnTo>
                  <a:lnTo>
                    <a:pt x="340" y="842"/>
                  </a:lnTo>
                  <a:lnTo>
                    <a:pt x="336" y="838"/>
                  </a:lnTo>
                  <a:lnTo>
                    <a:pt x="332" y="836"/>
                  </a:lnTo>
                  <a:lnTo>
                    <a:pt x="113" y="749"/>
                  </a:lnTo>
                  <a:close/>
                  <a:moveTo>
                    <a:pt x="1135" y="7"/>
                  </a:moveTo>
                  <a:lnTo>
                    <a:pt x="1131" y="4"/>
                  </a:lnTo>
                  <a:lnTo>
                    <a:pt x="1126" y="2"/>
                  </a:lnTo>
                  <a:lnTo>
                    <a:pt x="1121" y="1"/>
                  </a:lnTo>
                  <a:lnTo>
                    <a:pt x="1116" y="0"/>
                  </a:lnTo>
                  <a:lnTo>
                    <a:pt x="1110" y="1"/>
                  </a:lnTo>
                  <a:lnTo>
                    <a:pt x="1106" y="2"/>
                  </a:lnTo>
                  <a:lnTo>
                    <a:pt x="1101" y="5"/>
                  </a:lnTo>
                  <a:lnTo>
                    <a:pt x="1096" y="7"/>
                  </a:lnTo>
                  <a:lnTo>
                    <a:pt x="16" y="727"/>
                  </a:lnTo>
                  <a:lnTo>
                    <a:pt x="12" y="730"/>
                  </a:lnTo>
                  <a:lnTo>
                    <a:pt x="9" y="734"/>
                  </a:lnTo>
                  <a:lnTo>
                    <a:pt x="5" y="737"/>
                  </a:lnTo>
                  <a:lnTo>
                    <a:pt x="3" y="741"/>
                  </a:lnTo>
                  <a:lnTo>
                    <a:pt x="2" y="745"/>
                  </a:lnTo>
                  <a:lnTo>
                    <a:pt x="0" y="751"/>
                  </a:lnTo>
                  <a:lnTo>
                    <a:pt x="0" y="755"/>
                  </a:lnTo>
                  <a:lnTo>
                    <a:pt x="0" y="761"/>
                  </a:lnTo>
                  <a:lnTo>
                    <a:pt x="1" y="765"/>
                  </a:lnTo>
                  <a:lnTo>
                    <a:pt x="2" y="770"/>
                  </a:lnTo>
                  <a:lnTo>
                    <a:pt x="4" y="775"/>
                  </a:lnTo>
                  <a:lnTo>
                    <a:pt x="8" y="779"/>
                  </a:lnTo>
                  <a:lnTo>
                    <a:pt x="11" y="782"/>
                  </a:lnTo>
                  <a:lnTo>
                    <a:pt x="14" y="785"/>
                  </a:lnTo>
                  <a:lnTo>
                    <a:pt x="18" y="788"/>
                  </a:lnTo>
                  <a:lnTo>
                    <a:pt x="23" y="790"/>
                  </a:lnTo>
                  <a:lnTo>
                    <a:pt x="305" y="903"/>
                  </a:lnTo>
                  <a:lnTo>
                    <a:pt x="436" y="1134"/>
                  </a:lnTo>
                  <a:lnTo>
                    <a:pt x="440" y="1139"/>
                  </a:lnTo>
                  <a:lnTo>
                    <a:pt x="443" y="1142"/>
                  </a:lnTo>
                  <a:lnTo>
                    <a:pt x="446" y="1145"/>
                  </a:lnTo>
                  <a:lnTo>
                    <a:pt x="449" y="1148"/>
                  </a:lnTo>
                  <a:lnTo>
                    <a:pt x="454" y="1149"/>
                  </a:lnTo>
                  <a:lnTo>
                    <a:pt x="458" y="1152"/>
                  </a:lnTo>
                  <a:lnTo>
                    <a:pt x="463" y="1153"/>
                  </a:lnTo>
                  <a:lnTo>
                    <a:pt x="468" y="1153"/>
                  </a:lnTo>
                  <a:lnTo>
                    <a:pt x="468" y="1153"/>
                  </a:lnTo>
                  <a:lnTo>
                    <a:pt x="473" y="1153"/>
                  </a:lnTo>
                  <a:lnTo>
                    <a:pt x="477" y="1152"/>
                  </a:lnTo>
                  <a:lnTo>
                    <a:pt x="482" y="1150"/>
                  </a:lnTo>
                  <a:lnTo>
                    <a:pt x="486" y="1148"/>
                  </a:lnTo>
                  <a:lnTo>
                    <a:pt x="489" y="1145"/>
                  </a:lnTo>
                  <a:lnTo>
                    <a:pt x="494" y="1143"/>
                  </a:lnTo>
                  <a:lnTo>
                    <a:pt x="496" y="1139"/>
                  </a:lnTo>
                  <a:lnTo>
                    <a:pt x="499" y="1135"/>
                  </a:lnTo>
                  <a:lnTo>
                    <a:pt x="573" y="1010"/>
                  </a:lnTo>
                  <a:lnTo>
                    <a:pt x="922" y="1150"/>
                  </a:lnTo>
                  <a:lnTo>
                    <a:pt x="929" y="1153"/>
                  </a:lnTo>
                  <a:lnTo>
                    <a:pt x="936" y="1153"/>
                  </a:lnTo>
                  <a:lnTo>
                    <a:pt x="941" y="1153"/>
                  </a:lnTo>
                  <a:lnTo>
                    <a:pt x="945" y="1152"/>
                  </a:lnTo>
                  <a:lnTo>
                    <a:pt x="949" y="1150"/>
                  </a:lnTo>
                  <a:lnTo>
                    <a:pt x="954" y="1148"/>
                  </a:lnTo>
                  <a:lnTo>
                    <a:pt x="960" y="1143"/>
                  </a:lnTo>
                  <a:lnTo>
                    <a:pt x="966" y="1138"/>
                  </a:lnTo>
                  <a:lnTo>
                    <a:pt x="969" y="1130"/>
                  </a:lnTo>
                  <a:lnTo>
                    <a:pt x="972" y="1122"/>
                  </a:lnTo>
                  <a:lnTo>
                    <a:pt x="1151" y="42"/>
                  </a:lnTo>
                  <a:lnTo>
                    <a:pt x="1152" y="37"/>
                  </a:lnTo>
                  <a:lnTo>
                    <a:pt x="1151" y="33"/>
                  </a:lnTo>
                  <a:lnTo>
                    <a:pt x="1150" y="27"/>
                  </a:lnTo>
                  <a:lnTo>
                    <a:pt x="1149" y="22"/>
                  </a:lnTo>
                  <a:lnTo>
                    <a:pt x="1147" y="18"/>
                  </a:lnTo>
                  <a:lnTo>
                    <a:pt x="1144" y="13"/>
                  </a:lnTo>
                  <a:lnTo>
                    <a:pt x="1139" y="10"/>
                  </a:lnTo>
                  <a:lnTo>
                    <a:pt x="113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0" name="千图PPT彼岸天：ID 8661124库_组合 19"/>
          <p:cNvGrpSpPr/>
          <p:nvPr>
            <p:custDataLst>
              <p:tags r:id="rId5"/>
            </p:custDataLst>
          </p:nvPr>
        </p:nvGrpSpPr>
        <p:grpSpPr>
          <a:xfrm>
            <a:off x="6476390" y="2684041"/>
            <a:ext cx="642522" cy="639973"/>
            <a:chOff x="6542736" y="2462688"/>
            <a:chExt cx="642522" cy="639973"/>
          </a:xfrm>
        </p:grpSpPr>
        <p:sp>
          <p:nvSpPr>
            <p:cNvPr id="61" name="任意多边形: 形状 60"/>
            <p:cNvSpPr/>
            <p:nvPr/>
          </p:nvSpPr>
          <p:spPr bwMode="auto">
            <a:xfrm>
              <a:off x="6542736" y="2462688"/>
              <a:ext cx="642522" cy="639973"/>
            </a:xfrm>
            <a:custGeom>
              <a:avLst/>
              <a:gdLst>
                <a:gd name="T0" fmla="*/ 0 w 252"/>
                <a:gd name="T1" fmla="*/ 126 h 251"/>
                <a:gd name="T2" fmla="*/ 4 w 252"/>
                <a:gd name="T3" fmla="*/ 150 h 251"/>
                <a:gd name="T4" fmla="*/ 11 w 252"/>
                <a:gd name="T5" fmla="*/ 174 h 251"/>
                <a:gd name="T6" fmla="*/ 23 w 252"/>
                <a:gd name="T7" fmla="*/ 195 h 251"/>
                <a:gd name="T8" fmla="*/ 38 w 252"/>
                <a:gd name="T9" fmla="*/ 214 h 251"/>
                <a:gd name="T10" fmla="*/ 56 w 252"/>
                <a:gd name="T11" fmla="*/ 229 h 251"/>
                <a:gd name="T12" fmla="*/ 77 w 252"/>
                <a:gd name="T13" fmla="*/ 241 h 251"/>
                <a:gd name="T14" fmla="*/ 101 w 252"/>
                <a:gd name="T15" fmla="*/ 248 h 251"/>
                <a:gd name="T16" fmla="*/ 127 w 252"/>
                <a:gd name="T17" fmla="*/ 251 h 251"/>
                <a:gd name="T18" fmla="*/ 140 w 252"/>
                <a:gd name="T19" fmla="*/ 251 h 251"/>
                <a:gd name="T20" fmla="*/ 164 w 252"/>
                <a:gd name="T21" fmla="*/ 246 h 251"/>
                <a:gd name="T22" fmla="*/ 187 w 252"/>
                <a:gd name="T23" fmla="*/ 235 h 251"/>
                <a:gd name="T24" fmla="*/ 207 w 252"/>
                <a:gd name="T25" fmla="*/ 222 h 251"/>
                <a:gd name="T26" fmla="*/ 223 w 252"/>
                <a:gd name="T27" fmla="*/ 206 h 251"/>
                <a:gd name="T28" fmla="*/ 236 w 252"/>
                <a:gd name="T29" fmla="*/ 186 h 251"/>
                <a:gd name="T30" fmla="*/ 246 w 252"/>
                <a:gd name="T31" fmla="*/ 163 h 251"/>
                <a:gd name="T32" fmla="*/ 252 w 252"/>
                <a:gd name="T33" fmla="*/ 138 h 251"/>
                <a:gd name="T34" fmla="*/ 252 w 252"/>
                <a:gd name="T35" fmla="*/ 126 h 251"/>
                <a:gd name="T36" fmla="*/ 249 w 252"/>
                <a:gd name="T37" fmla="*/ 100 h 251"/>
                <a:gd name="T38" fmla="*/ 242 w 252"/>
                <a:gd name="T39" fmla="*/ 77 h 251"/>
                <a:gd name="T40" fmla="*/ 230 w 252"/>
                <a:gd name="T41" fmla="*/ 55 h 251"/>
                <a:gd name="T42" fmla="*/ 215 w 252"/>
                <a:gd name="T43" fmla="*/ 37 h 251"/>
                <a:gd name="T44" fmla="*/ 196 w 252"/>
                <a:gd name="T45" fmla="*/ 22 h 251"/>
                <a:gd name="T46" fmla="*/ 175 w 252"/>
                <a:gd name="T47" fmla="*/ 10 h 251"/>
                <a:gd name="T48" fmla="*/ 151 w 252"/>
                <a:gd name="T49" fmla="*/ 3 h 251"/>
                <a:gd name="T50" fmla="*/ 127 w 252"/>
                <a:gd name="T51" fmla="*/ 0 h 251"/>
                <a:gd name="T52" fmla="*/ 114 w 252"/>
                <a:gd name="T53" fmla="*/ 0 h 251"/>
                <a:gd name="T54" fmla="*/ 89 w 252"/>
                <a:gd name="T55" fmla="*/ 5 h 251"/>
                <a:gd name="T56" fmla="*/ 66 w 252"/>
                <a:gd name="T57" fmla="*/ 15 h 251"/>
                <a:gd name="T58" fmla="*/ 46 w 252"/>
                <a:gd name="T59" fmla="*/ 29 h 251"/>
                <a:gd name="T60" fmla="*/ 30 w 252"/>
                <a:gd name="T61" fmla="*/ 45 h 251"/>
                <a:gd name="T62" fmla="*/ 16 w 252"/>
                <a:gd name="T63" fmla="*/ 65 h 251"/>
                <a:gd name="T64" fmla="*/ 6 w 252"/>
                <a:gd name="T65" fmla="*/ 88 h 251"/>
                <a:gd name="T66" fmla="*/ 2 w 252"/>
                <a:gd name="T67" fmla="*/ 113 h 251"/>
                <a:gd name="T68" fmla="*/ 0 w 252"/>
                <a:gd name="T69" fmla="*/ 12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2" h="251">
                  <a:moveTo>
                    <a:pt x="0" y="126"/>
                  </a:moveTo>
                  <a:lnTo>
                    <a:pt x="0" y="126"/>
                  </a:lnTo>
                  <a:lnTo>
                    <a:pt x="2" y="138"/>
                  </a:lnTo>
                  <a:lnTo>
                    <a:pt x="4" y="150"/>
                  </a:lnTo>
                  <a:lnTo>
                    <a:pt x="6" y="163"/>
                  </a:lnTo>
                  <a:lnTo>
                    <a:pt x="11" y="174"/>
                  </a:lnTo>
                  <a:lnTo>
                    <a:pt x="16" y="186"/>
                  </a:lnTo>
                  <a:lnTo>
                    <a:pt x="23" y="195"/>
                  </a:lnTo>
                  <a:lnTo>
                    <a:pt x="30" y="206"/>
                  </a:lnTo>
                  <a:lnTo>
                    <a:pt x="38" y="214"/>
                  </a:lnTo>
                  <a:lnTo>
                    <a:pt x="46" y="222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1"/>
                  </a:lnTo>
                  <a:lnTo>
                    <a:pt x="89" y="246"/>
                  </a:lnTo>
                  <a:lnTo>
                    <a:pt x="101" y="248"/>
                  </a:lnTo>
                  <a:lnTo>
                    <a:pt x="114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40" y="251"/>
                  </a:lnTo>
                  <a:lnTo>
                    <a:pt x="151" y="248"/>
                  </a:lnTo>
                  <a:lnTo>
                    <a:pt x="164" y="246"/>
                  </a:lnTo>
                  <a:lnTo>
                    <a:pt x="175" y="241"/>
                  </a:lnTo>
                  <a:lnTo>
                    <a:pt x="187" y="235"/>
                  </a:lnTo>
                  <a:lnTo>
                    <a:pt x="196" y="229"/>
                  </a:lnTo>
                  <a:lnTo>
                    <a:pt x="207" y="222"/>
                  </a:lnTo>
                  <a:lnTo>
                    <a:pt x="215" y="214"/>
                  </a:lnTo>
                  <a:lnTo>
                    <a:pt x="223" y="206"/>
                  </a:lnTo>
                  <a:lnTo>
                    <a:pt x="230" y="195"/>
                  </a:lnTo>
                  <a:lnTo>
                    <a:pt x="236" y="186"/>
                  </a:lnTo>
                  <a:lnTo>
                    <a:pt x="242" y="174"/>
                  </a:lnTo>
                  <a:lnTo>
                    <a:pt x="246" y="163"/>
                  </a:lnTo>
                  <a:lnTo>
                    <a:pt x="249" y="150"/>
                  </a:lnTo>
                  <a:lnTo>
                    <a:pt x="252" y="138"/>
                  </a:lnTo>
                  <a:lnTo>
                    <a:pt x="252" y="126"/>
                  </a:lnTo>
                  <a:lnTo>
                    <a:pt x="252" y="126"/>
                  </a:lnTo>
                  <a:lnTo>
                    <a:pt x="252" y="113"/>
                  </a:lnTo>
                  <a:lnTo>
                    <a:pt x="249" y="100"/>
                  </a:lnTo>
                  <a:lnTo>
                    <a:pt x="246" y="88"/>
                  </a:lnTo>
                  <a:lnTo>
                    <a:pt x="242" y="77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5" y="37"/>
                  </a:lnTo>
                  <a:lnTo>
                    <a:pt x="207" y="29"/>
                  </a:lnTo>
                  <a:lnTo>
                    <a:pt x="196" y="22"/>
                  </a:lnTo>
                  <a:lnTo>
                    <a:pt x="187" y="15"/>
                  </a:lnTo>
                  <a:lnTo>
                    <a:pt x="175" y="10"/>
                  </a:lnTo>
                  <a:lnTo>
                    <a:pt x="164" y="5"/>
                  </a:lnTo>
                  <a:lnTo>
                    <a:pt x="151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14" y="0"/>
                  </a:lnTo>
                  <a:lnTo>
                    <a:pt x="101" y="3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5"/>
                  </a:lnTo>
                  <a:lnTo>
                    <a:pt x="56" y="22"/>
                  </a:lnTo>
                  <a:lnTo>
                    <a:pt x="46" y="29"/>
                  </a:lnTo>
                  <a:lnTo>
                    <a:pt x="38" y="37"/>
                  </a:lnTo>
                  <a:lnTo>
                    <a:pt x="30" y="45"/>
                  </a:lnTo>
                  <a:lnTo>
                    <a:pt x="23" y="55"/>
                  </a:lnTo>
                  <a:lnTo>
                    <a:pt x="16" y="65"/>
                  </a:lnTo>
                  <a:lnTo>
                    <a:pt x="11" y="77"/>
                  </a:lnTo>
                  <a:lnTo>
                    <a:pt x="6" y="88"/>
                  </a:lnTo>
                  <a:lnTo>
                    <a:pt x="4" y="100"/>
                  </a:lnTo>
                  <a:lnTo>
                    <a:pt x="2" y="113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732720" y="2592959"/>
              <a:ext cx="257010" cy="373023"/>
              <a:chOff x="5079289" y="3762422"/>
              <a:chExt cx="310982" cy="451357"/>
            </a:xfrm>
            <a:solidFill>
              <a:schemeClr val="bg1"/>
            </a:solidFill>
          </p:grpSpPr>
          <p:sp>
            <p:nvSpPr>
              <p:cNvPr id="63" name="任意多边形: 形状 62"/>
              <p:cNvSpPr/>
              <p:nvPr/>
            </p:nvSpPr>
            <p:spPr bwMode="auto">
              <a:xfrm>
                <a:off x="5079289" y="3762422"/>
                <a:ext cx="310982" cy="451357"/>
              </a:xfrm>
              <a:custGeom>
                <a:avLst/>
                <a:gdLst>
                  <a:gd name="connsiteX0" fmla="*/ 146050 w 228600"/>
                  <a:gd name="connsiteY0" fmla="*/ 228600 h 331788"/>
                  <a:gd name="connsiteX1" fmla="*/ 146050 w 228600"/>
                  <a:gd name="connsiteY1" fmla="*/ 242888 h 331788"/>
                  <a:gd name="connsiteX2" fmla="*/ 149225 w 228600"/>
                  <a:gd name="connsiteY2" fmla="*/ 235744 h 331788"/>
                  <a:gd name="connsiteX3" fmla="*/ 147108 w 228600"/>
                  <a:gd name="connsiteY3" fmla="*/ 228600 h 331788"/>
                  <a:gd name="connsiteX4" fmla="*/ 146050 w 228600"/>
                  <a:gd name="connsiteY4" fmla="*/ 228600 h 331788"/>
                  <a:gd name="connsiteX5" fmla="*/ 123825 w 228600"/>
                  <a:gd name="connsiteY5" fmla="*/ 193675 h 331788"/>
                  <a:gd name="connsiteX6" fmla="*/ 160656 w 228600"/>
                  <a:gd name="connsiteY6" fmla="*/ 214159 h 331788"/>
                  <a:gd name="connsiteX7" fmla="*/ 169863 w 228600"/>
                  <a:gd name="connsiteY7" fmla="*/ 235923 h 331788"/>
                  <a:gd name="connsiteX8" fmla="*/ 156709 w 228600"/>
                  <a:gd name="connsiteY8" fmla="*/ 260248 h 331788"/>
                  <a:gd name="connsiteX9" fmla="*/ 123825 w 228600"/>
                  <a:gd name="connsiteY9" fmla="*/ 273050 h 331788"/>
                  <a:gd name="connsiteX10" fmla="*/ 123825 w 228600"/>
                  <a:gd name="connsiteY10" fmla="*/ 193675 h 331788"/>
                  <a:gd name="connsiteX11" fmla="*/ 100630 w 228600"/>
                  <a:gd name="connsiteY11" fmla="*/ 57150 h 331788"/>
                  <a:gd name="connsiteX12" fmla="*/ 103188 w 228600"/>
                  <a:gd name="connsiteY12" fmla="*/ 57150 h 331788"/>
                  <a:gd name="connsiteX13" fmla="*/ 103188 w 228600"/>
                  <a:gd name="connsiteY13" fmla="*/ 136525 h 331788"/>
                  <a:gd name="connsiteX14" fmla="*/ 100630 w 228600"/>
                  <a:gd name="connsiteY14" fmla="*/ 135224 h 331788"/>
                  <a:gd name="connsiteX15" fmla="*/ 57150 w 228600"/>
                  <a:gd name="connsiteY15" fmla="*/ 93584 h 331788"/>
                  <a:gd name="connsiteX16" fmla="*/ 69938 w 228600"/>
                  <a:gd name="connsiteY16" fmla="*/ 68861 h 331788"/>
                  <a:gd name="connsiteX17" fmla="*/ 100630 w 228600"/>
                  <a:gd name="connsiteY17" fmla="*/ 57150 h 331788"/>
                  <a:gd name="connsiteX18" fmla="*/ 103893 w 228600"/>
                  <a:gd name="connsiteY18" fmla="*/ 20637 h 331788"/>
                  <a:gd name="connsiteX19" fmla="*/ 103893 w 228600"/>
                  <a:gd name="connsiteY19" fmla="*/ 41388 h 331788"/>
                  <a:gd name="connsiteX20" fmla="*/ 101292 w 228600"/>
                  <a:gd name="connsiteY20" fmla="*/ 41388 h 331788"/>
                  <a:gd name="connsiteX21" fmla="*/ 45354 w 228600"/>
                  <a:gd name="connsiteY21" fmla="*/ 63436 h 331788"/>
                  <a:gd name="connsiteX22" fmla="*/ 24540 w 228600"/>
                  <a:gd name="connsiteY22" fmla="*/ 108828 h 331788"/>
                  <a:gd name="connsiteX23" fmla="*/ 31045 w 228600"/>
                  <a:gd name="connsiteY23" fmla="*/ 138658 h 331788"/>
                  <a:gd name="connsiteX24" fmla="*/ 51859 w 228600"/>
                  <a:gd name="connsiteY24" fmla="*/ 162003 h 331788"/>
                  <a:gd name="connsiteX25" fmla="*/ 101292 w 228600"/>
                  <a:gd name="connsiteY25" fmla="*/ 185347 h 331788"/>
                  <a:gd name="connsiteX26" fmla="*/ 103893 w 228600"/>
                  <a:gd name="connsiteY26" fmla="*/ 185347 h 331788"/>
                  <a:gd name="connsiteX27" fmla="*/ 103893 w 228600"/>
                  <a:gd name="connsiteY27" fmla="*/ 274836 h 331788"/>
                  <a:gd name="connsiteX28" fmla="*/ 101292 w 228600"/>
                  <a:gd name="connsiteY28" fmla="*/ 274836 h 331788"/>
                  <a:gd name="connsiteX29" fmla="*/ 67469 w 228600"/>
                  <a:gd name="connsiteY29" fmla="*/ 269648 h 331788"/>
                  <a:gd name="connsiteX30" fmla="*/ 59664 w 228600"/>
                  <a:gd name="connsiteY30" fmla="*/ 260570 h 331788"/>
                  <a:gd name="connsiteX31" fmla="*/ 60965 w 228600"/>
                  <a:gd name="connsiteY31" fmla="*/ 257976 h 331788"/>
                  <a:gd name="connsiteX32" fmla="*/ 67469 w 228600"/>
                  <a:gd name="connsiteY32" fmla="*/ 254085 h 331788"/>
                  <a:gd name="connsiteX33" fmla="*/ 80478 w 228600"/>
                  <a:gd name="connsiteY33" fmla="*/ 230740 h 331788"/>
                  <a:gd name="connsiteX34" fmla="*/ 72673 w 228600"/>
                  <a:gd name="connsiteY34" fmla="*/ 212583 h 331788"/>
                  <a:gd name="connsiteX35" fmla="*/ 51859 w 228600"/>
                  <a:gd name="connsiteY35" fmla="*/ 206098 h 331788"/>
                  <a:gd name="connsiteX36" fmla="*/ 29744 w 228600"/>
                  <a:gd name="connsiteY36" fmla="*/ 213880 h 331788"/>
                  <a:gd name="connsiteX37" fmla="*/ 20638 w 228600"/>
                  <a:gd name="connsiteY37" fmla="*/ 237225 h 331788"/>
                  <a:gd name="connsiteX38" fmla="*/ 44053 w 228600"/>
                  <a:gd name="connsiteY38" fmla="*/ 276133 h 331788"/>
                  <a:gd name="connsiteX39" fmla="*/ 101292 w 228600"/>
                  <a:gd name="connsiteY39" fmla="*/ 290399 h 331788"/>
                  <a:gd name="connsiteX40" fmla="*/ 103893 w 228600"/>
                  <a:gd name="connsiteY40" fmla="*/ 290399 h 331788"/>
                  <a:gd name="connsiteX41" fmla="*/ 103893 w 228600"/>
                  <a:gd name="connsiteY41" fmla="*/ 311150 h 331788"/>
                  <a:gd name="connsiteX42" fmla="*/ 124707 w 228600"/>
                  <a:gd name="connsiteY42" fmla="*/ 311150 h 331788"/>
                  <a:gd name="connsiteX43" fmla="*/ 124707 w 228600"/>
                  <a:gd name="connsiteY43" fmla="*/ 290399 h 331788"/>
                  <a:gd name="connsiteX44" fmla="*/ 185848 w 228600"/>
                  <a:gd name="connsiteY44" fmla="*/ 265757 h 331788"/>
                  <a:gd name="connsiteX45" fmla="*/ 207963 w 228600"/>
                  <a:gd name="connsiteY45" fmla="*/ 219068 h 331788"/>
                  <a:gd name="connsiteX46" fmla="*/ 184548 w 228600"/>
                  <a:gd name="connsiteY46" fmla="*/ 174972 h 331788"/>
                  <a:gd name="connsiteX47" fmla="*/ 124707 w 228600"/>
                  <a:gd name="connsiteY47" fmla="*/ 143846 h 331788"/>
                  <a:gd name="connsiteX48" fmla="*/ 124707 w 228600"/>
                  <a:gd name="connsiteY48" fmla="*/ 56951 h 331788"/>
                  <a:gd name="connsiteX49" fmla="*/ 146822 w 228600"/>
                  <a:gd name="connsiteY49" fmla="*/ 62139 h 331788"/>
                  <a:gd name="connsiteX50" fmla="*/ 155928 w 228600"/>
                  <a:gd name="connsiteY50" fmla="*/ 71217 h 331788"/>
                  <a:gd name="connsiteX51" fmla="*/ 149424 w 228600"/>
                  <a:gd name="connsiteY51" fmla="*/ 82890 h 331788"/>
                  <a:gd name="connsiteX52" fmla="*/ 142919 w 228600"/>
                  <a:gd name="connsiteY52" fmla="*/ 98453 h 331788"/>
                  <a:gd name="connsiteX53" fmla="*/ 150725 w 228600"/>
                  <a:gd name="connsiteY53" fmla="*/ 114016 h 331788"/>
                  <a:gd name="connsiteX54" fmla="*/ 168937 w 228600"/>
                  <a:gd name="connsiteY54" fmla="*/ 120501 h 331788"/>
                  <a:gd name="connsiteX55" fmla="*/ 189751 w 228600"/>
                  <a:gd name="connsiteY55" fmla="*/ 112719 h 331788"/>
                  <a:gd name="connsiteX56" fmla="*/ 198857 w 228600"/>
                  <a:gd name="connsiteY56" fmla="*/ 91968 h 331788"/>
                  <a:gd name="connsiteX57" fmla="*/ 187149 w 228600"/>
                  <a:gd name="connsiteY57" fmla="*/ 64733 h 331788"/>
                  <a:gd name="connsiteX58" fmla="*/ 155928 w 228600"/>
                  <a:gd name="connsiteY58" fmla="*/ 46576 h 331788"/>
                  <a:gd name="connsiteX59" fmla="*/ 124707 w 228600"/>
                  <a:gd name="connsiteY59" fmla="*/ 41388 h 331788"/>
                  <a:gd name="connsiteX60" fmla="*/ 124707 w 228600"/>
                  <a:gd name="connsiteY60" fmla="*/ 20637 h 331788"/>
                  <a:gd name="connsiteX61" fmla="*/ 103893 w 228600"/>
                  <a:gd name="connsiteY61" fmla="*/ 20637 h 331788"/>
                  <a:gd name="connsiteX62" fmla="*/ 83127 w 228600"/>
                  <a:gd name="connsiteY62" fmla="*/ 0 h 331788"/>
                  <a:gd name="connsiteX63" fmla="*/ 145473 w 228600"/>
                  <a:gd name="connsiteY63" fmla="*/ 0 h 331788"/>
                  <a:gd name="connsiteX64" fmla="*/ 145473 w 228600"/>
                  <a:gd name="connsiteY64" fmla="*/ 23329 h 331788"/>
                  <a:gd name="connsiteX65" fmla="*/ 161059 w 228600"/>
                  <a:gd name="connsiteY65" fmla="*/ 27217 h 331788"/>
                  <a:gd name="connsiteX66" fmla="*/ 201324 w 228600"/>
                  <a:gd name="connsiteY66" fmla="*/ 50546 h 331788"/>
                  <a:gd name="connsiteX67" fmla="*/ 219508 w 228600"/>
                  <a:gd name="connsiteY67" fmla="*/ 92019 h 331788"/>
                  <a:gd name="connsiteX68" fmla="*/ 203922 w 228600"/>
                  <a:gd name="connsiteY68" fmla="*/ 127013 h 331788"/>
                  <a:gd name="connsiteX69" fmla="*/ 171450 w 228600"/>
                  <a:gd name="connsiteY69" fmla="*/ 141269 h 331788"/>
                  <a:gd name="connsiteX70" fmla="*/ 198726 w 228600"/>
                  <a:gd name="connsiteY70" fmla="*/ 158118 h 331788"/>
                  <a:gd name="connsiteX71" fmla="*/ 228600 w 228600"/>
                  <a:gd name="connsiteY71" fmla="*/ 219032 h 331788"/>
                  <a:gd name="connsiteX72" fmla="*/ 198726 w 228600"/>
                  <a:gd name="connsiteY72" fmla="*/ 281242 h 331788"/>
                  <a:gd name="connsiteX73" fmla="*/ 145473 w 228600"/>
                  <a:gd name="connsiteY73" fmla="*/ 307163 h 331788"/>
                  <a:gd name="connsiteX74" fmla="*/ 145473 w 228600"/>
                  <a:gd name="connsiteY74" fmla="*/ 331788 h 331788"/>
                  <a:gd name="connsiteX75" fmla="*/ 83127 w 228600"/>
                  <a:gd name="connsiteY75" fmla="*/ 331788 h 331788"/>
                  <a:gd name="connsiteX76" fmla="*/ 83127 w 228600"/>
                  <a:gd name="connsiteY76" fmla="*/ 309755 h 331788"/>
                  <a:gd name="connsiteX77" fmla="*/ 32471 w 228600"/>
                  <a:gd name="connsiteY77" fmla="*/ 292907 h 331788"/>
                  <a:gd name="connsiteX78" fmla="*/ 0 w 228600"/>
                  <a:gd name="connsiteY78" fmla="*/ 237177 h 331788"/>
                  <a:gd name="connsiteX79" fmla="*/ 15586 w 228600"/>
                  <a:gd name="connsiteY79" fmla="*/ 199591 h 331788"/>
                  <a:gd name="connsiteX80" fmla="*/ 50656 w 228600"/>
                  <a:gd name="connsiteY80" fmla="*/ 185335 h 331788"/>
                  <a:gd name="connsiteX81" fmla="*/ 40265 w 228600"/>
                  <a:gd name="connsiteY81" fmla="*/ 178854 h 331788"/>
                  <a:gd name="connsiteX82" fmla="*/ 12989 w 228600"/>
                  <a:gd name="connsiteY82" fmla="*/ 149045 h 331788"/>
                  <a:gd name="connsiteX83" fmla="*/ 3896 w 228600"/>
                  <a:gd name="connsiteY83" fmla="*/ 108868 h 331788"/>
                  <a:gd name="connsiteX84" fmla="*/ 31173 w 228600"/>
                  <a:gd name="connsiteY84" fmla="*/ 47954 h 331788"/>
                  <a:gd name="connsiteX85" fmla="*/ 83127 w 228600"/>
                  <a:gd name="connsiteY85" fmla="*/ 23329 h 331788"/>
                  <a:gd name="connsiteX86" fmla="*/ 83127 w 228600"/>
                  <a:gd name="connsiteY86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28600" h="331788">
                    <a:moveTo>
                      <a:pt x="146050" y="228600"/>
                    </a:moveTo>
                    <a:cubicBezTo>
                      <a:pt x="146050" y="228600"/>
                      <a:pt x="146050" y="228600"/>
                      <a:pt x="146050" y="242888"/>
                    </a:cubicBezTo>
                    <a:cubicBezTo>
                      <a:pt x="148167" y="240507"/>
                      <a:pt x="149225" y="238125"/>
                      <a:pt x="149225" y="235744"/>
                    </a:cubicBezTo>
                    <a:cubicBezTo>
                      <a:pt x="149225" y="234553"/>
                      <a:pt x="149225" y="232172"/>
                      <a:pt x="147108" y="228600"/>
                    </a:cubicBezTo>
                    <a:cubicBezTo>
                      <a:pt x="146050" y="228600"/>
                      <a:pt x="146050" y="228600"/>
                      <a:pt x="146050" y="228600"/>
                    </a:cubicBezTo>
                    <a:close/>
                    <a:moveTo>
                      <a:pt x="123825" y="193675"/>
                    </a:moveTo>
                    <a:cubicBezTo>
                      <a:pt x="142240" y="201356"/>
                      <a:pt x="155394" y="207758"/>
                      <a:pt x="160656" y="214159"/>
                    </a:cubicBezTo>
                    <a:cubicBezTo>
                      <a:pt x="167232" y="220560"/>
                      <a:pt x="169863" y="228242"/>
                      <a:pt x="169863" y="235923"/>
                    </a:cubicBezTo>
                    <a:cubicBezTo>
                      <a:pt x="169863" y="244885"/>
                      <a:pt x="165917" y="253846"/>
                      <a:pt x="156709" y="260248"/>
                    </a:cubicBezTo>
                    <a:cubicBezTo>
                      <a:pt x="148817" y="267929"/>
                      <a:pt x="136979" y="271770"/>
                      <a:pt x="123825" y="273050"/>
                    </a:cubicBezTo>
                    <a:cubicBezTo>
                      <a:pt x="123825" y="273050"/>
                      <a:pt x="123825" y="273050"/>
                      <a:pt x="123825" y="193675"/>
                    </a:cubicBezTo>
                    <a:close/>
                    <a:moveTo>
                      <a:pt x="100630" y="57150"/>
                    </a:moveTo>
                    <a:cubicBezTo>
                      <a:pt x="100630" y="57150"/>
                      <a:pt x="100630" y="57150"/>
                      <a:pt x="103188" y="57150"/>
                    </a:cubicBezTo>
                    <a:cubicBezTo>
                      <a:pt x="103188" y="57150"/>
                      <a:pt x="103188" y="57150"/>
                      <a:pt x="103188" y="136525"/>
                    </a:cubicBezTo>
                    <a:cubicBezTo>
                      <a:pt x="103188" y="136525"/>
                      <a:pt x="103188" y="136525"/>
                      <a:pt x="100630" y="135224"/>
                    </a:cubicBezTo>
                    <a:cubicBezTo>
                      <a:pt x="72496" y="124814"/>
                      <a:pt x="57150" y="110500"/>
                      <a:pt x="57150" y="93584"/>
                    </a:cubicBezTo>
                    <a:cubicBezTo>
                      <a:pt x="57150" y="84476"/>
                      <a:pt x="60986" y="76668"/>
                      <a:pt x="69938" y="68861"/>
                    </a:cubicBezTo>
                    <a:cubicBezTo>
                      <a:pt x="77611" y="62355"/>
                      <a:pt x="87842" y="58451"/>
                      <a:pt x="100630" y="57150"/>
                    </a:cubicBezTo>
                    <a:close/>
                    <a:moveTo>
                      <a:pt x="103893" y="20637"/>
                    </a:moveTo>
                    <a:cubicBezTo>
                      <a:pt x="103893" y="20637"/>
                      <a:pt x="103893" y="20637"/>
                      <a:pt x="103893" y="41388"/>
                    </a:cubicBezTo>
                    <a:cubicBezTo>
                      <a:pt x="103893" y="41388"/>
                      <a:pt x="103893" y="41388"/>
                      <a:pt x="101292" y="41388"/>
                    </a:cubicBezTo>
                    <a:cubicBezTo>
                      <a:pt x="77876" y="43982"/>
                      <a:pt x="59664" y="50466"/>
                      <a:pt x="45354" y="63436"/>
                    </a:cubicBezTo>
                    <a:cubicBezTo>
                      <a:pt x="31045" y="76405"/>
                      <a:pt x="24540" y="90671"/>
                      <a:pt x="24540" y="108828"/>
                    </a:cubicBezTo>
                    <a:cubicBezTo>
                      <a:pt x="24540" y="119204"/>
                      <a:pt x="27142" y="129579"/>
                      <a:pt x="31045" y="138658"/>
                    </a:cubicBezTo>
                    <a:cubicBezTo>
                      <a:pt x="36248" y="147736"/>
                      <a:pt x="42753" y="155518"/>
                      <a:pt x="51859" y="162003"/>
                    </a:cubicBezTo>
                    <a:cubicBezTo>
                      <a:pt x="60965" y="167190"/>
                      <a:pt x="76575" y="174972"/>
                      <a:pt x="101292" y="185347"/>
                    </a:cubicBezTo>
                    <a:cubicBezTo>
                      <a:pt x="101292" y="185347"/>
                      <a:pt x="101292" y="185347"/>
                      <a:pt x="103893" y="185347"/>
                    </a:cubicBezTo>
                    <a:cubicBezTo>
                      <a:pt x="103893" y="185347"/>
                      <a:pt x="103893" y="185347"/>
                      <a:pt x="103893" y="274836"/>
                    </a:cubicBezTo>
                    <a:cubicBezTo>
                      <a:pt x="103893" y="274836"/>
                      <a:pt x="103893" y="274836"/>
                      <a:pt x="101292" y="274836"/>
                    </a:cubicBezTo>
                    <a:cubicBezTo>
                      <a:pt x="85681" y="274836"/>
                      <a:pt x="75274" y="272242"/>
                      <a:pt x="67469" y="269648"/>
                    </a:cubicBezTo>
                    <a:cubicBezTo>
                      <a:pt x="62266" y="267054"/>
                      <a:pt x="59664" y="264460"/>
                      <a:pt x="59664" y="260570"/>
                    </a:cubicBezTo>
                    <a:cubicBezTo>
                      <a:pt x="59664" y="260570"/>
                      <a:pt x="60965" y="259273"/>
                      <a:pt x="60965" y="257976"/>
                    </a:cubicBezTo>
                    <a:cubicBezTo>
                      <a:pt x="62266" y="256679"/>
                      <a:pt x="63567" y="255382"/>
                      <a:pt x="67469" y="254085"/>
                    </a:cubicBezTo>
                    <a:cubicBezTo>
                      <a:pt x="76575" y="247600"/>
                      <a:pt x="80478" y="239819"/>
                      <a:pt x="80478" y="230740"/>
                    </a:cubicBezTo>
                    <a:cubicBezTo>
                      <a:pt x="80478" y="222959"/>
                      <a:pt x="77876" y="217771"/>
                      <a:pt x="72673" y="212583"/>
                    </a:cubicBezTo>
                    <a:cubicBezTo>
                      <a:pt x="67469" y="208692"/>
                      <a:pt x="60965" y="206098"/>
                      <a:pt x="51859" y="206098"/>
                    </a:cubicBezTo>
                    <a:cubicBezTo>
                      <a:pt x="42753" y="206098"/>
                      <a:pt x="36248" y="208692"/>
                      <a:pt x="29744" y="213880"/>
                    </a:cubicBezTo>
                    <a:cubicBezTo>
                      <a:pt x="23240" y="220365"/>
                      <a:pt x="20638" y="226849"/>
                      <a:pt x="20638" y="237225"/>
                    </a:cubicBezTo>
                    <a:cubicBezTo>
                      <a:pt x="20638" y="252788"/>
                      <a:pt x="28443" y="265757"/>
                      <a:pt x="44053" y="276133"/>
                    </a:cubicBezTo>
                    <a:cubicBezTo>
                      <a:pt x="59664" y="285211"/>
                      <a:pt x="77876" y="290399"/>
                      <a:pt x="101292" y="290399"/>
                    </a:cubicBezTo>
                    <a:cubicBezTo>
                      <a:pt x="101292" y="290399"/>
                      <a:pt x="101292" y="290399"/>
                      <a:pt x="103893" y="290399"/>
                    </a:cubicBezTo>
                    <a:cubicBezTo>
                      <a:pt x="103893" y="290399"/>
                      <a:pt x="103893" y="290399"/>
                      <a:pt x="103893" y="311150"/>
                    </a:cubicBezTo>
                    <a:cubicBezTo>
                      <a:pt x="103893" y="311150"/>
                      <a:pt x="103893" y="311150"/>
                      <a:pt x="124707" y="311150"/>
                    </a:cubicBezTo>
                    <a:cubicBezTo>
                      <a:pt x="124707" y="311150"/>
                      <a:pt x="124707" y="311150"/>
                      <a:pt x="124707" y="290399"/>
                    </a:cubicBezTo>
                    <a:cubicBezTo>
                      <a:pt x="150725" y="286508"/>
                      <a:pt x="171539" y="278727"/>
                      <a:pt x="185848" y="265757"/>
                    </a:cubicBezTo>
                    <a:cubicBezTo>
                      <a:pt x="200158" y="252788"/>
                      <a:pt x="207963" y="237225"/>
                      <a:pt x="207963" y="219068"/>
                    </a:cubicBezTo>
                    <a:cubicBezTo>
                      <a:pt x="207963" y="202208"/>
                      <a:pt x="200158" y="187941"/>
                      <a:pt x="184548" y="174972"/>
                    </a:cubicBezTo>
                    <a:cubicBezTo>
                      <a:pt x="174141" y="164597"/>
                      <a:pt x="153327" y="154221"/>
                      <a:pt x="124707" y="143846"/>
                    </a:cubicBezTo>
                    <a:cubicBezTo>
                      <a:pt x="124707" y="143846"/>
                      <a:pt x="124707" y="143846"/>
                      <a:pt x="124707" y="56951"/>
                    </a:cubicBezTo>
                    <a:cubicBezTo>
                      <a:pt x="133813" y="56951"/>
                      <a:pt x="141619" y="58248"/>
                      <a:pt x="146822" y="62139"/>
                    </a:cubicBezTo>
                    <a:cubicBezTo>
                      <a:pt x="153327" y="64733"/>
                      <a:pt x="155928" y="67327"/>
                      <a:pt x="155928" y="71217"/>
                    </a:cubicBezTo>
                    <a:cubicBezTo>
                      <a:pt x="155928" y="73811"/>
                      <a:pt x="153327" y="77702"/>
                      <a:pt x="149424" y="82890"/>
                    </a:cubicBezTo>
                    <a:cubicBezTo>
                      <a:pt x="145521" y="89374"/>
                      <a:pt x="142919" y="94562"/>
                      <a:pt x="142919" y="98453"/>
                    </a:cubicBezTo>
                    <a:cubicBezTo>
                      <a:pt x="142919" y="104938"/>
                      <a:pt x="145521" y="110125"/>
                      <a:pt x="150725" y="114016"/>
                    </a:cubicBezTo>
                    <a:cubicBezTo>
                      <a:pt x="155928" y="119204"/>
                      <a:pt x="162433" y="120501"/>
                      <a:pt x="168937" y="120501"/>
                    </a:cubicBezTo>
                    <a:cubicBezTo>
                      <a:pt x="176742" y="120501"/>
                      <a:pt x="184548" y="117907"/>
                      <a:pt x="189751" y="112719"/>
                    </a:cubicBezTo>
                    <a:cubicBezTo>
                      <a:pt x="196255" y="106235"/>
                      <a:pt x="198857" y="99750"/>
                      <a:pt x="198857" y="91968"/>
                    </a:cubicBezTo>
                    <a:cubicBezTo>
                      <a:pt x="198857" y="82890"/>
                      <a:pt x="194954" y="73811"/>
                      <a:pt x="187149" y="64733"/>
                    </a:cubicBezTo>
                    <a:cubicBezTo>
                      <a:pt x="178043" y="56951"/>
                      <a:pt x="167636" y="50466"/>
                      <a:pt x="155928" y="46576"/>
                    </a:cubicBezTo>
                    <a:cubicBezTo>
                      <a:pt x="144220" y="43982"/>
                      <a:pt x="133813" y="41388"/>
                      <a:pt x="124707" y="41388"/>
                    </a:cubicBezTo>
                    <a:cubicBezTo>
                      <a:pt x="124707" y="41388"/>
                      <a:pt x="124707" y="41388"/>
                      <a:pt x="124707" y="20637"/>
                    </a:cubicBezTo>
                    <a:cubicBezTo>
                      <a:pt x="124707" y="20637"/>
                      <a:pt x="124707" y="20637"/>
                      <a:pt x="103893" y="20637"/>
                    </a:cubicBezTo>
                    <a:close/>
                    <a:moveTo>
                      <a:pt x="83127" y="0"/>
                    </a:moveTo>
                    <a:cubicBezTo>
                      <a:pt x="83127" y="0"/>
                      <a:pt x="83127" y="0"/>
                      <a:pt x="145473" y="0"/>
                    </a:cubicBezTo>
                    <a:cubicBezTo>
                      <a:pt x="145473" y="0"/>
                      <a:pt x="145473" y="0"/>
                      <a:pt x="145473" y="23329"/>
                    </a:cubicBezTo>
                    <a:cubicBezTo>
                      <a:pt x="150668" y="24625"/>
                      <a:pt x="155864" y="25921"/>
                      <a:pt x="161059" y="27217"/>
                    </a:cubicBezTo>
                    <a:cubicBezTo>
                      <a:pt x="176646" y="31105"/>
                      <a:pt x="190933" y="40177"/>
                      <a:pt x="201324" y="50546"/>
                    </a:cubicBezTo>
                    <a:cubicBezTo>
                      <a:pt x="214313" y="63506"/>
                      <a:pt x="219508" y="76467"/>
                      <a:pt x="219508" y="92019"/>
                    </a:cubicBezTo>
                    <a:cubicBezTo>
                      <a:pt x="219508" y="104980"/>
                      <a:pt x="214313" y="117940"/>
                      <a:pt x="203922" y="127013"/>
                    </a:cubicBezTo>
                    <a:cubicBezTo>
                      <a:pt x="194830" y="136085"/>
                      <a:pt x="184439" y="141269"/>
                      <a:pt x="171450" y="141269"/>
                    </a:cubicBezTo>
                    <a:cubicBezTo>
                      <a:pt x="183140" y="147749"/>
                      <a:pt x="192232" y="152934"/>
                      <a:pt x="198726" y="158118"/>
                    </a:cubicBezTo>
                    <a:cubicBezTo>
                      <a:pt x="218209" y="176262"/>
                      <a:pt x="228600" y="195703"/>
                      <a:pt x="228600" y="219032"/>
                    </a:cubicBezTo>
                    <a:cubicBezTo>
                      <a:pt x="228600" y="243657"/>
                      <a:pt x="218209" y="264394"/>
                      <a:pt x="198726" y="281242"/>
                    </a:cubicBezTo>
                    <a:cubicBezTo>
                      <a:pt x="185738" y="294203"/>
                      <a:pt x="167554" y="301979"/>
                      <a:pt x="145473" y="307163"/>
                    </a:cubicBezTo>
                    <a:cubicBezTo>
                      <a:pt x="145473" y="307163"/>
                      <a:pt x="145473" y="307163"/>
                      <a:pt x="145473" y="331788"/>
                    </a:cubicBezTo>
                    <a:cubicBezTo>
                      <a:pt x="145473" y="331788"/>
                      <a:pt x="145473" y="331788"/>
                      <a:pt x="83127" y="331788"/>
                    </a:cubicBezTo>
                    <a:cubicBezTo>
                      <a:pt x="83127" y="331788"/>
                      <a:pt x="83127" y="331788"/>
                      <a:pt x="83127" y="309755"/>
                    </a:cubicBezTo>
                    <a:cubicBezTo>
                      <a:pt x="63644" y="308459"/>
                      <a:pt x="46759" y="301979"/>
                      <a:pt x="32471" y="292907"/>
                    </a:cubicBezTo>
                    <a:cubicBezTo>
                      <a:pt x="5195" y="276058"/>
                      <a:pt x="0" y="252729"/>
                      <a:pt x="0" y="237177"/>
                    </a:cubicBezTo>
                    <a:cubicBezTo>
                      <a:pt x="0" y="221624"/>
                      <a:pt x="5195" y="208664"/>
                      <a:pt x="15586" y="199591"/>
                    </a:cubicBezTo>
                    <a:cubicBezTo>
                      <a:pt x="24678" y="190519"/>
                      <a:pt x="36368" y="185335"/>
                      <a:pt x="50656" y="185335"/>
                    </a:cubicBezTo>
                    <a:cubicBezTo>
                      <a:pt x="46759" y="182743"/>
                      <a:pt x="42862" y="180151"/>
                      <a:pt x="40265" y="178854"/>
                    </a:cubicBezTo>
                    <a:cubicBezTo>
                      <a:pt x="28575" y="171078"/>
                      <a:pt x="19483" y="160710"/>
                      <a:pt x="12989" y="149045"/>
                    </a:cubicBezTo>
                    <a:cubicBezTo>
                      <a:pt x="6494" y="136085"/>
                      <a:pt x="3896" y="123124"/>
                      <a:pt x="3896" y="108868"/>
                    </a:cubicBezTo>
                    <a:cubicBezTo>
                      <a:pt x="3896" y="85539"/>
                      <a:pt x="12989" y="64802"/>
                      <a:pt x="31173" y="47954"/>
                    </a:cubicBezTo>
                    <a:cubicBezTo>
                      <a:pt x="45460" y="36289"/>
                      <a:pt x="62345" y="27217"/>
                      <a:pt x="83127" y="23329"/>
                    </a:cubicBezTo>
                    <a:cubicBezTo>
                      <a:pt x="83127" y="23329"/>
                      <a:pt x="83127" y="23329"/>
                      <a:pt x="831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任意多边形: 形状 63"/>
              <p:cNvSpPr/>
              <p:nvPr/>
            </p:nvSpPr>
            <p:spPr bwMode="auto">
              <a:xfrm>
                <a:off x="5140870" y="3894917"/>
                <a:ext cx="187823" cy="186367"/>
              </a:xfrm>
              <a:custGeom>
                <a:avLst/>
                <a:gdLst>
                  <a:gd name="T0" fmla="*/ 161 w 386"/>
                  <a:gd name="T1" fmla="*/ 42 h 386"/>
                  <a:gd name="T2" fmla="*/ 119 w 386"/>
                  <a:gd name="T3" fmla="*/ 58 h 386"/>
                  <a:gd name="T4" fmla="*/ 83 w 386"/>
                  <a:gd name="T5" fmla="*/ 84 h 386"/>
                  <a:gd name="T6" fmla="*/ 56 w 386"/>
                  <a:gd name="T7" fmla="*/ 120 h 386"/>
                  <a:gd name="T8" fmla="*/ 42 w 386"/>
                  <a:gd name="T9" fmla="*/ 162 h 386"/>
                  <a:gd name="T10" fmla="*/ 39 w 386"/>
                  <a:gd name="T11" fmla="*/ 209 h 386"/>
                  <a:gd name="T12" fmla="*/ 50 w 386"/>
                  <a:gd name="T13" fmla="*/ 254 h 386"/>
                  <a:gd name="T14" fmla="*/ 73 w 386"/>
                  <a:gd name="T15" fmla="*/ 291 h 386"/>
                  <a:gd name="T16" fmla="*/ 107 w 386"/>
                  <a:gd name="T17" fmla="*/ 321 h 386"/>
                  <a:gd name="T18" fmla="*/ 147 w 386"/>
                  <a:gd name="T19" fmla="*/ 342 h 386"/>
                  <a:gd name="T20" fmla="*/ 193 w 386"/>
                  <a:gd name="T21" fmla="*/ 347 h 386"/>
                  <a:gd name="T22" fmla="*/ 239 w 386"/>
                  <a:gd name="T23" fmla="*/ 342 h 386"/>
                  <a:gd name="T24" fmla="*/ 279 w 386"/>
                  <a:gd name="T25" fmla="*/ 321 h 386"/>
                  <a:gd name="T26" fmla="*/ 311 w 386"/>
                  <a:gd name="T27" fmla="*/ 291 h 386"/>
                  <a:gd name="T28" fmla="*/ 335 w 386"/>
                  <a:gd name="T29" fmla="*/ 254 h 386"/>
                  <a:gd name="T30" fmla="*/ 346 w 386"/>
                  <a:gd name="T31" fmla="*/ 209 h 386"/>
                  <a:gd name="T32" fmla="*/ 344 w 386"/>
                  <a:gd name="T33" fmla="*/ 162 h 386"/>
                  <a:gd name="T34" fmla="*/ 328 w 386"/>
                  <a:gd name="T35" fmla="*/ 120 h 386"/>
                  <a:gd name="T36" fmla="*/ 302 w 386"/>
                  <a:gd name="T37" fmla="*/ 84 h 386"/>
                  <a:gd name="T38" fmla="*/ 266 w 386"/>
                  <a:gd name="T39" fmla="*/ 58 h 386"/>
                  <a:gd name="T40" fmla="*/ 223 w 386"/>
                  <a:gd name="T41" fmla="*/ 42 h 386"/>
                  <a:gd name="T42" fmla="*/ 193 w 386"/>
                  <a:gd name="T43" fmla="*/ 386 h 386"/>
                  <a:gd name="T44" fmla="*/ 135 w 386"/>
                  <a:gd name="T45" fmla="*/ 378 h 386"/>
                  <a:gd name="T46" fmla="*/ 85 w 386"/>
                  <a:gd name="T47" fmla="*/ 353 h 386"/>
                  <a:gd name="T48" fmla="*/ 43 w 386"/>
                  <a:gd name="T49" fmla="*/ 316 h 386"/>
                  <a:gd name="T50" fmla="*/ 14 w 386"/>
                  <a:gd name="T51" fmla="*/ 268 h 386"/>
                  <a:gd name="T52" fmla="*/ 0 w 386"/>
                  <a:gd name="T53" fmla="*/ 213 h 386"/>
                  <a:gd name="T54" fmla="*/ 3 w 386"/>
                  <a:gd name="T55" fmla="*/ 154 h 386"/>
                  <a:gd name="T56" fmla="*/ 23 w 386"/>
                  <a:gd name="T57" fmla="*/ 101 h 386"/>
                  <a:gd name="T58" fmla="*/ 56 w 386"/>
                  <a:gd name="T59" fmla="*/ 56 h 386"/>
                  <a:gd name="T60" fmla="*/ 101 w 386"/>
                  <a:gd name="T61" fmla="*/ 23 h 386"/>
                  <a:gd name="T62" fmla="*/ 154 w 386"/>
                  <a:gd name="T63" fmla="*/ 5 h 386"/>
                  <a:gd name="T64" fmla="*/ 212 w 386"/>
                  <a:gd name="T65" fmla="*/ 2 h 386"/>
                  <a:gd name="T66" fmla="*/ 268 w 386"/>
                  <a:gd name="T67" fmla="*/ 16 h 386"/>
                  <a:gd name="T68" fmla="*/ 315 w 386"/>
                  <a:gd name="T69" fmla="*/ 45 h 386"/>
                  <a:gd name="T70" fmla="*/ 353 w 386"/>
                  <a:gd name="T71" fmla="*/ 85 h 386"/>
                  <a:gd name="T72" fmla="*/ 377 w 386"/>
                  <a:gd name="T73" fmla="*/ 136 h 386"/>
                  <a:gd name="T74" fmla="*/ 386 w 386"/>
                  <a:gd name="T75" fmla="*/ 193 h 386"/>
                  <a:gd name="T76" fmla="*/ 377 w 386"/>
                  <a:gd name="T77" fmla="*/ 251 h 386"/>
                  <a:gd name="T78" fmla="*/ 353 w 386"/>
                  <a:gd name="T79" fmla="*/ 301 h 386"/>
                  <a:gd name="T80" fmla="*/ 315 w 386"/>
                  <a:gd name="T81" fmla="*/ 343 h 386"/>
                  <a:gd name="T82" fmla="*/ 268 w 386"/>
                  <a:gd name="T83" fmla="*/ 372 h 386"/>
                  <a:gd name="T84" fmla="*/ 212 w 386"/>
                  <a:gd name="T85" fmla="*/ 385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6" h="386">
                    <a:moveTo>
                      <a:pt x="193" y="39"/>
                    </a:moveTo>
                    <a:lnTo>
                      <a:pt x="177" y="39"/>
                    </a:lnTo>
                    <a:lnTo>
                      <a:pt x="161" y="42"/>
                    </a:lnTo>
                    <a:lnTo>
                      <a:pt x="147" y="46"/>
                    </a:lnTo>
                    <a:lnTo>
                      <a:pt x="132" y="51"/>
                    </a:lnTo>
                    <a:lnTo>
                      <a:pt x="119" y="58"/>
                    </a:lnTo>
                    <a:lnTo>
                      <a:pt x="107" y="65"/>
                    </a:lnTo>
                    <a:lnTo>
                      <a:pt x="95" y="74"/>
                    </a:lnTo>
                    <a:lnTo>
                      <a:pt x="83" y="84"/>
                    </a:lnTo>
                    <a:lnTo>
                      <a:pt x="73" y="95"/>
                    </a:lnTo>
                    <a:lnTo>
                      <a:pt x="65" y="107"/>
                    </a:lnTo>
                    <a:lnTo>
                      <a:pt x="56" y="120"/>
                    </a:lnTo>
                    <a:lnTo>
                      <a:pt x="50" y="133"/>
                    </a:lnTo>
                    <a:lnTo>
                      <a:pt x="45" y="147"/>
                    </a:lnTo>
                    <a:lnTo>
                      <a:pt x="42" y="162"/>
                    </a:lnTo>
                    <a:lnTo>
                      <a:pt x="39" y="177"/>
                    </a:lnTo>
                    <a:lnTo>
                      <a:pt x="37" y="193"/>
                    </a:lnTo>
                    <a:lnTo>
                      <a:pt x="39" y="209"/>
                    </a:lnTo>
                    <a:lnTo>
                      <a:pt x="42" y="225"/>
                    </a:lnTo>
                    <a:lnTo>
                      <a:pt x="45" y="239"/>
                    </a:lnTo>
                    <a:lnTo>
                      <a:pt x="50" y="254"/>
                    </a:lnTo>
                    <a:lnTo>
                      <a:pt x="56" y="267"/>
                    </a:lnTo>
                    <a:lnTo>
                      <a:pt x="65" y="280"/>
                    </a:lnTo>
                    <a:lnTo>
                      <a:pt x="73" y="291"/>
                    </a:lnTo>
                    <a:lnTo>
                      <a:pt x="83" y="303"/>
                    </a:lnTo>
                    <a:lnTo>
                      <a:pt x="95" y="313"/>
                    </a:lnTo>
                    <a:lnTo>
                      <a:pt x="107" y="321"/>
                    </a:lnTo>
                    <a:lnTo>
                      <a:pt x="119" y="329"/>
                    </a:lnTo>
                    <a:lnTo>
                      <a:pt x="132" y="336"/>
                    </a:lnTo>
                    <a:lnTo>
                      <a:pt x="147" y="342"/>
                    </a:lnTo>
                    <a:lnTo>
                      <a:pt x="161" y="345"/>
                    </a:lnTo>
                    <a:lnTo>
                      <a:pt x="177" y="347"/>
                    </a:lnTo>
                    <a:lnTo>
                      <a:pt x="193" y="347"/>
                    </a:lnTo>
                    <a:lnTo>
                      <a:pt x="209" y="347"/>
                    </a:lnTo>
                    <a:lnTo>
                      <a:pt x="223" y="345"/>
                    </a:lnTo>
                    <a:lnTo>
                      <a:pt x="239" y="342"/>
                    </a:lnTo>
                    <a:lnTo>
                      <a:pt x="252" y="336"/>
                    </a:lnTo>
                    <a:lnTo>
                      <a:pt x="266" y="329"/>
                    </a:lnTo>
                    <a:lnTo>
                      <a:pt x="279" y="321"/>
                    </a:lnTo>
                    <a:lnTo>
                      <a:pt x="291" y="313"/>
                    </a:lnTo>
                    <a:lnTo>
                      <a:pt x="302" y="303"/>
                    </a:lnTo>
                    <a:lnTo>
                      <a:pt x="311" y="291"/>
                    </a:lnTo>
                    <a:lnTo>
                      <a:pt x="321" y="280"/>
                    </a:lnTo>
                    <a:lnTo>
                      <a:pt x="328" y="267"/>
                    </a:lnTo>
                    <a:lnTo>
                      <a:pt x="335" y="254"/>
                    </a:lnTo>
                    <a:lnTo>
                      <a:pt x="340" y="239"/>
                    </a:lnTo>
                    <a:lnTo>
                      <a:pt x="344" y="225"/>
                    </a:lnTo>
                    <a:lnTo>
                      <a:pt x="346" y="209"/>
                    </a:lnTo>
                    <a:lnTo>
                      <a:pt x="347" y="193"/>
                    </a:lnTo>
                    <a:lnTo>
                      <a:pt x="346" y="177"/>
                    </a:lnTo>
                    <a:lnTo>
                      <a:pt x="344" y="162"/>
                    </a:lnTo>
                    <a:lnTo>
                      <a:pt x="340" y="147"/>
                    </a:lnTo>
                    <a:lnTo>
                      <a:pt x="335" y="133"/>
                    </a:lnTo>
                    <a:lnTo>
                      <a:pt x="328" y="120"/>
                    </a:lnTo>
                    <a:lnTo>
                      <a:pt x="321" y="107"/>
                    </a:lnTo>
                    <a:lnTo>
                      <a:pt x="311" y="95"/>
                    </a:lnTo>
                    <a:lnTo>
                      <a:pt x="302" y="84"/>
                    </a:lnTo>
                    <a:lnTo>
                      <a:pt x="291" y="74"/>
                    </a:lnTo>
                    <a:lnTo>
                      <a:pt x="279" y="65"/>
                    </a:lnTo>
                    <a:lnTo>
                      <a:pt x="266" y="58"/>
                    </a:lnTo>
                    <a:lnTo>
                      <a:pt x="252" y="51"/>
                    </a:lnTo>
                    <a:lnTo>
                      <a:pt x="239" y="46"/>
                    </a:lnTo>
                    <a:lnTo>
                      <a:pt x="223" y="42"/>
                    </a:lnTo>
                    <a:lnTo>
                      <a:pt x="209" y="39"/>
                    </a:lnTo>
                    <a:lnTo>
                      <a:pt x="193" y="39"/>
                    </a:lnTo>
                    <a:close/>
                    <a:moveTo>
                      <a:pt x="193" y="386"/>
                    </a:moveTo>
                    <a:lnTo>
                      <a:pt x="173" y="385"/>
                    </a:lnTo>
                    <a:lnTo>
                      <a:pt x="154" y="382"/>
                    </a:lnTo>
                    <a:lnTo>
                      <a:pt x="135" y="378"/>
                    </a:lnTo>
                    <a:lnTo>
                      <a:pt x="118" y="372"/>
                    </a:lnTo>
                    <a:lnTo>
                      <a:pt x="101" y="363"/>
                    </a:lnTo>
                    <a:lnTo>
                      <a:pt x="85" y="353"/>
                    </a:lnTo>
                    <a:lnTo>
                      <a:pt x="69" y="343"/>
                    </a:lnTo>
                    <a:lnTo>
                      <a:pt x="56" y="330"/>
                    </a:lnTo>
                    <a:lnTo>
                      <a:pt x="43" y="316"/>
                    </a:lnTo>
                    <a:lnTo>
                      <a:pt x="33" y="301"/>
                    </a:lnTo>
                    <a:lnTo>
                      <a:pt x="23" y="285"/>
                    </a:lnTo>
                    <a:lnTo>
                      <a:pt x="14" y="268"/>
                    </a:lnTo>
                    <a:lnTo>
                      <a:pt x="9" y="251"/>
                    </a:lnTo>
                    <a:lnTo>
                      <a:pt x="3" y="232"/>
                    </a:lnTo>
                    <a:lnTo>
                      <a:pt x="0" y="213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6"/>
                    </a:lnTo>
                    <a:lnTo>
                      <a:pt x="14" y="118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1" y="23"/>
                    </a:lnTo>
                    <a:lnTo>
                      <a:pt x="118" y="16"/>
                    </a:lnTo>
                    <a:lnTo>
                      <a:pt x="135" y="9"/>
                    </a:lnTo>
                    <a:lnTo>
                      <a:pt x="154" y="5"/>
                    </a:lnTo>
                    <a:lnTo>
                      <a:pt x="173" y="2"/>
                    </a:lnTo>
                    <a:lnTo>
                      <a:pt x="193" y="0"/>
                    </a:lnTo>
                    <a:lnTo>
                      <a:pt x="212" y="2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68" y="16"/>
                    </a:lnTo>
                    <a:lnTo>
                      <a:pt x="285" y="23"/>
                    </a:lnTo>
                    <a:lnTo>
                      <a:pt x="301" y="33"/>
                    </a:lnTo>
                    <a:lnTo>
                      <a:pt x="315" y="45"/>
                    </a:lnTo>
                    <a:lnTo>
                      <a:pt x="330" y="56"/>
                    </a:lnTo>
                    <a:lnTo>
                      <a:pt x="341" y="71"/>
                    </a:lnTo>
                    <a:lnTo>
                      <a:pt x="353" y="85"/>
                    </a:lnTo>
                    <a:lnTo>
                      <a:pt x="363" y="101"/>
                    </a:lnTo>
                    <a:lnTo>
                      <a:pt x="370" y="118"/>
                    </a:lnTo>
                    <a:lnTo>
                      <a:pt x="377" y="136"/>
                    </a:lnTo>
                    <a:lnTo>
                      <a:pt x="382" y="154"/>
                    </a:lnTo>
                    <a:lnTo>
                      <a:pt x="384" y="173"/>
                    </a:lnTo>
                    <a:lnTo>
                      <a:pt x="386" y="193"/>
                    </a:lnTo>
                    <a:lnTo>
                      <a:pt x="384" y="213"/>
                    </a:lnTo>
                    <a:lnTo>
                      <a:pt x="382" y="232"/>
                    </a:lnTo>
                    <a:lnTo>
                      <a:pt x="377" y="251"/>
                    </a:lnTo>
                    <a:lnTo>
                      <a:pt x="370" y="268"/>
                    </a:lnTo>
                    <a:lnTo>
                      <a:pt x="363" y="285"/>
                    </a:lnTo>
                    <a:lnTo>
                      <a:pt x="353" y="301"/>
                    </a:lnTo>
                    <a:lnTo>
                      <a:pt x="341" y="316"/>
                    </a:lnTo>
                    <a:lnTo>
                      <a:pt x="330" y="330"/>
                    </a:lnTo>
                    <a:lnTo>
                      <a:pt x="315" y="343"/>
                    </a:lnTo>
                    <a:lnTo>
                      <a:pt x="301" y="353"/>
                    </a:lnTo>
                    <a:lnTo>
                      <a:pt x="285" y="363"/>
                    </a:lnTo>
                    <a:lnTo>
                      <a:pt x="268" y="372"/>
                    </a:lnTo>
                    <a:lnTo>
                      <a:pt x="251" y="378"/>
                    </a:lnTo>
                    <a:lnTo>
                      <a:pt x="232" y="382"/>
                    </a:lnTo>
                    <a:lnTo>
                      <a:pt x="212" y="385"/>
                    </a:lnTo>
                    <a:lnTo>
                      <a:pt x="193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21" name="千图PPT彼岸天：ID 8661124库_组合 20"/>
          <p:cNvGrpSpPr/>
          <p:nvPr>
            <p:custDataLst>
              <p:tags r:id="rId6"/>
            </p:custDataLst>
          </p:nvPr>
        </p:nvGrpSpPr>
        <p:grpSpPr>
          <a:xfrm>
            <a:off x="6694378" y="3570304"/>
            <a:ext cx="593383" cy="595702"/>
            <a:chOff x="6760724" y="3526762"/>
            <a:chExt cx="593383" cy="595702"/>
          </a:xfrm>
        </p:grpSpPr>
        <p:sp>
          <p:nvSpPr>
            <p:cNvPr id="53" name="任意多边形: 形状 52"/>
            <p:cNvSpPr/>
            <p:nvPr/>
          </p:nvSpPr>
          <p:spPr bwMode="auto">
            <a:xfrm>
              <a:off x="6760724" y="3526762"/>
              <a:ext cx="593383" cy="595702"/>
            </a:xfrm>
            <a:custGeom>
              <a:avLst/>
              <a:gdLst>
                <a:gd name="T0" fmla="*/ 127 w 256"/>
                <a:gd name="T1" fmla="*/ 0 h 257"/>
                <a:gd name="T2" fmla="*/ 153 w 256"/>
                <a:gd name="T3" fmla="*/ 3 h 257"/>
                <a:gd name="T4" fmla="*/ 178 w 256"/>
                <a:gd name="T5" fmla="*/ 11 h 257"/>
                <a:gd name="T6" fmla="*/ 199 w 256"/>
                <a:gd name="T7" fmla="*/ 23 h 257"/>
                <a:gd name="T8" fmla="*/ 218 w 256"/>
                <a:gd name="T9" fmla="*/ 38 h 257"/>
                <a:gd name="T10" fmla="*/ 233 w 256"/>
                <a:gd name="T11" fmla="*/ 57 h 257"/>
                <a:gd name="T12" fmla="*/ 245 w 256"/>
                <a:gd name="T13" fmla="*/ 78 h 257"/>
                <a:gd name="T14" fmla="*/ 252 w 256"/>
                <a:gd name="T15" fmla="*/ 103 h 257"/>
                <a:gd name="T16" fmla="*/ 256 w 256"/>
                <a:gd name="T17" fmla="*/ 128 h 257"/>
                <a:gd name="T18" fmla="*/ 255 w 256"/>
                <a:gd name="T19" fmla="*/ 142 h 257"/>
                <a:gd name="T20" fmla="*/ 250 w 256"/>
                <a:gd name="T21" fmla="*/ 167 h 257"/>
                <a:gd name="T22" fmla="*/ 240 w 256"/>
                <a:gd name="T23" fmla="*/ 189 h 257"/>
                <a:gd name="T24" fmla="*/ 226 w 256"/>
                <a:gd name="T25" fmla="*/ 209 h 257"/>
                <a:gd name="T26" fmla="*/ 209 w 256"/>
                <a:gd name="T27" fmla="*/ 227 h 257"/>
                <a:gd name="T28" fmla="*/ 189 w 256"/>
                <a:gd name="T29" fmla="*/ 241 h 257"/>
                <a:gd name="T30" fmla="*/ 166 w 256"/>
                <a:gd name="T31" fmla="*/ 251 h 257"/>
                <a:gd name="T32" fmla="*/ 141 w 256"/>
                <a:gd name="T33" fmla="*/ 255 h 257"/>
                <a:gd name="T34" fmla="*/ 127 w 256"/>
                <a:gd name="T35" fmla="*/ 257 h 257"/>
                <a:gd name="T36" fmla="*/ 102 w 256"/>
                <a:gd name="T37" fmla="*/ 253 h 257"/>
                <a:gd name="T38" fmla="*/ 78 w 256"/>
                <a:gd name="T39" fmla="*/ 246 h 257"/>
                <a:gd name="T40" fmla="*/ 56 w 256"/>
                <a:gd name="T41" fmla="*/ 234 h 257"/>
                <a:gd name="T42" fmla="*/ 37 w 256"/>
                <a:gd name="T43" fmla="*/ 219 h 257"/>
                <a:gd name="T44" fmla="*/ 22 w 256"/>
                <a:gd name="T45" fmla="*/ 200 h 257"/>
                <a:gd name="T46" fmla="*/ 10 w 256"/>
                <a:gd name="T47" fmla="*/ 179 h 257"/>
                <a:gd name="T48" fmla="*/ 2 w 256"/>
                <a:gd name="T49" fmla="*/ 154 h 257"/>
                <a:gd name="T50" fmla="*/ 0 w 256"/>
                <a:gd name="T51" fmla="*/ 128 h 257"/>
                <a:gd name="T52" fmla="*/ 1 w 256"/>
                <a:gd name="T53" fmla="*/ 115 h 257"/>
                <a:gd name="T54" fmla="*/ 6 w 256"/>
                <a:gd name="T55" fmla="*/ 90 h 257"/>
                <a:gd name="T56" fmla="*/ 15 w 256"/>
                <a:gd name="T57" fmla="*/ 68 h 257"/>
                <a:gd name="T58" fmla="*/ 29 w 256"/>
                <a:gd name="T59" fmla="*/ 48 h 257"/>
                <a:gd name="T60" fmla="*/ 47 w 256"/>
                <a:gd name="T61" fmla="*/ 30 h 257"/>
                <a:gd name="T62" fmla="*/ 67 w 256"/>
                <a:gd name="T63" fmla="*/ 16 h 257"/>
                <a:gd name="T64" fmla="*/ 89 w 256"/>
                <a:gd name="T65" fmla="*/ 6 h 257"/>
                <a:gd name="T66" fmla="*/ 114 w 256"/>
                <a:gd name="T67" fmla="*/ 2 h 257"/>
                <a:gd name="T68" fmla="*/ 127 w 256"/>
                <a:gd name="T6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257">
                  <a:moveTo>
                    <a:pt x="127" y="0"/>
                  </a:moveTo>
                  <a:lnTo>
                    <a:pt x="127" y="0"/>
                  </a:lnTo>
                  <a:lnTo>
                    <a:pt x="141" y="2"/>
                  </a:lnTo>
                  <a:lnTo>
                    <a:pt x="153" y="3"/>
                  </a:lnTo>
                  <a:lnTo>
                    <a:pt x="166" y="6"/>
                  </a:lnTo>
                  <a:lnTo>
                    <a:pt x="178" y="11"/>
                  </a:lnTo>
                  <a:lnTo>
                    <a:pt x="189" y="16"/>
                  </a:lnTo>
                  <a:lnTo>
                    <a:pt x="199" y="23"/>
                  </a:lnTo>
                  <a:lnTo>
                    <a:pt x="209" y="30"/>
                  </a:lnTo>
                  <a:lnTo>
                    <a:pt x="218" y="38"/>
                  </a:lnTo>
                  <a:lnTo>
                    <a:pt x="226" y="48"/>
                  </a:lnTo>
                  <a:lnTo>
                    <a:pt x="233" y="57"/>
                  </a:lnTo>
                  <a:lnTo>
                    <a:pt x="240" y="68"/>
                  </a:lnTo>
                  <a:lnTo>
                    <a:pt x="245" y="78"/>
                  </a:lnTo>
                  <a:lnTo>
                    <a:pt x="250" y="90"/>
                  </a:lnTo>
                  <a:lnTo>
                    <a:pt x="252" y="103"/>
                  </a:lnTo>
                  <a:lnTo>
                    <a:pt x="255" y="115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255" y="142"/>
                  </a:lnTo>
                  <a:lnTo>
                    <a:pt x="252" y="154"/>
                  </a:lnTo>
                  <a:lnTo>
                    <a:pt x="250" y="167"/>
                  </a:lnTo>
                  <a:lnTo>
                    <a:pt x="245" y="179"/>
                  </a:lnTo>
                  <a:lnTo>
                    <a:pt x="240" y="189"/>
                  </a:lnTo>
                  <a:lnTo>
                    <a:pt x="233" y="200"/>
                  </a:lnTo>
                  <a:lnTo>
                    <a:pt x="226" y="209"/>
                  </a:lnTo>
                  <a:lnTo>
                    <a:pt x="218" y="219"/>
                  </a:lnTo>
                  <a:lnTo>
                    <a:pt x="209" y="227"/>
                  </a:lnTo>
                  <a:lnTo>
                    <a:pt x="199" y="234"/>
                  </a:lnTo>
                  <a:lnTo>
                    <a:pt x="189" y="241"/>
                  </a:lnTo>
                  <a:lnTo>
                    <a:pt x="178" y="246"/>
                  </a:lnTo>
                  <a:lnTo>
                    <a:pt x="166" y="251"/>
                  </a:lnTo>
                  <a:lnTo>
                    <a:pt x="153" y="253"/>
                  </a:lnTo>
                  <a:lnTo>
                    <a:pt x="141" y="255"/>
                  </a:lnTo>
                  <a:lnTo>
                    <a:pt x="127" y="257"/>
                  </a:lnTo>
                  <a:lnTo>
                    <a:pt x="127" y="257"/>
                  </a:lnTo>
                  <a:lnTo>
                    <a:pt x="114" y="255"/>
                  </a:lnTo>
                  <a:lnTo>
                    <a:pt x="102" y="253"/>
                  </a:lnTo>
                  <a:lnTo>
                    <a:pt x="89" y="251"/>
                  </a:lnTo>
                  <a:lnTo>
                    <a:pt x="78" y="246"/>
                  </a:lnTo>
                  <a:lnTo>
                    <a:pt x="67" y="241"/>
                  </a:lnTo>
                  <a:lnTo>
                    <a:pt x="56" y="234"/>
                  </a:lnTo>
                  <a:lnTo>
                    <a:pt x="47" y="227"/>
                  </a:lnTo>
                  <a:lnTo>
                    <a:pt x="37" y="219"/>
                  </a:lnTo>
                  <a:lnTo>
                    <a:pt x="29" y="209"/>
                  </a:lnTo>
                  <a:lnTo>
                    <a:pt x="22" y="200"/>
                  </a:lnTo>
                  <a:lnTo>
                    <a:pt x="15" y="189"/>
                  </a:lnTo>
                  <a:lnTo>
                    <a:pt x="10" y="179"/>
                  </a:lnTo>
                  <a:lnTo>
                    <a:pt x="6" y="167"/>
                  </a:lnTo>
                  <a:lnTo>
                    <a:pt x="2" y="154"/>
                  </a:lnTo>
                  <a:lnTo>
                    <a:pt x="1" y="142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" y="115"/>
                  </a:lnTo>
                  <a:lnTo>
                    <a:pt x="2" y="103"/>
                  </a:lnTo>
                  <a:lnTo>
                    <a:pt x="6" y="90"/>
                  </a:lnTo>
                  <a:lnTo>
                    <a:pt x="10" y="78"/>
                  </a:lnTo>
                  <a:lnTo>
                    <a:pt x="15" y="68"/>
                  </a:lnTo>
                  <a:lnTo>
                    <a:pt x="22" y="57"/>
                  </a:lnTo>
                  <a:lnTo>
                    <a:pt x="29" y="48"/>
                  </a:lnTo>
                  <a:lnTo>
                    <a:pt x="37" y="38"/>
                  </a:lnTo>
                  <a:lnTo>
                    <a:pt x="47" y="30"/>
                  </a:lnTo>
                  <a:lnTo>
                    <a:pt x="56" y="23"/>
                  </a:lnTo>
                  <a:lnTo>
                    <a:pt x="67" y="16"/>
                  </a:lnTo>
                  <a:lnTo>
                    <a:pt x="78" y="11"/>
                  </a:lnTo>
                  <a:lnTo>
                    <a:pt x="89" y="6"/>
                  </a:lnTo>
                  <a:lnTo>
                    <a:pt x="102" y="3"/>
                  </a:lnTo>
                  <a:lnTo>
                    <a:pt x="114" y="2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905530" y="3670904"/>
              <a:ext cx="338020" cy="338021"/>
              <a:chOff x="1260653" y="5164541"/>
              <a:chExt cx="449902" cy="449902"/>
            </a:xfrm>
            <a:solidFill>
              <a:schemeClr val="bg1"/>
            </a:solidFill>
          </p:grpSpPr>
          <p:sp>
            <p:nvSpPr>
              <p:cNvPr id="55" name="任意多边形: 形状 54"/>
              <p:cNvSpPr/>
              <p:nvPr/>
            </p:nvSpPr>
            <p:spPr bwMode="auto">
              <a:xfrm>
                <a:off x="1317437" y="5538731"/>
                <a:ext cx="75712" cy="75712"/>
              </a:xfrm>
              <a:custGeom>
                <a:avLst/>
                <a:gdLst>
                  <a:gd name="T0" fmla="*/ 69 w 154"/>
                  <a:gd name="T1" fmla="*/ 39 h 155"/>
                  <a:gd name="T2" fmla="*/ 54 w 154"/>
                  <a:gd name="T3" fmla="*/ 46 h 155"/>
                  <a:gd name="T4" fmla="*/ 44 w 154"/>
                  <a:gd name="T5" fmla="*/ 57 h 155"/>
                  <a:gd name="T6" fmla="*/ 39 w 154"/>
                  <a:gd name="T7" fmla="*/ 70 h 155"/>
                  <a:gd name="T8" fmla="*/ 39 w 154"/>
                  <a:gd name="T9" fmla="*/ 85 h 155"/>
                  <a:gd name="T10" fmla="*/ 44 w 154"/>
                  <a:gd name="T11" fmla="*/ 100 h 155"/>
                  <a:gd name="T12" fmla="*/ 54 w 154"/>
                  <a:gd name="T13" fmla="*/ 110 h 155"/>
                  <a:gd name="T14" fmla="*/ 69 w 154"/>
                  <a:gd name="T15" fmla="*/ 116 h 155"/>
                  <a:gd name="T16" fmla="*/ 85 w 154"/>
                  <a:gd name="T17" fmla="*/ 116 h 155"/>
                  <a:gd name="T18" fmla="*/ 98 w 154"/>
                  <a:gd name="T19" fmla="*/ 110 h 155"/>
                  <a:gd name="T20" fmla="*/ 109 w 154"/>
                  <a:gd name="T21" fmla="*/ 100 h 155"/>
                  <a:gd name="T22" fmla="*/ 115 w 154"/>
                  <a:gd name="T23" fmla="*/ 85 h 155"/>
                  <a:gd name="T24" fmla="*/ 115 w 154"/>
                  <a:gd name="T25" fmla="*/ 70 h 155"/>
                  <a:gd name="T26" fmla="*/ 109 w 154"/>
                  <a:gd name="T27" fmla="*/ 57 h 155"/>
                  <a:gd name="T28" fmla="*/ 98 w 154"/>
                  <a:gd name="T29" fmla="*/ 46 h 155"/>
                  <a:gd name="T30" fmla="*/ 85 w 154"/>
                  <a:gd name="T31" fmla="*/ 39 h 155"/>
                  <a:gd name="T32" fmla="*/ 76 w 154"/>
                  <a:gd name="T33" fmla="*/ 155 h 155"/>
                  <a:gd name="T34" fmla="*/ 62 w 154"/>
                  <a:gd name="T35" fmla="*/ 153 h 155"/>
                  <a:gd name="T36" fmla="*/ 46 w 154"/>
                  <a:gd name="T37" fmla="*/ 149 h 155"/>
                  <a:gd name="T38" fmla="*/ 21 w 154"/>
                  <a:gd name="T39" fmla="*/ 133 h 155"/>
                  <a:gd name="T40" fmla="*/ 5 w 154"/>
                  <a:gd name="T41" fmla="*/ 108 h 155"/>
                  <a:gd name="T42" fmla="*/ 1 w 154"/>
                  <a:gd name="T43" fmla="*/ 94 h 155"/>
                  <a:gd name="T44" fmla="*/ 0 w 154"/>
                  <a:gd name="T45" fmla="*/ 78 h 155"/>
                  <a:gd name="T46" fmla="*/ 1 w 154"/>
                  <a:gd name="T47" fmla="*/ 62 h 155"/>
                  <a:gd name="T48" fmla="*/ 5 w 154"/>
                  <a:gd name="T49" fmla="*/ 48 h 155"/>
                  <a:gd name="T50" fmla="*/ 21 w 154"/>
                  <a:gd name="T51" fmla="*/ 23 h 155"/>
                  <a:gd name="T52" fmla="*/ 46 w 154"/>
                  <a:gd name="T53" fmla="*/ 6 h 155"/>
                  <a:gd name="T54" fmla="*/ 62 w 154"/>
                  <a:gd name="T55" fmla="*/ 2 h 155"/>
                  <a:gd name="T56" fmla="*/ 76 w 154"/>
                  <a:gd name="T57" fmla="*/ 0 h 155"/>
                  <a:gd name="T58" fmla="*/ 92 w 154"/>
                  <a:gd name="T59" fmla="*/ 2 h 155"/>
                  <a:gd name="T60" fmla="*/ 106 w 154"/>
                  <a:gd name="T61" fmla="*/ 6 h 155"/>
                  <a:gd name="T62" fmla="*/ 131 w 154"/>
                  <a:gd name="T63" fmla="*/ 23 h 155"/>
                  <a:gd name="T64" fmla="*/ 148 w 154"/>
                  <a:gd name="T65" fmla="*/ 48 h 155"/>
                  <a:gd name="T66" fmla="*/ 152 w 154"/>
                  <a:gd name="T67" fmla="*/ 62 h 155"/>
                  <a:gd name="T68" fmla="*/ 154 w 154"/>
                  <a:gd name="T69" fmla="*/ 78 h 155"/>
                  <a:gd name="T70" fmla="*/ 152 w 154"/>
                  <a:gd name="T71" fmla="*/ 94 h 155"/>
                  <a:gd name="T72" fmla="*/ 148 w 154"/>
                  <a:gd name="T73" fmla="*/ 108 h 155"/>
                  <a:gd name="T74" fmla="*/ 131 w 154"/>
                  <a:gd name="T75" fmla="*/ 133 h 155"/>
                  <a:gd name="T76" fmla="*/ 106 w 154"/>
                  <a:gd name="T77" fmla="*/ 149 h 155"/>
                  <a:gd name="T78" fmla="*/ 92 w 154"/>
                  <a:gd name="T79" fmla="*/ 153 h 155"/>
                  <a:gd name="T80" fmla="*/ 76 w 154"/>
                  <a:gd name="T81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55">
                    <a:moveTo>
                      <a:pt x="76" y="39"/>
                    </a:moveTo>
                    <a:lnTo>
                      <a:pt x="69" y="39"/>
                    </a:lnTo>
                    <a:lnTo>
                      <a:pt x="62" y="42"/>
                    </a:lnTo>
                    <a:lnTo>
                      <a:pt x="54" y="46"/>
                    </a:lnTo>
                    <a:lnTo>
                      <a:pt x="49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9" y="70"/>
                    </a:lnTo>
                    <a:lnTo>
                      <a:pt x="39" y="78"/>
                    </a:lnTo>
                    <a:lnTo>
                      <a:pt x="39" y="85"/>
                    </a:lnTo>
                    <a:lnTo>
                      <a:pt x="41" y="93"/>
                    </a:lnTo>
                    <a:lnTo>
                      <a:pt x="44" y="100"/>
                    </a:lnTo>
                    <a:lnTo>
                      <a:pt x="49" y="106"/>
                    </a:lnTo>
                    <a:lnTo>
                      <a:pt x="54" y="110"/>
                    </a:lnTo>
                    <a:lnTo>
                      <a:pt x="62" y="113"/>
                    </a:lnTo>
                    <a:lnTo>
                      <a:pt x="69" y="116"/>
                    </a:lnTo>
                    <a:lnTo>
                      <a:pt x="76" y="117"/>
                    </a:lnTo>
                    <a:lnTo>
                      <a:pt x="85" y="116"/>
                    </a:lnTo>
                    <a:lnTo>
                      <a:pt x="92" y="113"/>
                    </a:lnTo>
                    <a:lnTo>
                      <a:pt x="98" y="110"/>
                    </a:lnTo>
                    <a:lnTo>
                      <a:pt x="103" y="106"/>
                    </a:lnTo>
                    <a:lnTo>
                      <a:pt x="109" y="100"/>
                    </a:lnTo>
                    <a:lnTo>
                      <a:pt x="112" y="93"/>
                    </a:lnTo>
                    <a:lnTo>
                      <a:pt x="115" y="85"/>
                    </a:lnTo>
                    <a:lnTo>
                      <a:pt x="115" y="78"/>
                    </a:lnTo>
                    <a:lnTo>
                      <a:pt x="115" y="70"/>
                    </a:lnTo>
                    <a:lnTo>
                      <a:pt x="112" y="62"/>
                    </a:lnTo>
                    <a:lnTo>
                      <a:pt x="109" y="57"/>
                    </a:lnTo>
                    <a:lnTo>
                      <a:pt x="103" y="51"/>
                    </a:lnTo>
                    <a:lnTo>
                      <a:pt x="98" y="46"/>
                    </a:lnTo>
                    <a:lnTo>
                      <a:pt x="92" y="42"/>
                    </a:lnTo>
                    <a:lnTo>
                      <a:pt x="85" y="39"/>
                    </a:lnTo>
                    <a:lnTo>
                      <a:pt x="76" y="39"/>
                    </a:lnTo>
                    <a:close/>
                    <a:moveTo>
                      <a:pt x="76" y="155"/>
                    </a:moveTo>
                    <a:lnTo>
                      <a:pt x="69" y="155"/>
                    </a:lnTo>
                    <a:lnTo>
                      <a:pt x="62" y="153"/>
                    </a:lnTo>
                    <a:lnTo>
                      <a:pt x="53" y="152"/>
                    </a:lnTo>
                    <a:lnTo>
                      <a:pt x="46" y="149"/>
                    </a:lnTo>
                    <a:lnTo>
                      <a:pt x="33" y="142"/>
                    </a:lnTo>
                    <a:lnTo>
                      <a:pt x="21" y="133"/>
                    </a:lnTo>
                    <a:lnTo>
                      <a:pt x="13" y="121"/>
                    </a:lnTo>
                    <a:lnTo>
                      <a:pt x="5" y="108"/>
                    </a:lnTo>
                    <a:lnTo>
                      <a:pt x="3" y="101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13" y="35"/>
                    </a:lnTo>
                    <a:lnTo>
                      <a:pt x="21" y="23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53" y="5"/>
                    </a:lnTo>
                    <a:lnTo>
                      <a:pt x="62" y="2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2" y="2"/>
                    </a:lnTo>
                    <a:lnTo>
                      <a:pt x="99" y="5"/>
                    </a:lnTo>
                    <a:lnTo>
                      <a:pt x="106" y="6"/>
                    </a:lnTo>
                    <a:lnTo>
                      <a:pt x="119" y="13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8" y="48"/>
                    </a:lnTo>
                    <a:lnTo>
                      <a:pt x="151" y="55"/>
                    </a:lnTo>
                    <a:lnTo>
                      <a:pt x="152" y="62"/>
                    </a:lnTo>
                    <a:lnTo>
                      <a:pt x="154" y="70"/>
                    </a:lnTo>
                    <a:lnTo>
                      <a:pt x="154" y="78"/>
                    </a:lnTo>
                    <a:lnTo>
                      <a:pt x="154" y="85"/>
                    </a:lnTo>
                    <a:lnTo>
                      <a:pt x="152" y="94"/>
                    </a:lnTo>
                    <a:lnTo>
                      <a:pt x="151" y="101"/>
                    </a:lnTo>
                    <a:lnTo>
                      <a:pt x="148" y="108"/>
                    </a:lnTo>
                    <a:lnTo>
                      <a:pt x="141" y="121"/>
                    </a:lnTo>
                    <a:lnTo>
                      <a:pt x="131" y="133"/>
                    </a:lnTo>
                    <a:lnTo>
                      <a:pt x="119" y="142"/>
                    </a:lnTo>
                    <a:lnTo>
                      <a:pt x="106" y="149"/>
                    </a:lnTo>
                    <a:lnTo>
                      <a:pt x="99" y="152"/>
                    </a:lnTo>
                    <a:lnTo>
                      <a:pt x="92" y="153"/>
                    </a:lnTo>
                    <a:lnTo>
                      <a:pt x="85" y="155"/>
                    </a:lnTo>
                    <a:lnTo>
                      <a:pt x="76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任意多边形: 形状 55"/>
              <p:cNvSpPr/>
              <p:nvPr/>
            </p:nvSpPr>
            <p:spPr bwMode="auto">
              <a:xfrm>
                <a:off x="1524188" y="5538731"/>
                <a:ext cx="74256" cy="75712"/>
              </a:xfrm>
              <a:custGeom>
                <a:avLst/>
                <a:gdLst>
                  <a:gd name="T0" fmla="*/ 69 w 154"/>
                  <a:gd name="T1" fmla="*/ 39 h 155"/>
                  <a:gd name="T2" fmla="*/ 54 w 154"/>
                  <a:gd name="T3" fmla="*/ 46 h 155"/>
                  <a:gd name="T4" fmla="*/ 44 w 154"/>
                  <a:gd name="T5" fmla="*/ 57 h 155"/>
                  <a:gd name="T6" fmla="*/ 38 w 154"/>
                  <a:gd name="T7" fmla="*/ 70 h 155"/>
                  <a:gd name="T8" fmla="*/ 38 w 154"/>
                  <a:gd name="T9" fmla="*/ 85 h 155"/>
                  <a:gd name="T10" fmla="*/ 44 w 154"/>
                  <a:gd name="T11" fmla="*/ 100 h 155"/>
                  <a:gd name="T12" fmla="*/ 54 w 154"/>
                  <a:gd name="T13" fmla="*/ 110 h 155"/>
                  <a:gd name="T14" fmla="*/ 69 w 154"/>
                  <a:gd name="T15" fmla="*/ 116 h 155"/>
                  <a:gd name="T16" fmla="*/ 84 w 154"/>
                  <a:gd name="T17" fmla="*/ 116 h 155"/>
                  <a:gd name="T18" fmla="*/ 97 w 154"/>
                  <a:gd name="T19" fmla="*/ 110 h 155"/>
                  <a:gd name="T20" fmla="*/ 109 w 154"/>
                  <a:gd name="T21" fmla="*/ 100 h 155"/>
                  <a:gd name="T22" fmla="*/ 115 w 154"/>
                  <a:gd name="T23" fmla="*/ 85 h 155"/>
                  <a:gd name="T24" fmla="*/ 115 w 154"/>
                  <a:gd name="T25" fmla="*/ 70 h 155"/>
                  <a:gd name="T26" fmla="*/ 109 w 154"/>
                  <a:gd name="T27" fmla="*/ 57 h 155"/>
                  <a:gd name="T28" fmla="*/ 97 w 154"/>
                  <a:gd name="T29" fmla="*/ 46 h 155"/>
                  <a:gd name="T30" fmla="*/ 84 w 154"/>
                  <a:gd name="T31" fmla="*/ 39 h 155"/>
                  <a:gd name="T32" fmla="*/ 76 w 154"/>
                  <a:gd name="T33" fmla="*/ 155 h 155"/>
                  <a:gd name="T34" fmla="*/ 61 w 154"/>
                  <a:gd name="T35" fmla="*/ 153 h 155"/>
                  <a:gd name="T36" fmla="*/ 46 w 154"/>
                  <a:gd name="T37" fmla="*/ 149 h 155"/>
                  <a:gd name="T38" fmla="*/ 21 w 154"/>
                  <a:gd name="T39" fmla="*/ 133 h 155"/>
                  <a:gd name="T40" fmla="*/ 5 w 154"/>
                  <a:gd name="T41" fmla="*/ 108 h 155"/>
                  <a:gd name="T42" fmla="*/ 1 w 154"/>
                  <a:gd name="T43" fmla="*/ 94 h 155"/>
                  <a:gd name="T44" fmla="*/ 0 w 154"/>
                  <a:gd name="T45" fmla="*/ 78 h 155"/>
                  <a:gd name="T46" fmla="*/ 1 w 154"/>
                  <a:gd name="T47" fmla="*/ 62 h 155"/>
                  <a:gd name="T48" fmla="*/ 5 w 154"/>
                  <a:gd name="T49" fmla="*/ 48 h 155"/>
                  <a:gd name="T50" fmla="*/ 21 w 154"/>
                  <a:gd name="T51" fmla="*/ 23 h 155"/>
                  <a:gd name="T52" fmla="*/ 46 w 154"/>
                  <a:gd name="T53" fmla="*/ 6 h 155"/>
                  <a:gd name="T54" fmla="*/ 61 w 154"/>
                  <a:gd name="T55" fmla="*/ 2 h 155"/>
                  <a:gd name="T56" fmla="*/ 76 w 154"/>
                  <a:gd name="T57" fmla="*/ 0 h 155"/>
                  <a:gd name="T58" fmla="*/ 92 w 154"/>
                  <a:gd name="T59" fmla="*/ 2 h 155"/>
                  <a:gd name="T60" fmla="*/ 106 w 154"/>
                  <a:gd name="T61" fmla="*/ 6 h 155"/>
                  <a:gd name="T62" fmla="*/ 131 w 154"/>
                  <a:gd name="T63" fmla="*/ 23 h 155"/>
                  <a:gd name="T64" fmla="*/ 148 w 154"/>
                  <a:gd name="T65" fmla="*/ 48 h 155"/>
                  <a:gd name="T66" fmla="*/ 152 w 154"/>
                  <a:gd name="T67" fmla="*/ 62 h 155"/>
                  <a:gd name="T68" fmla="*/ 154 w 154"/>
                  <a:gd name="T69" fmla="*/ 78 h 155"/>
                  <a:gd name="T70" fmla="*/ 152 w 154"/>
                  <a:gd name="T71" fmla="*/ 94 h 155"/>
                  <a:gd name="T72" fmla="*/ 148 w 154"/>
                  <a:gd name="T73" fmla="*/ 108 h 155"/>
                  <a:gd name="T74" fmla="*/ 131 w 154"/>
                  <a:gd name="T75" fmla="*/ 133 h 155"/>
                  <a:gd name="T76" fmla="*/ 106 w 154"/>
                  <a:gd name="T77" fmla="*/ 149 h 155"/>
                  <a:gd name="T78" fmla="*/ 92 w 154"/>
                  <a:gd name="T79" fmla="*/ 153 h 155"/>
                  <a:gd name="T80" fmla="*/ 76 w 154"/>
                  <a:gd name="T81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55">
                    <a:moveTo>
                      <a:pt x="76" y="39"/>
                    </a:moveTo>
                    <a:lnTo>
                      <a:pt x="69" y="39"/>
                    </a:lnTo>
                    <a:lnTo>
                      <a:pt x="61" y="42"/>
                    </a:lnTo>
                    <a:lnTo>
                      <a:pt x="54" y="46"/>
                    </a:lnTo>
                    <a:lnTo>
                      <a:pt x="48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8" y="70"/>
                    </a:lnTo>
                    <a:lnTo>
                      <a:pt x="38" y="78"/>
                    </a:lnTo>
                    <a:lnTo>
                      <a:pt x="38" y="85"/>
                    </a:lnTo>
                    <a:lnTo>
                      <a:pt x="41" y="93"/>
                    </a:lnTo>
                    <a:lnTo>
                      <a:pt x="44" y="100"/>
                    </a:lnTo>
                    <a:lnTo>
                      <a:pt x="48" y="106"/>
                    </a:lnTo>
                    <a:lnTo>
                      <a:pt x="54" y="110"/>
                    </a:lnTo>
                    <a:lnTo>
                      <a:pt x="61" y="113"/>
                    </a:lnTo>
                    <a:lnTo>
                      <a:pt x="69" y="116"/>
                    </a:lnTo>
                    <a:lnTo>
                      <a:pt x="76" y="117"/>
                    </a:lnTo>
                    <a:lnTo>
                      <a:pt x="84" y="116"/>
                    </a:lnTo>
                    <a:lnTo>
                      <a:pt x="92" y="113"/>
                    </a:lnTo>
                    <a:lnTo>
                      <a:pt x="97" y="110"/>
                    </a:lnTo>
                    <a:lnTo>
                      <a:pt x="103" y="106"/>
                    </a:lnTo>
                    <a:lnTo>
                      <a:pt x="109" y="100"/>
                    </a:lnTo>
                    <a:lnTo>
                      <a:pt x="112" y="93"/>
                    </a:lnTo>
                    <a:lnTo>
                      <a:pt x="115" y="85"/>
                    </a:lnTo>
                    <a:lnTo>
                      <a:pt x="115" y="78"/>
                    </a:lnTo>
                    <a:lnTo>
                      <a:pt x="115" y="70"/>
                    </a:lnTo>
                    <a:lnTo>
                      <a:pt x="112" y="62"/>
                    </a:lnTo>
                    <a:lnTo>
                      <a:pt x="109" y="57"/>
                    </a:lnTo>
                    <a:lnTo>
                      <a:pt x="103" y="51"/>
                    </a:lnTo>
                    <a:lnTo>
                      <a:pt x="97" y="46"/>
                    </a:lnTo>
                    <a:lnTo>
                      <a:pt x="92" y="42"/>
                    </a:lnTo>
                    <a:lnTo>
                      <a:pt x="84" y="39"/>
                    </a:lnTo>
                    <a:lnTo>
                      <a:pt x="76" y="39"/>
                    </a:lnTo>
                    <a:close/>
                    <a:moveTo>
                      <a:pt x="76" y="155"/>
                    </a:moveTo>
                    <a:lnTo>
                      <a:pt x="69" y="155"/>
                    </a:lnTo>
                    <a:lnTo>
                      <a:pt x="61" y="153"/>
                    </a:lnTo>
                    <a:lnTo>
                      <a:pt x="53" y="152"/>
                    </a:lnTo>
                    <a:lnTo>
                      <a:pt x="46" y="149"/>
                    </a:lnTo>
                    <a:lnTo>
                      <a:pt x="33" y="142"/>
                    </a:lnTo>
                    <a:lnTo>
                      <a:pt x="21" y="133"/>
                    </a:lnTo>
                    <a:lnTo>
                      <a:pt x="12" y="121"/>
                    </a:lnTo>
                    <a:lnTo>
                      <a:pt x="5" y="108"/>
                    </a:lnTo>
                    <a:lnTo>
                      <a:pt x="2" y="101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2" y="55"/>
                    </a:lnTo>
                    <a:lnTo>
                      <a:pt x="5" y="48"/>
                    </a:lnTo>
                    <a:lnTo>
                      <a:pt x="12" y="35"/>
                    </a:lnTo>
                    <a:lnTo>
                      <a:pt x="21" y="23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53" y="5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2" y="2"/>
                    </a:lnTo>
                    <a:lnTo>
                      <a:pt x="99" y="5"/>
                    </a:lnTo>
                    <a:lnTo>
                      <a:pt x="106" y="6"/>
                    </a:lnTo>
                    <a:lnTo>
                      <a:pt x="119" y="13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8" y="48"/>
                    </a:lnTo>
                    <a:lnTo>
                      <a:pt x="151" y="55"/>
                    </a:lnTo>
                    <a:lnTo>
                      <a:pt x="152" y="62"/>
                    </a:lnTo>
                    <a:lnTo>
                      <a:pt x="154" y="70"/>
                    </a:lnTo>
                    <a:lnTo>
                      <a:pt x="154" y="78"/>
                    </a:lnTo>
                    <a:lnTo>
                      <a:pt x="154" y="85"/>
                    </a:lnTo>
                    <a:lnTo>
                      <a:pt x="152" y="94"/>
                    </a:lnTo>
                    <a:lnTo>
                      <a:pt x="151" y="101"/>
                    </a:lnTo>
                    <a:lnTo>
                      <a:pt x="148" y="108"/>
                    </a:lnTo>
                    <a:lnTo>
                      <a:pt x="141" y="121"/>
                    </a:lnTo>
                    <a:lnTo>
                      <a:pt x="131" y="133"/>
                    </a:lnTo>
                    <a:lnTo>
                      <a:pt x="119" y="142"/>
                    </a:lnTo>
                    <a:lnTo>
                      <a:pt x="106" y="149"/>
                    </a:lnTo>
                    <a:lnTo>
                      <a:pt x="99" y="152"/>
                    </a:lnTo>
                    <a:lnTo>
                      <a:pt x="92" y="153"/>
                    </a:lnTo>
                    <a:lnTo>
                      <a:pt x="84" y="155"/>
                    </a:lnTo>
                    <a:lnTo>
                      <a:pt x="76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任意多边形: 形状 56"/>
              <p:cNvSpPr/>
              <p:nvPr/>
            </p:nvSpPr>
            <p:spPr bwMode="auto">
              <a:xfrm>
                <a:off x="1448476" y="5164541"/>
                <a:ext cx="18928" cy="149967"/>
              </a:xfrm>
              <a:custGeom>
                <a:avLst/>
                <a:gdLst>
                  <a:gd name="T0" fmla="*/ 20 w 39"/>
                  <a:gd name="T1" fmla="*/ 309 h 309"/>
                  <a:gd name="T2" fmla="*/ 16 w 39"/>
                  <a:gd name="T3" fmla="*/ 309 h 309"/>
                  <a:gd name="T4" fmla="*/ 13 w 39"/>
                  <a:gd name="T5" fmla="*/ 307 h 309"/>
                  <a:gd name="T6" fmla="*/ 9 w 39"/>
                  <a:gd name="T7" fmla="*/ 306 h 309"/>
                  <a:gd name="T8" fmla="*/ 6 w 39"/>
                  <a:gd name="T9" fmla="*/ 303 h 309"/>
                  <a:gd name="T10" fmla="*/ 4 w 39"/>
                  <a:gd name="T11" fmla="*/ 300 h 309"/>
                  <a:gd name="T12" fmla="*/ 1 w 39"/>
                  <a:gd name="T13" fmla="*/ 297 h 309"/>
                  <a:gd name="T14" fmla="*/ 1 w 39"/>
                  <a:gd name="T15" fmla="*/ 294 h 309"/>
                  <a:gd name="T16" fmla="*/ 0 w 39"/>
                  <a:gd name="T17" fmla="*/ 290 h 309"/>
                  <a:gd name="T18" fmla="*/ 0 w 39"/>
                  <a:gd name="T19" fmla="*/ 19 h 309"/>
                  <a:gd name="T20" fmla="*/ 1 w 39"/>
                  <a:gd name="T21" fmla="*/ 15 h 309"/>
                  <a:gd name="T22" fmla="*/ 1 w 39"/>
                  <a:gd name="T23" fmla="*/ 12 h 309"/>
                  <a:gd name="T24" fmla="*/ 4 w 39"/>
                  <a:gd name="T25" fmla="*/ 9 h 309"/>
                  <a:gd name="T26" fmla="*/ 6 w 39"/>
                  <a:gd name="T27" fmla="*/ 6 h 309"/>
                  <a:gd name="T28" fmla="*/ 9 w 39"/>
                  <a:gd name="T29" fmla="*/ 3 h 309"/>
                  <a:gd name="T30" fmla="*/ 13 w 39"/>
                  <a:gd name="T31" fmla="*/ 2 h 309"/>
                  <a:gd name="T32" fmla="*/ 16 w 39"/>
                  <a:gd name="T33" fmla="*/ 0 h 309"/>
                  <a:gd name="T34" fmla="*/ 20 w 39"/>
                  <a:gd name="T35" fmla="*/ 0 h 309"/>
                  <a:gd name="T36" fmla="*/ 24 w 39"/>
                  <a:gd name="T37" fmla="*/ 0 h 309"/>
                  <a:gd name="T38" fmla="*/ 27 w 39"/>
                  <a:gd name="T39" fmla="*/ 2 h 309"/>
                  <a:gd name="T40" fmla="*/ 30 w 39"/>
                  <a:gd name="T41" fmla="*/ 3 h 309"/>
                  <a:gd name="T42" fmla="*/ 33 w 39"/>
                  <a:gd name="T43" fmla="*/ 6 h 309"/>
                  <a:gd name="T44" fmla="*/ 36 w 39"/>
                  <a:gd name="T45" fmla="*/ 9 h 309"/>
                  <a:gd name="T46" fmla="*/ 37 w 39"/>
                  <a:gd name="T47" fmla="*/ 12 h 309"/>
                  <a:gd name="T48" fmla="*/ 39 w 39"/>
                  <a:gd name="T49" fmla="*/ 15 h 309"/>
                  <a:gd name="T50" fmla="*/ 39 w 39"/>
                  <a:gd name="T51" fmla="*/ 19 h 309"/>
                  <a:gd name="T52" fmla="*/ 39 w 39"/>
                  <a:gd name="T53" fmla="*/ 290 h 309"/>
                  <a:gd name="T54" fmla="*/ 39 w 39"/>
                  <a:gd name="T55" fmla="*/ 294 h 309"/>
                  <a:gd name="T56" fmla="*/ 37 w 39"/>
                  <a:gd name="T57" fmla="*/ 297 h 309"/>
                  <a:gd name="T58" fmla="*/ 36 w 39"/>
                  <a:gd name="T59" fmla="*/ 300 h 309"/>
                  <a:gd name="T60" fmla="*/ 33 w 39"/>
                  <a:gd name="T61" fmla="*/ 303 h 309"/>
                  <a:gd name="T62" fmla="*/ 30 w 39"/>
                  <a:gd name="T63" fmla="*/ 306 h 309"/>
                  <a:gd name="T64" fmla="*/ 27 w 39"/>
                  <a:gd name="T65" fmla="*/ 307 h 309"/>
                  <a:gd name="T66" fmla="*/ 24 w 39"/>
                  <a:gd name="T67" fmla="*/ 309 h 309"/>
                  <a:gd name="T68" fmla="*/ 20 w 39"/>
                  <a:gd name="T6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309">
                    <a:moveTo>
                      <a:pt x="20" y="309"/>
                    </a:moveTo>
                    <a:lnTo>
                      <a:pt x="16" y="309"/>
                    </a:lnTo>
                    <a:lnTo>
                      <a:pt x="13" y="307"/>
                    </a:lnTo>
                    <a:lnTo>
                      <a:pt x="9" y="306"/>
                    </a:lnTo>
                    <a:lnTo>
                      <a:pt x="6" y="303"/>
                    </a:lnTo>
                    <a:lnTo>
                      <a:pt x="4" y="300"/>
                    </a:lnTo>
                    <a:lnTo>
                      <a:pt x="1" y="297"/>
                    </a:lnTo>
                    <a:lnTo>
                      <a:pt x="1" y="294"/>
                    </a:lnTo>
                    <a:lnTo>
                      <a:pt x="0" y="290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3" y="6"/>
                    </a:lnTo>
                    <a:lnTo>
                      <a:pt x="36" y="9"/>
                    </a:lnTo>
                    <a:lnTo>
                      <a:pt x="37" y="12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9" y="290"/>
                    </a:lnTo>
                    <a:lnTo>
                      <a:pt x="39" y="294"/>
                    </a:lnTo>
                    <a:lnTo>
                      <a:pt x="37" y="297"/>
                    </a:lnTo>
                    <a:lnTo>
                      <a:pt x="36" y="300"/>
                    </a:lnTo>
                    <a:lnTo>
                      <a:pt x="33" y="303"/>
                    </a:lnTo>
                    <a:lnTo>
                      <a:pt x="30" y="306"/>
                    </a:lnTo>
                    <a:lnTo>
                      <a:pt x="27" y="307"/>
                    </a:lnTo>
                    <a:lnTo>
                      <a:pt x="24" y="309"/>
                    </a:lnTo>
                    <a:lnTo>
                      <a:pt x="20" y="3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任意多边形: 形状 57"/>
              <p:cNvSpPr/>
              <p:nvPr/>
            </p:nvSpPr>
            <p:spPr bwMode="auto">
              <a:xfrm>
                <a:off x="1393149" y="5164541"/>
                <a:ext cx="131039" cy="74256"/>
              </a:xfrm>
              <a:custGeom>
                <a:avLst/>
                <a:gdLst>
                  <a:gd name="T0" fmla="*/ 250 w 271"/>
                  <a:gd name="T1" fmla="*/ 154 h 154"/>
                  <a:gd name="T2" fmla="*/ 247 w 271"/>
                  <a:gd name="T3" fmla="*/ 154 h 154"/>
                  <a:gd name="T4" fmla="*/ 243 w 271"/>
                  <a:gd name="T5" fmla="*/ 153 h 154"/>
                  <a:gd name="T6" fmla="*/ 240 w 271"/>
                  <a:gd name="T7" fmla="*/ 152 h 154"/>
                  <a:gd name="T8" fmla="*/ 237 w 271"/>
                  <a:gd name="T9" fmla="*/ 149 h 154"/>
                  <a:gd name="T10" fmla="*/ 135 w 271"/>
                  <a:gd name="T11" fmla="*/ 46 h 154"/>
                  <a:gd name="T12" fmla="*/ 33 w 271"/>
                  <a:gd name="T13" fmla="*/ 149 h 154"/>
                  <a:gd name="T14" fmla="*/ 30 w 271"/>
                  <a:gd name="T15" fmla="*/ 152 h 154"/>
                  <a:gd name="T16" fmla="*/ 26 w 271"/>
                  <a:gd name="T17" fmla="*/ 153 h 154"/>
                  <a:gd name="T18" fmla="*/ 23 w 271"/>
                  <a:gd name="T19" fmla="*/ 154 h 154"/>
                  <a:gd name="T20" fmla="*/ 19 w 271"/>
                  <a:gd name="T21" fmla="*/ 154 h 154"/>
                  <a:gd name="T22" fmla="*/ 16 w 271"/>
                  <a:gd name="T23" fmla="*/ 154 h 154"/>
                  <a:gd name="T24" fmla="*/ 11 w 271"/>
                  <a:gd name="T25" fmla="*/ 153 h 154"/>
                  <a:gd name="T26" fmla="*/ 8 w 271"/>
                  <a:gd name="T27" fmla="*/ 152 h 154"/>
                  <a:gd name="T28" fmla="*/ 6 w 271"/>
                  <a:gd name="T29" fmla="*/ 149 h 154"/>
                  <a:gd name="T30" fmla="*/ 3 w 271"/>
                  <a:gd name="T31" fmla="*/ 146 h 154"/>
                  <a:gd name="T32" fmla="*/ 1 w 271"/>
                  <a:gd name="T33" fmla="*/ 143 h 154"/>
                  <a:gd name="T34" fmla="*/ 0 w 271"/>
                  <a:gd name="T35" fmla="*/ 139 h 154"/>
                  <a:gd name="T36" fmla="*/ 0 w 271"/>
                  <a:gd name="T37" fmla="*/ 136 h 154"/>
                  <a:gd name="T38" fmla="*/ 0 w 271"/>
                  <a:gd name="T39" fmla="*/ 131 h 154"/>
                  <a:gd name="T40" fmla="*/ 1 w 271"/>
                  <a:gd name="T41" fmla="*/ 129 h 154"/>
                  <a:gd name="T42" fmla="*/ 3 w 271"/>
                  <a:gd name="T43" fmla="*/ 124 h 154"/>
                  <a:gd name="T44" fmla="*/ 6 w 271"/>
                  <a:gd name="T45" fmla="*/ 121 h 154"/>
                  <a:gd name="T46" fmla="*/ 121 w 271"/>
                  <a:gd name="T47" fmla="*/ 6 h 154"/>
                  <a:gd name="T48" fmla="*/ 124 w 271"/>
                  <a:gd name="T49" fmla="*/ 3 h 154"/>
                  <a:gd name="T50" fmla="*/ 128 w 271"/>
                  <a:gd name="T51" fmla="*/ 2 h 154"/>
                  <a:gd name="T52" fmla="*/ 131 w 271"/>
                  <a:gd name="T53" fmla="*/ 0 h 154"/>
                  <a:gd name="T54" fmla="*/ 135 w 271"/>
                  <a:gd name="T55" fmla="*/ 0 h 154"/>
                  <a:gd name="T56" fmla="*/ 138 w 271"/>
                  <a:gd name="T57" fmla="*/ 0 h 154"/>
                  <a:gd name="T58" fmla="*/ 142 w 271"/>
                  <a:gd name="T59" fmla="*/ 2 h 154"/>
                  <a:gd name="T60" fmla="*/ 145 w 271"/>
                  <a:gd name="T61" fmla="*/ 3 h 154"/>
                  <a:gd name="T62" fmla="*/ 148 w 271"/>
                  <a:gd name="T63" fmla="*/ 6 h 154"/>
                  <a:gd name="T64" fmla="*/ 265 w 271"/>
                  <a:gd name="T65" fmla="*/ 121 h 154"/>
                  <a:gd name="T66" fmla="*/ 266 w 271"/>
                  <a:gd name="T67" fmla="*/ 124 h 154"/>
                  <a:gd name="T68" fmla="*/ 269 w 271"/>
                  <a:gd name="T69" fmla="*/ 129 h 154"/>
                  <a:gd name="T70" fmla="*/ 269 w 271"/>
                  <a:gd name="T71" fmla="*/ 131 h 154"/>
                  <a:gd name="T72" fmla="*/ 271 w 271"/>
                  <a:gd name="T73" fmla="*/ 136 h 154"/>
                  <a:gd name="T74" fmla="*/ 269 w 271"/>
                  <a:gd name="T75" fmla="*/ 139 h 154"/>
                  <a:gd name="T76" fmla="*/ 269 w 271"/>
                  <a:gd name="T77" fmla="*/ 143 h 154"/>
                  <a:gd name="T78" fmla="*/ 266 w 271"/>
                  <a:gd name="T79" fmla="*/ 146 h 154"/>
                  <a:gd name="T80" fmla="*/ 265 w 271"/>
                  <a:gd name="T81" fmla="*/ 149 h 154"/>
                  <a:gd name="T82" fmla="*/ 262 w 271"/>
                  <a:gd name="T83" fmla="*/ 152 h 154"/>
                  <a:gd name="T84" fmla="*/ 258 w 271"/>
                  <a:gd name="T85" fmla="*/ 153 h 154"/>
                  <a:gd name="T86" fmla="*/ 255 w 271"/>
                  <a:gd name="T87" fmla="*/ 154 h 154"/>
                  <a:gd name="T88" fmla="*/ 250 w 271"/>
                  <a:gd name="T8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1" h="154">
                    <a:moveTo>
                      <a:pt x="250" y="154"/>
                    </a:moveTo>
                    <a:lnTo>
                      <a:pt x="247" y="154"/>
                    </a:lnTo>
                    <a:lnTo>
                      <a:pt x="243" y="153"/>
                    </a:lnTo>
                    <a:lnTo>
                      <a:pt x="240" y="152"/>
                    </a:lnTo>
                    <a:lnTo>
                      <a:pt x="237" y="149"/>
                    </a:lnTo>
                    <a:lnTo>
                      <a:pt x="135" y="46"/>
                    </a:lnTo>
                    <a:lnTo>
                      <a:pt x="33" y="149"/>
                    </a:lnTo>
                    <a:lnTo>
                      <a:pt x="30" y="152"/>
                    </a:lnTo>
                    <a:lnTo>
                      <a:pt x="26" y="153"/>
                    </a:lnTo>
                    <a:lnTo>
                      <a:pt x="23" y="154"/>
                    </a:lnTo>
                    <a:lnTo>
                      <a:pt x="19" y="154"/>
                    </a:lnTo>
                    <a:lnTo>
                      <a:pt x="16" y="154"/>
                    </a:lnTo>
                    <a:lnTo>
                      <a:pt x="11" y="153"/>
                    </a:lnTo>
                    <a:lnTo>
                      <a:pt x="8" y="152"/>
                    </a:lnTo>
                    <a:lnTo>
                      <a:pt x="6" y="149"/>
                    </a:lnTo>
                    <a:lnTo>
                      <a:pt x="3" y="146"/>
                    </a:lnTo>
                    <a:lnTo>
                      <a:pt x="1" y="143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1"/>
                    </a:lnTo>
                    <a:lnTo>
                      <a:pt x="1" y="129"/>
                    </a:lnTo>
                    <a:lnTo>
                      <a:pt x="3" y="124"/>
                    </a:lnTo>
                    <a:lnTo>
                      <a:pt x="6" y="121"/>
                    </a:lnTo>
                    <a:lnTo>
                      <a:pt x="121" y="6"/>
                    </a:lnTo>
                    <a:lnTo>
                      <a:pt x="124" y="3"/>
                    </a:lnTo>
                    <a:lnTo>
                      <a:pt x="128" y="2"/>
                    </a:lnTo>
                    <a:lnTo>
                      <a:pt x="131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2" y="2"/>
                    </a:lnTo>
                    <a:lnTo>
                      <a:pt x="145" y="3"/>
                    </a:lnTo>
                    <a:lnTo>
                      <a:pt x="148" y="6"/>
                    </a:lnTo>
                    <a:lnTo>
                      <a:pt x="265" y="121"/>
                    </a:lnTo>
                    <a:lnTo>
                      <a:pt x="266" y="124"/>
                    </a:lnTo>
                    <a:lnTo>
                      <a:pt x="269" y="129"/>
                    </a:lnTo>
                    <a:lnTo>
                      <a:pt x="269" y="131"/>
                    </a:lnTo>
                    <a:lnTo>
                      <a:pt x="271" y="136"/>
                    </a:lnTo>
                    <a:lnTo>
                      <a:pt x="269" y="139"/>
                    </a:lnTo>
                    <a:lnTo>
                      <a:pt x="269" y="143"/>
                    </a:lnTo>
                    <a:lnTo>
                      <a:pt x="266" y="146"/>
                    </a:lnTo>
                    <a:lnTo>
                      <a:pt x="265" y="149"/>
                    </a:lnTo>
                    <a:lnTo>
                      <a:pt x="262" y="152"/>
                    </a:lnTo>
                    <a:lnTo>
                      <a:pt x="258" y="153"/>
                    </a:lnTo>
                    <a:lnTo>
                      <a:pt x="255" y="154"/>
                    </a:lnTo>
                    <a:lnTo>
                      <a:pt x="250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1345101" y="5221325"/>
                <a:ext cx="365454" cy="336334"/>
              </a:xfrm>
              <a:custGeom>
                <a:avLst/>
                <a:gdLst>
                  <a:gd name="T0" fmla="*/ 444 w 753"/>
                  <a:gd name="T1" fmla="*/ 695 h 695"/>
                  <a:gd name="T2" fmla="*/ 19 w 753"/>
                  <a:gd name="T3" fmla="*/ 695 h 695"/>
                  <a:gd name="T4" fmla="*/ 16 w 753"/>
                  <a:gd name="T5" fmla="*/ 695 h 695"/>
                  <a:gd name="T6" fmla="*/ 12 w 753"/>
                  <a:gd name="T7" fmla="*/ 694 h 695"/>
                  <a:gd name="T8" fmla="*/ 9 w 753"/>
                  <a:gd name="T9" fmla="*/ 692 h 695"/>
                  <a:gd name="T10" fmla="*/ 6 w 753"/>
                  <a:gd name="T11" fmla="*/ 690 h 695"/>
                  <a:gd name="T12" fmla="*/ 3 w 753"/>
                  <a:gd name="T13" fmla="*/ 687 h 695"/>
                  <a:gd name="T14" fmla="*/ 2 w 753"/>
                  <a:gd name="T15" fmla="*/ 684 h 695"/>
                  <a:gd name="T16" fmla="*/ 0 w 753"/>
                  <a:gd name="T17" fmla="*/ 679 h 695"/>
                  <a:gd name="T18" fmla="*/ 0 w 753"/>
                  <a:gd name="T19" fmla="*/ 677 h 695"/>
                  <a:gd name="T20" fmla="*/ 0 w 753"/>
                  <a:gd name="T21" fmla="*/ 672 h 695"/>
                  <a:gd name="T22" fmla="*/ 2 w 753"/>
                  <a:gd name="T23" fmla="*/ 668 h 695"/>
                  <a:gd name="T24" fmla="*/ 3 w 753"/>
                  <a:gd name="T25" fmla="*/ 665 h 695"/>
                  <a:gd name="T26" fmla="*/ 6 w 753"/>
                  <a:gd name="T27" fmla="*/ 662 h 695"/>
                  <a:gd name="T28" fmla="*/ 9 w 753"/>
                  <a:gd name="T29" fmla="*/ 659 h 695"/>
                  <a:gd name="T30" fmla="*/ 12 w 753"/>
                  <a:gd name="T31" fmla="*/ 658 h 695"/>
                  <a:gd name="T32" fmla="*/ 16 w 753"/>
                  <a:gd name="T33" fmla="*/ 656 h 695"/>
                  <a:gd name="T34" fmla="*/ 19 w 753"/>
                  <a:gd name="T35" fmla="*/ 656 h 695"/>
                  <a:gd name="T36" fmla="*/ 429 w 753"/>
                  <a:gd name="T37" fmla="*/ 656 h 695"/>
                  <a:gd name="T38" fmla="*/ 581 w 753"/>
                  <a:gd name="T39" fmla="*/ 15 h 695"/>
                  <a:gd name="T40" fmla="*/ 582 w 753"/>
                  <a:gd name="T41" fmla="*/ 8 h 695"/>
                  <a:gd name="T42" fmla="*/ 586 w 753"/>
                  <a:gd name="T43" fmla="*/ 4 h 695"/>
                  <a:gd name="T44" fmla="*/ 592 w 753"/>
                  <a:gd name="T45" fmla="*/ 1 h 695"/>
                  <a:gd name="T46" fmla="*/ 599 w 753"/>
                  <a:gd name="T47" fmla="*/ 0 h 695"/>
                  <a:gd name="T48" fmla="*/ 733 w 753"/>
                  <a:gd name="T49" fmla="*/ 0 h 695"/>
                  <a:gd name="T50" fmla="*/ 738 w 753"/>
                  <a:gd name="T51" fmla="*/ 0 h 695"/>
                  <a:gd name="T52" fmla="*/ 742 w 753"/>
                  <a:gd name="T53" fmla="*/ 1 h 695"/>
                  <a:gd name="T54" fmla="*/ 745 w 753"/>
                  <a:gd name="T55" fmla="*/ 2 h 695"/>
                  <a:gd name="T56" fmla="*/ 748 w 753"/>
                  <a:gd name="T57" fmla="*/ 5 h 695"/>
                  <a:gd name="T58" fmla="*/ 751 w 753"/>
                  <a:gd name="T59" fmla="*/ 8 h 695"/>
                  <a:gd name="T60" fmla="*/ 752 w 753"/>
                  <a:gd name="T61" fmla="*/ 11 h 695"/>
                  <a:gd name="T62" fmla="*/ 753 w 753"/>
                  <a:gd name="T63" fmla="*/ 15 h 695"/>
                  <a:gd name="T64" fmla="*/ 753 w 753"/>
                  <a:gd name="T65" fmla="*/ 20 h 695"/>
                  <a:gd name="T66" fmla="*/ 753 w 753"/>
                  <a:gd name="T67" fmla="*/ 23 h 695"/>
                  <a:gd name="T68" fmla="*/ 752 w 753"/>
                  <a:gd name="T69" fmla="*/ 27 h 695"/>
                  <a:gd name="T70" fmla="*/ 751 w 753"/>
                  <a:gd name="T71" fmla="*/ 30 h 695"/>
                  <a:gd name="T72" fmla="*/ 748 w 753"/>
                  <a:gd name="T73" fmla="*/ 33 h 695"/>
                  <a:gd name="T74" fmla="*/ 745 w 753"/>
                  <a:gd name="T75" fmla="*/ 36 h 695"/>
                  <a:gd name="T76" fmla="*/ 742 w 753"/>
                  <a:gd name="T77" fmla="*/ 37 h 695"/>
                  <a:gd name="T78" fmla="*/ 738 w 753"/>
                  <a:gd name="T79" fmla="*/ 38 h 695"/>
                  <a:gd name="T80" fmla="*/ 733 w 753"/>
                  <a:gd name="T81" fmla="*/ 38 h 695"/>
                  <a:gd name="T82" fmla="*/ 614 w 753"/>
                  <a:gd name="T83" fmla="*/ 38 h 695"/>
                  <a:gd name="T84" fmla="*/ 463 w 753"/>
                  <a:gd name="T85" fmla="*/ 681 h 695"/>
                  <a:gd name="T86" fmla="*/ 461 w 753"/>
                  <a:gd name="T87" fmla="*/ 687 h 695"/>
                  <a:gd name="T88" fmla="*/ 457 w 753"/>
                  <a:gd name="T89" fmla="*/ 691 h 695"/>
                  <a:gd name="T90" fmla="*/ 451 w 753"/>
                  <a:gd name="T91" fmla="*/ 694 h 695"/>
                  <a:gd name="T92" fmla="*/ 444 w 753"/>
                  <a:gd name="T93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53" h="695">
                    <a:moveTo>
                      <a:pt x="444" y="695"/>
                    </a:moveTo>
                    <a:lnTo>
                      <a:pt x="19" y="695"/>
                    </a:lnTo>
                    <a:lnTo>
                      <a:pt x="16" y="695"/>
                    </a:lnTo>
                    <a:lnTo>
                      <a:pt x="12" y="694"/>
                    </a:lnTo>
                    <a:lnTo>
                      <a:pt x="9" y="692"/>
                    </a:lnTo>
                    <a:lnTo>
                      <a:pt x="6" y="690"/>
                    </a:lnTo>
                    <a:lnTo>
                      <a:pt x="3" y="687"/>
                    </a:lnTo>
                    <a:lnTo>
                      <a:pt x="2" y="684"/>
                    </a:lnTo>
                    <a:lnTo>
                      <a:pt x="0" y="679"/>
                    </a:lnTo>
                    <a:lnTo>
                      <a:pt x="0" y="677"/>
                    </a:lnTo>
                    <a:lnTo>
                      <a:pt x="0" y="672"/>
                    </a:lnTo>
                    <a:lnTo>
                      <a:pt x="2" y="668"/>
                    </a:lnTo>
                    <a:lnTo>
                      <a:pt x="3" y="665"/>
                    </a:lnTo>
                    <a:lnTo>
                      <a:pt x="6" y="662"/>
                    </a:lnTo>
                    <a:lnTo>
                      <a:pt x="9" y="659"/>
                    </a:lnTo>
                    <a:lnTo>
                      <a:pt x="12" y="658"/>
                    </a:lnTo>
                    <a:lnTo>
                      <a:pt x="16" y="656"/>
                    </a:lnTo>
                    <a:lnTo>
                      <a:pt x="19" y="656"/>
                    </a:lnTo>
                    <a:lnTo>
                      <a:pt x="429" y="656"/>
                    </a:lnTo>
                    <a:lnTo>
                      <a:pt x="581" y="15"/>
                    </a:lnTo>
                    <a:lnTo>
                      <a:pt x="582" y="8"/>
                    </a:lnTo>
                    <a:lnTo>
                      <a:pt x="586" y="4"/>
                    </a:lnTo>
                    <a:lnTo>
                      <a:pt x="592" y="1"/>
                    </a:lnTo>
                    <a:lnTo>
                      <a:pt x="599" y="0"/>
                    </a:lnTo>
                    <a:lnTo>
                      <a:pt x="733" y="0"/>
                    </a:lnTo>
                    <a:lnTo>
                      <a:pt x="738" y="0"/>
                    </a:lnTo>
                    <a:lnTo>
                      <a:pt x="742" y="1"/>
                    </a:lnTo>
                    <a:lnTo>
                      <a:pt x="745" y="2"/>
                    </a:lnTo>
                    <a:lnTo>
                      <a:pt x="748" y="5"/>
                    </a:lnTo>
                    <a:lnTo>
                      <a:pt x="751" y="8"/>
                    </a:lnTo>
                    <a:lnTo>
                      <a:pt x="752" y="11"/>
                    </a:lnTo>
                    <a:lnTo>
                      <a:pt x="753" y="15"/>
                    </a:lnTo>
                    <a:lnTo>
                      <a:pt x="753" y="20"/>
                    </a:lnTo>
                    <a:lnTo>
                      <a:pt x="753" y="23"/>
                    </a:lnTo>
                    <a:lnTo>
                      <a:pt x="752" y="27"/>
                    </a:lnTo>
                    <a:lnTo>
                      <a:pt x="751" y="30"/>
                    </a:lnTo>
                    <a:lnTo>
                      <a:pt x="748" y="33"/>
                    </a:lnTo>
                    <a:lnTo>
                      <a:pt x="745" y="36"/>
                    </a:lnTo>
                    <a:lnTo>
                      <a:pt x="742" y="37"/>
                    </a:lnTo>
                    <a:lnTo>
                      <a:pt x="738" y="38"/>
                    </a:lnTo>
                    <a:lnTo>
                      <a:pt x="733" y="38"/>
                    </a:lnTo>
                    <a:lnTo>
                      <a:pt x="614" y="38"/>
                    </a:lnTo>
                    <a:lnTo>
                      <a:pt x="463" y="681"/>
                    </a:lnTo>
                    <a:lnTo>
                      <a:pt x="461" y="687"/>
                    </a:lnTo>
                    <a:lnTo>
                      <a:pt x="457" y="691"/>
                    </a:lnTo>
                    <a:lnTo>
                      <a:pt x="451" y="694"/>
                    </a:lnTo>
                    <a:lnTo>
                      <a:pt x="444" y="6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任意多边形: 形状 59"/>
              <p:cNvSpPr/>
              <p:nvPr/>
            </p:nvSpPr>
            <p:spPr bwMode="auto">
              <a:xfrm>
                <a:off x="1260653" y="5333436"/>
                <a:ext cx="356718" cy="187823"/>
              </a:xfrm>
              <a:custGeom>
                <a:avLst/>
                <a:gdLst>
                  <a:gd name="T0" fmla="*/ 638 w 734"/>
                  <a:gd name="T1" fmla="*/ 387 h 387"/>
                  <a:gd name="T2" fmla="*/ 135 w 734"/>
                  <a:gd name="T3" fmla="*/ 387 h 387"/>
                  <a:gd name="T4" fmla="*/ 130 w 734"/>
                  <a:gd name="T5" fmla="*/ 387 h 387"/>
                  <a:gd name="T6" fmla="*/ 124 w 734"/>
                  <a:gd name="T7" fmla="*/ 384 h 387"/>
                  <a:gd name="T8" fmla="*/ 120 w 734"/>
                  <a:gd name="T9" fmla="*/ 379 h 387"/>
                  <a:gd name="T10" fmla="*/ 117 w 734"/>
                  <a:gd name="T11" fmla="*/ 374 h 387"/>
                  <a:gd name="T12" fmla="*/ 2 w 734"/>
                  <a:gd name="T13" fmla="*/ 26 h 387"/>
                  <a:gd name="T14" fmla="*/ 0 w 734"/>
                  <a:gd name="T15" fmla="*/ 22 h 387"/>
                  <a:gd name="T16" fmla="*/ 0 w 734"/>
                  <a:gd name="T17" fmla="*/ 16 h 387"/>
                  <a:gd name="T18" fmla="*/ 2 w 734"/>
                  <a:gd name="T19" fmla="*/ 12 h 387"/>
                  <a:gd name="T20" fmla="*/ 4 w 734"/>
                  <a:gd name="T21" fmla="*/ 9 h 387"/>
                  <a:gd name="T22" fmla="*/ 7 w 734"/>
                  <a:gd name="T23" fmla="*/ 5 h 387"/>
                  <a:gd name="T24" fmla="*/ 12 w 734"/>
                  <a:gd name="T25" fmla="*/ 3 h 387"/>
                  <a:gd name="T26" fmla="*/ 14 w 734"/>
                  <a:gd name="T27" fmla="*/ 0 h 387"/>
                  <a:gd name="T28" fmla="*/ 20 w 734"/>
                  <a:gd name="T29" fmla="*/ 0 h 387"/>
                  <a:gd name="T30" fmla="*/ 714 w 734"/>
                  <a:gd name="T31" fmla="*/ 0 h 387"/>
                  <a:gd name="T32" fmla="*/ 719 w 734"/>
                  <a:gd name="T33" fmla="*/ 0 h 387"/>
                  <a:gd name="T34" fmla="*/ 723 w 734"/>
                  <a:gd name="T35" fmla="*/ 2 h 387"/>
                  <a:gd name="T36" fmla="*/ 726 w 734"/>
                  <a:gd name="T37" fmla="*/ 3 h 387"/>
                  <a:gd name="T38" fmla="*/ 729 w 734"/>
                  <a:gd name="T39" fmla="*/ 6 h 387"/>
                  <a:gd name="T40" fmla="*/ 732 w 734"/>
                  <a:gd name="T41" fmla="*/ 9 h 387"/>
                  <a:gd name="T42" fmla="*/ 733 w 734"/>
                  <a:gd name="T43" fmla="*/ 12 h 387"/>
                  <a:gd name="T44" fmla="*/ 734 w 734"/>
                  <a:gd name="T45" fmla="*/ 16 h 387"/>
                  <a:gd name="T46" fmla="*/ 734 w 734"/>
                  <a:gd name="T47" fmla="*/ 21 h 387"/>
                  <a:gd name="T48" fmla="*/ 734 w 734"/>
                  <a:gd name="T49" fmla="*/ 24 h 387"/>
                  <a:gd name="T50" fmla="*/ 733 w 734"/>
                  <a:gd name="T51" fmla="*/ 28 h 387"/>
                  <a:gd name="T52" fmla="*/ 732 w 734"/>
                  <a:gd name="T53" fmla="*/ 31 h 387"/>
                  <a:gd name="T54" fmla="*/ 729 w 734"/>
                  <a:gd name="T55" fmla="*/ 34 h 387"/>
                  <a:gd name="T56" fmla="*/ 726 w 734"/>
                  <a:gd name="T57" fmla="*/ 36 h 387"/>
                  <a:gd name="T58" fmla="*/ 723 w 734"/>
                  <a:gd name="T59" fmla="*/ 38 h 387"/>
                  <a:gd name="T60" fmla="*/ 719 w 734"/>
                  <a:gd name="T61" fmla="*/ 39 h 387"/>
                  <a:gd name="T62" fmla="*/ 714 w 734"/>
                  <a:gd name="T63" fmla="*/ 39 h 387"/>
                  <a:gd name="T64" fmla="*/ 46 w 734"/>
                  <a:gd name="T65" fmla="*/ 39 h 387"/>
                  <a:gd name="T66" fmla="*/ 150 w 734"/>
                  <a:gd name="T67" fmla="*/ 348 h 387"/>
                  <a:gd name="T68" fmla="*/ 638 w 734"/>
                  <a:gd name="T69" fmla="*/ 348 h 387"/>
                  <a:gd name="T70" fmla="*/ 641 w 734"/>
                  <a:gd name="T71" fmla="*/ 349 h 387"/>
                  <a:gd name="T72" fmla="*/ 645 w 734"/>
                  <a:gd name="T73" fmla="*/ 350 h 387"/>
                  <a:gd name="T74" fmla="*/ 648 w 734"/>
                  <a:gd name="T75" fmla="*/ 352 h 387"/>
                  <a:gd name="T76" fmla="*/ 651 w 734"/>
                  <a:gd name="T77" fmla="*/ 353 h 387"/>
                  <a:gd name="T78" fmla="*/ 654 w 734"/>
                  <a:gd name="T79" fmla="*/ 356 h 387"/>
                  <a:gd name="T80" fmla="*/ 655 w 734"/>
                  <a:gd name="T81" fmla="*/ 361 h 387"/>
                  <a:gd name="T82" fmla="*/ 657 w 734"/>
                  <a:gd name="T83" fmla="*/ 363 h 387"/>
                  <a:gd name="T84" fmla="*/ 657 w 734"/>
                  <a:gd name="T85" fmla="*/ 368 h 387"/>
                  <a:gd name="T86" fmla="*/ 657 w 734"/>
                  <a:gd name="T87" fmla="*/ 372 h 387"/>
                  <a:gd name="T88" fmla="*/ 655 w 734"/>
                  <a:gd name="T89" fmla="*/ 375 h 387"/>
                  <a:gd name="T90" fmla="*/ 654 w 734"/>
                  <a:gd name="T91" fmla="*/ 378 h 387"/>
                  <a:gd name="T92" fmla="*/ 651 w 734"/>
                  <a:gd name="T93" fmla="*/ 381 h 387"/>
                  <a:gd name="T94" fmla="*/ 648 w 734"/>
                  <a:gd name="T95" fmla="*/ 384 h 387"/>
                  <a:gd name="T96" fmla="*/ 645 w 734"/>
                  <a:gd name="T97" fmla="*/ 385 h 387"/>
                  <a:gd name="T98" fmla="*/ 641 w 734"/>
                  <a:gd name="T99" fmla="*/ 387 h 387"/>
                  <a:gd name="T100" fmla="*/ 638 w 734"/>
                  <a:gd name="T101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34" h="387">
                    <a:moveTo>
                      <a:pt x="638" y="387"/>
                    </a:moveTo>
                    <a:lnTo>
                      <a:pt x="135" y="387"/>
                    </a:lnTo>
                    <a:lnTo>
                      <a:pt x="130" y="387"/>
                    </a:lnTo>
                    <a:lnTo>
                      <a:pt x="124" y="384"/>
                    </a:lnTo>
                    <a:lnTo>
                      <a:pt x="120" y="379"/>
                    </a:lnTo>
                    <a:lnTo>
                      <a:pt x="117" y="374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714" y="0"/>
                    </a:lnTo>
                    <a:lnTo>
                      <a:pt x="719" y="0"/>
                    </a:lnTo>
                    <a:lnTo>
                      <a:pt x="723" y="2"/>
                    </a:lnTo>
                    <a:lnTo>
                      <a:pt x="726" y="3"/>
                    </a:lnTo>
                    <a:lnTo>
                      <a:pt x="729" y="6"/>
                    </a:lnTo>
                    <a:lnTo>
                      <a:pt x="732" y="9"/>
                    </a:lnTo>
                    <a:lnTo>
                      <a:pt x="733" y="12"/>
                    </a:lnTo>
                    <a:lnTo>
                      <a:pt x="734" y="16"/>
                    </a:lnTo>
                    <a:lnTo>
                      <a:pt x="734" y="21"/>
                    </a:lnTo>
                    <a:lnTo>
                      <a:pt x="734" y="24"/>
                    </a:lnTo>
                    <a:lnTo>
                      <a:pt x="733" y="28"/>
                    </a:lnTo>
                    <a:lnTo>
                      <a:pt x="732" y="31"/>
                    </a:lnTo>
                    <a:lnTo>
                      <a:pt x="729" y="34"/>
                    </a:lnTo>
                    <a:lnTo>
                      <a:pt x="726" y="36"/>
                    </a:lnTo>
                    <a:lnTo>
                      <a:pt x="723" y="38"/>
                    </a:lnTo>
                    <a:lnTo>
                      <a:pt x="719" y="39"/>
                    </a:lnTo>
                    <a:lnTo>
                      <a:pt x="714" y="39"/>
                    </a:lnTo>
                    <a:lnTo>
                      <a:pt x="46" y="39"/>
                    </a:lnTo>
                    <a:lnTo>
                      <a:pt x="150" y="348"/>
                    </a:lnTo>
                    <a:lnTo>
                      <a:pt x="638" y="348"/>
                    </a:lnTo>
                    <a:lnTo>
                      <a:pt x="641" y="349"/>
                    </a:lnTo>
                    <a:lnTo>
                      <a:pt x="645" y="350"/>
                    </a:lnTo>
                    <a:lnTo>
                      <a:pt x="648" y="352"/>
                    </a:lnTo>
                    <a:lnTo>
                      <a:pt x="651" y="353"/>
                    </a:lnTo>
                    <a:lnTo>
                      <a:pt x="654" y="356"/>
                    </a:lnTo>
                    <a:lnTo>
                      <a:pt x="655" y="361"/>
                    </a:lnTo>
                    <a:lnTo>
                      <a:pt x="657" y="363"/>
                    </a:lnTo>
                    <a:lnTo>
                      <a:pt x="657" y="368"/>
                    </a:lnTo>
                    <a:lnTo>
                      <a:pt x="657" y="372"/>
                    </a:lnTo>
                    <a:lnTo>
                      <a:pt x="655" y="375"/>
                    </a:lnTo>
                    <a:lnTo>
                      <a:pt x="654" y="378"/>
                    </a:lnTo>
                    <a:lnTo>
                      <a:pt x="651" y="381"/>
                    </a:lnTo>
                    <a:lnTo>
                      <a:pt x="648" y="384"/>
                    </a:lnTo>
                    <a:lnTo>
                      <a:pt x="645" y="385"/>
                    </a:lnTo>
                    <a:lnTo>
                      <a:pt x="641" y="387"/>
                    </a:lnTo>
                    <a:lnTo>
                      <a:pt x="638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86" name="千图PPT彼岸天：ID 8661124库_组合 85"/>
          <p:cNvGrpSpPr/>
          <p:nvPr>
            <p:custDataLst>
              <p:tags r:id="rId7"/>
            </p:custDataLst>
          </p:nvPr>
        </p:nvGrpSpPr>
        <p:grpSpPr>
          <a:xfrm>
            <a:off x="423914" y="1645429"/>
            <a:ext cx="4472227" cy="1156943"/>
            <a:chOff x="423914" y="1645429"/>
            <a:chExt cx="4472227" cy="1156943"/>
          </a:xfrm>
        </p:grpSpPr>
        <p:sp>
          <p:nvSpPr>
            <p:cNvPr id="7" name="矩形 6"/>
            <p:cNvSpPr/>
            <p:nvPr/>
          </p:nvSpPr>
          <p:spPr>
            <a:xfrm>
              <a:off x="3165010" y="2211493"/>
              <a:ext cx="1550995" cy="307777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2800" b="1" noProof="1" smtClean="0">
                  <a:solidFill>
                    <a:schemeClr val="accent2">
                      <a:lumMod val="100000"/>
                    </a:schemeClr>
                  </a:solidFill>
                </a:rPr>
                <a:t>紧抓重点事件</a:t>
              </a:r>
              <a:endParaRPr lang="zh-CN" altLang="en-US" sz="28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3273754" y="2802372"/>
              <a:ext cx="162238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423914" y="1645429"/>
              <a:ext cx="2502302" cy="4247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r">
                <a:lnSpc>
                  <a:spcPct val="140000"/>
                </a:lnSpc>
                <a:buClr>
                  <a:srgbClr val="E24848"/>
                </a:buClr>
              </a:pPr>
              <a:r>
                <a:rPr lang="zh-CN" altLang="en-US" noProof="1" smtClean="0"/>
                <a:t>学校百年华诞</a:t>
              </a:r>
              <a:endParaRPr lang="en-US" altLang="zh-CN" noProof="1" smtClean="0"/>
            </a:p>
            <a:p>
              <a:pPr algn="r">
                <a:lnSpc>
                  <a:spcPct val="140000"/>
                </a:lnSpc>
                <a:buClr>
                  <a:srgbClr val="E24848"/>
                </a:buClr>
              </a:pPr>
              <a:r>
                <a:rPr lang="zh-CN" altLang="en-US" noProof="1" smtClean="0"/>
                <a:t>“新基础教育普查”</a:t>
              </a:r>
              <a:endParaRPr lang="en-US" altLang="zh-CN" noProof="1" smtClean="0"/>
            </a:p>
            <a:p>
              <a:pPr algn="r">
                <a:lnSpc>
                  <a:spcPct val="140000"/>
                </a:lnSpc>
                <a:buClr>
                  <a:srgbClr val="E24848"/>
                </a:buClr>
              </a:pPr>
              <a:r>
                <a:rPr lang="zh-CN" altLang="en-US" noProof="1" smtClean="0"/>
                <a:t>中期评估</a:t>
              </a:r>
              <a:endParaRPr lang="en-US" altLang="zh-CN" noProof="1" smtClean="0"/>
            </a:p>
            <a:p>
              <a:pPr algn="r">
                <a:lnSpc>
                  <a:spcPct val="140000"/>
                </a:lnSpc>
                <a:buClr>
                  <a:srgbClr val="E24848"/>
                </a:buClr>
              </a:pPr>
              <a:r>
                <a:rPr lang="zh-CN" altLang="en-US" noProof="1" smtClean="0"/>
                <a:t>创生命实践合作校</a:t>
              </a:r>
              <a:endParaRPr lang="zh-CN" altLang="en-US" noProof="1"/>
            </a:p>
          </p:txBody>
        </p:sp>
      </p:grpSp>
      <p:grpSp>
        <p:nvGrpSpPr>
          <p:cNvPr id="87" name="千图PPT彼岸天：ID 8661124库_组合 86"/>
          <p:cNvGrpSpPr/>
          <p:nvPr>
            <p:custDataLst>
              <p:tags r:id="rId8"/>
            </p:custDataLst>
          </p:nvPr>
        </p:nvGrpSpPr>
        <p:grpSpPr>
          <a:xfrm>
            <a:off x="641628" y="3302726"/>
            <a:ext cx="4254513" cy="563759"/>
            <a:chOff x="641628" y="3302726"/>
            <a:chExt cx="4254513" cy="563759"/>
          </a:xfrm>
        </p:grpSpPr>
        <p:sp>
          <p:nvSpPr>
            <p:cNvPr id="8" name="矩形 7"/>
            <p:cNvSpPr/>
            <p:nvPr/>
          </p:nvSpPr>
          <p:spPr>
            <a:xfrm>
              <a:off x="3339150" y="3302726"/>
              <a:ext cx="1409995" cy="307777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2400" b="1" noProof="1" smtClean="0">
                  <a:solidFill>
                    <a:schemeClr val="accent1">
                      <a:lumMod val="100000"/>
                    </a:schemeClr>
                  </a:solidFill>
                </a:rPr>
                <a:t>做亮品牌项目</a:t>
              </a:r>
              <a:endParaRPr lang="zh-CN" altLang="en-US" sz="24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286454" y="3712656"/>
              <a:ext cx="160968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641628" y="3441753"/>
              <a:ext cx="2502302" cy="4247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r">
                <a:lnSpc>
                  <a:spcPct val="140000"/>
                </a:lnSpc>
                <a:buClr>
                  <a:srgbClr val="E24848"/>
                </a:buClr>
              </a:pPr>
              <a:r>
                <a:rPr lang="zh-CN" altLang="en-US" noProof="1" smtClean="0"/>
                <a:t>午间微课程</a:t>
              </a:r>
              <a:endParaRPr lang="en-US" altLang="zh-CN" noProof="1" smtClean="0"/>
            </a:p>
            <a:p>
              <a:pPr algn="r">
                <a:lnSpc>
                  <a:spcPct val="140000"/>
                </a:lnSpc>
                <a:buClr>
                  <a:srgbClr val="E24848"/>
                </a:buClr>
              </a:pPr>
              <a:r>
                <a:rPr lang="zh-CN" altLang="en-US" noProof="1" smtClean="0"/>
                <a:t>三力驱动，三环交融</a:t>
              </a:r>
              <a:endParaRPr lang="en-US" altLang="zh-CN" noProof="1" smtClean="0"/>
            </a:p>
            <a:p>
              <a:pPr algn="r">
                <a:lnSpc>
                  <a:spcPct val="140000"/>
                </a:lnSpc>
                <a:buClr>
                  <a:srgbClr val="E24848"/>
                </a:buClr>
              </a:pPr>
              <a:r>
                <a:rPr lang="zh-CN" altLang="en-US" noProof="1" smtClean="0"/>
                <a:t>学生寒暑假生活与期初生活重建</a:t>
              </a:r>
              <a:endParaRPr lang="en-US" altLang="zh-CN" noProof="1" smtClean="0"/>
            </a:p>
            <a:p>
              <a:pPr algn="r">
                <a:lnSpc>
                  <a:spcPct val="140000"/>
                </a:lnSpc>
                <a:buClr>
                  <a:srgbClr val="E24848"/>
                </a:buClr>
              </a:pPr>
              <a:r>
                <a:rPr lang="en-US" altLang="zh-CN" noProof="1" smtClean="0"/>
                <a:t>……</a:t>
              </a:r>
              <a:endParaRPr lang="zh-CN" altLang="en-US" noProof="1"/>
            </a:p>
          </p:txBody>
        </p:sp>
      </p:grpSp>
      <p:grpSp>
        <p:nvGrpSpPr>
          <p:cNvPr id="85" name="千图PPT彼岸天：ID 8661124库_组合 84"/>
          <p:cNvGrpSpPr/>
          <p:nvPr>
            <p:custDataLst>
              <p:tags r:id="rId9"/>
            </p:custDataLst>
          </p:nvPr>
        </p:nvGrpSpPr>
        <p:grpSpPr>
          <a:xfrm>
            <a:off x="6352436" y="1756694"/>
            <a:ext cx="4698328" cy="424732"/>
            <a:chOff x="6352436" y="1756694"/>
            <a:chExt cx="4698328" cy="424732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6352436" y="2116771"/>
              <a:ext cx="156951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6447564" y="1764627"/>
              <a:ext cx="1550995" cy="307777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2000" b="1" noProof="1" smtClean="0">
                  <a:solidFill>
                    <a:schemeClr val="accent3">
                      <a:lumMod val="100000"/>
                    </a:schemeClr>
                  </a:solidFill>
                </a:rPr>
                <a:t>变革校园文化节</a:t>
              </a:r>
              <a:endParaRPr lang="zh-CN" altLang="en-US" sz="20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561415" y="1756694"/>
              <a:ext cx="2489349" cy="4247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40000"/>
                </a:lnSpc>
                <a:buClr>
                  <a:srgbClr val="E24848"/>
                </a:buClr>
              </a:pPr>
              <a:r>
                <a:rPr lang="zh-CN" altLang="en-US" noProof="1" smtClean="0"/>
                <a:t>诗意文化节</a:t>
              </a:r>
              <a:endParaRPr lang="zh-CN" altLang="en-US" noProof="1"/>
            </a:p>
          </p:txBody>
        </p:sp>
      </p:grpSp>
      <p:grpSp>
        <p:nvGrpSpPr>
          <p:cNvPr id="84" name="千图PPT彼岸天：ID 8661124库_组合 83"/>
          <p:cNvGrpSpPr/>
          <p:nvPr>
            <p:custDataLst>
              <p:tags r:id="rId10"/>
            </p:custDataLst>
          </p:nvPr>
        </p:nvGrpSpPr>
        <p:grpSpPr>
          <a:xfrm>
            <a:off x="7125968" y="2429552"/>
            <a:ext cx="4746718" cy="569882"/>
            <a:chOff x="7125968" y="2429552"/>
            <a:chExt cx="4746718" cy="569882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7125968" y="2999434"/>
              <a:ext cx="25793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7206570" y="2684567"/>
              <a:ext cx="2467790" cy="307777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2000" b="1" noProof="1" smtClean="0">
                  <a:solidFill>
                    <a:schemeClr val="accent4">
                      <a:lumMod val="100000"/>
                    </a:schemeClr>
                  </a:solidFill>
                </a:rPr>
                <a:t>形成活动年历</a:t>
              </a:r>
              <a:endParaRPr lang="zh-CN" altLang="en-US" sz="20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935233" y="2429552"/>
              <a:ext cx="2937453" cy="4247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40000"/>
                </a:lnSpc>
                <a:buClr>
                  <a:srgbClr val="E24848"/>
                </a:buClr>
              </a:pPr>
              <a:r>
                <a:rPr lang="zh-CN" altLang="en-US" noProof="1" smtClean="0"/>
                <a:t>年级活动体现年段特点</a:t>
              </a:r>
              <a:endParaRPr lang="en-US" altLang="zh-CN" noProof="1" smtClean="0"/>
            </a:p>
            <a:p>
              <a:pPr>
                <a:lnSpc>
                  <a:spcPct val="140000"/>
                </a:lnSpc>
                <a:buClr>
                  <a:srgbClr val="E24848"/>
                </a:buClr>
              </a:pPr>
              <a:r>
                <a:rPr lang="zh-CN" altLang="en-US" noProof="1" smtClean="0"/>
                <a:t>同主题活动体现长程系列</a:t>
              </a:r>
              <a:endParaRPr lang="zh-CN" altLang="en-US" noProof="1"/>
            </a:p>
          </p:txBody>
        </p:sp>
      </p:grpSp>
      <p:grpSp>
        <p:nvGrpSpPr>
          <p:cNvPr id="83" name="千图PPT彼岸天：ID 8661124库_组合 82"/>
          <p:cNvGrpSpPr/>
          <p:nvPr>
            <p:custDataLst>
              <p:tags r:id="rId11"/>
            </p:custDataLst>
          </p:nvPr>
        </p:nvGrpSpPr>
        <p:grpSpPr>
          <a:xfrm>
            <a:off x="7223062" y="3517267"/>
            <a:ext cx="4968938" cy="451125"/>
            <a:chOff x="7223062" y="3517267"/>
            <a:chExt cx="4968938" cy="451125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7223062" y="3868155"/>
              <a:ext cx="135557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7324955" y="3517267"/>
              <a:ext cx="1253681" cy="307777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2000" b="1" noProof="1" smtClean="0">
                  <a:solidFill>
                    <a:schemeClr val="accent5">
                      <a:lumMod val="100000"/>
                    </a:schemeClr>
                  </a:solidFill>
                </a:rPr>
                <a:t>编写德育校本课程</a:t>
              </a:r>
              <a:endParaRPr lang="zh-CN" altLang="en-US" sz="2000" b="1" noProof="1">
                <a:solidFill>
                  <a:schemeClr val="accent5">
                    <a:lumMod val="100000"/>
                  </a:schemeClr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702651" y="3543660"/>
              <a:ext cx="2489349" cy="4247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40000"/>
                </a:lnSpc>
                <a:buClr>
                  <a:srgbClr val="E24848"/>
                </a:buClr>
              </a:pPr>
              <a:r>
                <a:rPr lang="en-US" altLang="zh-CN" noProof="1" smtClean="0"/>
                <a:t>《</a:t>
              </a:r>
              <a:r>
                <a:rPr lang="zh-CN" altLang="en-US" noProof="1" smtClean="0"/>
                <a:t>让诗意润泽心灵</a:t>
              </a:r>
              <a:r>
                <a:rPr lang="en-US" altLang="zh-CN" noProof="1" smtClean="0"/>
                <a:t>》</a:t>
              </a:r>
              <a:endParaRPr lang="zh-CN" altLang="en-US" noProof="1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769256" y="561937"/>
            <a:ext cx="3686629" cy="6323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2012——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至今</a:t>
            </a:r>
            <a:endParaRPr lang="zh-CN" alt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116974" y="1668559"/>
            <a:ext cx="820245" cy="4820785"/>
            <a:chOff x="7988500" y="1527628"/>
            <a:chExt cx="820245" cy="4820785"/>
          </a:xfrm>
        </p:grpSpPr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8193192" y="2532063"/>
              <a:ext cx="615553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 smtClean="0">
                  <a:solidFill>
                    <a:srgbClr val="264D6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粗浅的思考</a:t>
              </a:r>
              <a:endParaRPr lang="zh-CN" altLang="en-US" sz="28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7988500" y="1527628"/>
              <a:ext cx="353943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00" dirty="0">
                  <a:solidFill>
                    <a:srgbClr val="264D6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Chapter Title</a:t>
              </a:r>
              <a:endParaRPr lang="zh-CN" altLang="en-US" sz="11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6" name="PA_椭圆 4"/>
          <p:cNvSpPr/>
          <p:nvPr>
            <p:custDataLst>
              <p:tags r:id="rId1"/>
            </p:custDataLst>
          </p:nvPr>
        </p:nvSpPr>
        <p:spPr>
          <a:xfrm>
            <a:off x="7214494" y="1326646"/>
            <a:ext cx="1025664" cy="1022166"/>
          </a:xfrm>
          <a:prstGeom prst="ellipse">
            <a:avLst/>
          </a:prstGeom>
          <a:noFill/>
          <a:ln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400" dirty="0">
                <a:solidFill>
                  <a:srgbClr val="264D6E"/>
                </a:solidFill>
                <a:latin typeface="叶根友毛笔行书修正版" panose="02010601030101010101" pitchFamily="2" charset="-122"/>
                <a:ea typeface="叶根友毛笔行书修正版" panose="02010601030101010101" pitchFamily="2" charset="-122"/>
              </a:rPr>
              <a:t>肆</a:t>
            </a:r>
            <a:endParaRPr lang="zh-CN" altLang="en-US" sz="4400" dirty="0">
              <a:solidFill>
                <a:srgbClr val="264D6E"/>
              </a:solidFill>
              <a:latin typeface="叶根友毛笔行书修正版" panose="02010601030101010101" pitchFamily="2" charset="-122"/>
              <a:ea typeface="叶根友毛笔行书修正版" panose="02010601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21" y="3657600"/>
            <a:ext cx="3205887" cy="1984523"/>
          </a:xfrm>
          <a:prstGeom prst="wedgeEllipseCallou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45135" y="196850"/>
            <a:ext cx="46532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班主任的专业角色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85340" y="2350135"/>
            <a:ext cx="9512935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著名学者班华教授早在上个世纪90年代就明确指出，班主任是班级的组织者、教育者和管理者，是全面关心学生成长的</a:t>
            </a:r>
            <a:r>
              <a:rPr lang="zh-CN" altLang="en-US" sz="2800" dirty="0" smtClean="0">
                <a:solidFill>
                  <a:srgbClr val="FF0000"/>
                </a:solidFill>
              </a:rPr>
              <a:t>主要教师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，是学生的</a:t>
            </a:r>
            <a:r>
              <a:rPr lang="zh-CN" altLang="en-US" sz="2800" dirty="0" smtClean="0">
                <a:solidFill>
                  <a:srgbClr val="FF0000"/>
                </a:solidFill>
              </a:rPr>
              <a:t>主要“精神关怀者”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，是影响学生成长发展的</a:t>
            </a:r>
            <a:r>
              <a:rPr lang="zh-CN" altLang="en-US" sz="2800" dirty="0" smtClean="0">
                <a:solidFill>
                  <a:srgbClr val="FF0000"/>
                </a:solidFill>
              </a:rPr>
              <a:t>“重要他人”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Tm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87960" y="148590"/>
            <a:ext cx="422148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班主任的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专</a:t>
            </a:r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业性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72585" y="1495743"/>
            <a:ext cx="6687820" cy="3709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一专：专业知识和能力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二全：健全的人格和全面的知识结构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三崇：崇真、崇美、崇爱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四明：明于心、明于眼、明于口、明于手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【悟、看（读）、说、写、做）】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——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焦健《班主任专业成长》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Tm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5135" y="196850"/>
            <a:ext cx="46532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班主任的专业能力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7" name="任意多边形 16"/>
          <p:cNvSpPr/>
          <p:nvPr>
            <p:custDataLst>
              <p:tags r:id="rId1"/>
            </p:custDataLst>
          </p:nvPr>
        </p:nvSpPr>
        <p:spPr bwMode="auto">
          <a:xfrm rot="18900000">
            <a:off x="3490937" y="2494519"/>
            <a:ext cx="2294285" cy="2289276"/>
          </a:xfrm>
          <a:custGeom>
            <a:avLst/>
            <a:gdLst>
              <a:gd name="T0" fmla="*/ 996 w 1102"/>
              <a:gd name="T1" fmla="*/ 996 h 1102"/>
              <a:gd name="T2" fmla="*/ 996 w 1102"/>
              <a:gd name="T3" fmla="*/ 996 h 1102"/>
              <a:gd name="T4" fmla="*/ 996 w 1102"/>
              <a:gd name="T5" fmla="*/ 611 h 1102"/>
              <a:gd name="T6" fmla="*/ 492 w 1102"/>
              <a:gd name="T7" fmla="*/ 106 h 1102"/>
              <a:gd name="T8" fmla="*/ 106 w 1102"/>
              <a:gd name="T9" fmla="*/ 106 h 1102"/>
              <a:gd name="T10" fmla="*/ 106 w 1102"/>
              <a:gd name="T11" fmla="*/ 106 h 1102"/>
              <a:gd name="T12" fmla="*/ 106 w 1102"/>
              <a:gd name="T13" fmla="*/ 492 h 1102"/>
              <a:gd name="T14" fmla="*/ 611 w 1102"/>
              <a:gd name="T15" fmla="*/ 996 h 1102"/>
              <a:gd name="T16" fmla="*/ 996 w 1102"/>
              <a:gd name="T17" fmla="*/ 996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2" h="1102">
                <a:moveTo>
                  <a:pt x="996" y="996"/>
                </a:moveTo>
                <a:cubicBezTo>
                  <a:pt x="996" y="996"/>
                  <a:pt x="996" y="996"/>
                  <a:pt x="996" y="996"/>
                </a:cubicBezTo>
                <a:cubicBezTo>
                  <a:pt x="1102" y="890"/>
                  <a:pt x="1102" y="717"/>
                  <a:pt x="996" y="611"/>
                </a:cubicBezTo>
                <a:cubicBezTo>
                  <a:pt x="492" y="106"/>
                  <a:pt x="492" y="106"/>
                  <a:pt x="492" y="106"/>
                </a:cubicBezTo>
                <a:cubicBezTo>
                  <a:pt x="386" y="0"/>
                  <a:pt x="212" y="0"/>
                  <a:pt x="106" y="106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0" y="212"/>
                  <a:pt x="0" y="386"/>
                  <a:pt x="106" y="492"/>
                </a:cubicBezTo>
                <a:cubicBezTo>
                  <a:pt x="611" y="996"/>
                  <a:pt x="611" y="996"/>
                  <a:pt x="611" y="996"/>
                </a:cubicBezTo>
                <a:cubicBezTo>
                  <a:pt x="717" y="1102"/>
                  <a:pt x="890" y="1102"/>
                  <a:pt x="996" y="9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48" name="任意多边形 16"/>
          <p:cNvSpPr/>
          <p:nvPr>
            <p:custDataLst>
              <p:tags r:id="rId2"/>
            </p:custDataLst>
          </p:nvPr>
        </p:nvSpPr>
        <p:spPr bwMode="auto">
          <a:xfrm rot="900000">
            <a:off x="4197576" y="1270584"/>
            <a:ext cx="2294285" cy="2289276"/>
          </a:xfrm>
          <a:custGeom>
            <a:avLst/>
            <a:gdLst>
              <a:gd name="T0" fmla="*/ 996 w 1102"/>
              <a:gd name="T1" fmla="*/ 996 h 1102"/>
              <a:gd name="T2" fmla="*/ 996 w 1102"/>
              <a:gd name="T3" fmla="*/ 996 h 1102"/>
              <a:gd name="T4" fmla="*/ 996 w 1102"/>
              <a:gd name="T5" fmla="*/ 611 h 1102"/>
              <a:gd name="T6" fmla="*/ 492 w 1102"/>
              <a:gd name="T7" fmla="*/ 106 h 1102"/>
              <a:gd name="T8" fmla="*/ 106 w 1102"/>
              <a:gd name="T9" fmla="*/ 106 h 1102"/>
              <a:gd name="T10" fmla="*/ 106 w 1102"/>
              <a:gd name="T11" fmla="*/ 106 h 1102"/>
              <a:gd name="T12" fmla="*/ 106 w 1102"/>
              <a:gd name="T13" fmla="*/ 492 h 1102"/>
              <a:gd name="T14" fmla="*/ 611 w 1102"/>
              <a:gd name="T15" fmla="*/ 996 h 1102"/>
              <a:gd name="T16" fmla="*/ 996 w 1102"/>
              <a:gd name="T17" fmla="*/ 996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2" h="1102">
                <a:moveTo>
                  <a:pt x="996" y="996"/>
                </a:moveTo>
                <a:cubicBezTo>
                  <a:pt x="996" y="996"/>
                  <a:pt x="996" y="996"/>
                  <a:pt x="996" y="996"/>
                </a:cubicBezTo>
                <a:cubicBezTo>
                  <a:pt x="1102" y="890"/>
                  <a:pt x="1102" y="717"/>
                  <a:pt x="996" y="611"/>
                </a:cubicBezTo>
                <a:cubicBezTo>
                  <a:pt x="492" y="106"/>
                  <a:pt x="492" y="106"/>
                  <a:pt x="492" y="106"/>
                </a:cubicBezTo>
                <a:cubicBezTo>
                  <a:pt x="386" y="0"/>
                  <a:pt x="212" y="0"/>
                  <a:pt x="106" y="106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0" y="212"/>
                  <a:pt x="0" y="386"/>
                  <a:pt x="106" y="492"/>
                </a:cubicBezTo>
                <a:cubicBezTo>
                  <a:pt x="611" y="996"/>
                  <a:pt x="611" y="996"/>
                  <a:pt x="611" y="996"/>
                </a:cubicBezTo>
                <a:cubicBezTo>
                  <a:pt x="717" y="1102"/>
                  <a:pt x="890" y="1102"/>
                  <a:pt x="996" y="996"/>
                </a:cubicBez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49" name="任意多边形 16"/>
          <p:cNvSpPr/>
          <p:nvPr>
            <p:custDataLst>
              <p:tags r:id="rId3"/>
            </p:custDataLst>
          </p:nvPr>
        </p:nvSpPr>
        <p:spPr bwMode="auto">
          <a:xfrm rot="15300000">
            <a:off x="5610856" y="1270583"/>
            <a:ext cx="2294284" cy="2289276"/>
          </a:xfrm>
          <a:custGeom>
            <a:avLst/>
            <a:gdLst>
              <a:gd name="T0" fmla="*/ 996 w 1102"/>
              <a:gd name="T1" fmla="*/ 996 h 1102"/>
              <a:gd name="T2" fmla="*/ 996 w 1102"/>
              <a:gd name="T3" fmla="*/ 996 h 1102"/>
              <a:gd name="T4" fmla="*/ 996 w 1102"/>
              <a:gd name="T5" fmla="*/ 611 h 1102"/>
              <a:gd name="T6" fmla="*/ 492 w 1102"/>
              <a:gd name="T7" fmla="*/ 106 h 1102"/>
              <a:gd name="T8" fmla="*/ 106 w 1102"/>
              <a:gd name="T9" fmla="*/ 106 h 1102"/>
              <a:gd name="T10" fmla="*/ 106 w 1102"/>
              <a:gd name="T11" fmla="*/ 106 h 1102"/>
              <a:gd name="T12" fmla="*/ 106 w 1102"/>
              <a:gd name="T13" fmla="*/ 492 h 1102"/>
              <a:gd name="T14" fmla="*/ 611 w 1102"/>
              <a:gd name="T15" fmla="*/ 996 h 1102"/>
              <a:gd name="T16" fmla="*/ 996 w 1102"/>
              <a:gd name="T17" fmla="*/ 996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2" h="1102">
                <a:moveTo>
                  <a:pt x="996" y="996"/>
                </a:moveTo>
                <a:cubicBezTo>
                  <a:pt x="996" y="996"/>
                  <a:pt x="996" y="996"/>
                  <a:pt x="996" y="996"/>
                </a:cubicBezTo>
                <a:cubicBezTo>
                  <a:pt x="1102" y="890"/>
                  <a:pt x="1102" y="717"/>
                  <a:pt x="996" y="611"/>
                </a:cubicBezTo>
                <a:cubicBezTo>
                  <a:pt x="492" y="106"/>
                  <a:pt x="492" y="106"/>
                  <a:pt x="492" y="106"/>
                </a:cubicBezTo>
                <a:cubicBezTo>
                  <a:pt x="386" y="0"/>
                  <a:pt x="212" y="0"/>
                  <a:pt x="106" y="106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0" y="212"/>
                  <a:pt x="0" y="386"/>
                  <a:pt x="106" y="492"/>
                </a:cubicBezTo>
                <a:cubicBezTo>
                  <a:pt x="611" y="996"/>
                  <a:pt x="611" y="996"/>
                  <a:pt x="611" y="996"/>
                </a:cubicBezTo>
                <a:cubicBezTo>
                  <a:pt x="717" y="1102"/>
                  <a:pt x="890" y="1102"/>
                  <a:pt x="996" y="996"/>
                </a:cubicBezTo>
                <a:close/>
              </a:path>
            </a:pathLst>
          </a:custGeom>
          <a:solidFill>
            <a:srgbClr val="3498DB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50" name="任意多边形 16"/>
          <p:cNvSpPr/>
          <p:nvPr>
            <p:custDataLst>
              <p:tags r:id="rId4"/>
            </p:custDataLst>
          </p:nvPr>
        </p:nvSpPr>
        <p:spPr bwMode="auto">
          <a:xfrm rot="18900000">
            <a:off x="6317495" y="2494519"/>
            <a:ext cx="2294285" cy="2289276"/>
          </a:xfrm>
          <a:custGeom>
            <a:avLst/>
            <a:gdLst>
              <a:gd name="T0" fmla="*/ 996 w 1102"/>
              <a:gd name="T1" fmla="*/ 996 h 1102"/>
              <a:gd name="T2" fmla="*/ 996 w 1102"/>
              <a:gd name="T3" fmla="*/ 996 h 1102"/>
              <a:gd name="T4" fmla="*/ 996 w 1102"/>
              <a:gd name="T5" fmla="*/ 611 h 1102"/>
              <a:gd name="T6" fmla="*/ 492 w 1102"/>
              <a:gd name="T7" fmla="*/ 106 h 1102"/>
              <a:gd name="T8" fmla="*/ 106 w 1102"/>
              <a:gd name="T9" fmla="*/ 106 h 1102"/>
              <a:gd name="T10" fmla="*/ 106 w 1102"/>
              <a:gd name="T11" fmla="*/ 106 h 1102"/>
              <a:gd name="T12" fmla="*/ 106 w 1102"/>
              <a:gd name="T13" fmla="*/ 492 h 1102"/>
              <a:gd name="T14" fmla="*/ 611 w 1102"/>
              <a:gd name="T15" fmla="*/ 996 h 1102"/>
              <a:gd name="T16" fmla="*/ 996 w 1102"/>
              <a:gd name="T17" fmla="*/ 996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2" h="1102">
                <a:moveTo>
                  <a:pt x="996" y="996"/>
                </a:moveTo>
                <a:cubicBezTo>
                  <a:pt x="996" y="996"/>
                  <a:pt x="996" y="996"/>
                  <a:pt x="996" y="996"/>
                </a:cubicBezTo>
                <a:cubicBezTo>
                  <a:pt x="1102" y="890"/>
                  <a:pt x="1102" y="717"/>
                  <a:pt x="996" y="611"/>
                </a:cubicBezTo>
                <a:cubicBezTo>
                  <a:pt x="492" y="106"/>
                  <a:pt x="492" y="106"/>
                  <a:pt x="492" y="106"/>
                </a:cubicBezTo>
                <a:cubicBezTo>
                  <a:pt x="386" y="0"/>
                  <a:pt x="212" y="0"/>
                  <a:pt x="106" y="106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0" y="212"/>
                  <a:pt x="0" y="386"/>
                  <a:pt x="106" y="492"/>
                </a:cubicBezTo>
                <a:cubicBezTo>
                  <a:pt x="611" y="996"/>
                  <a:pt x="611" y="996"/>
                  <a:pt x="611" y="996"/>
                </a:cubicBezTo>
                <a:cubicBezTo>
                  <a:pt x="717" y="1102"/>
                  <a:pt x="890" y="1102"/>
                  <a:pt x="996" y="996"/>
                </a:cubicBezTo>
                <a:close/>
              </a:path>
            </a:pathLst>
          </a:custGeom>
          <a:solidFill>
            <a:srgbClr val="1AA3AA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51" name="任意多边形 16"/>
          <p:cNvSpPr/>
          <p:nvPr>
            <p:custDataLst>
              <p:tags r:id="rId5"/>
            </p:custDataLst>
          </p:nvPr>
        </p:nvSpPr>
        <p:spPr bwMode="auto">
          <a:xfrm rot="900000">
            <a:off x="5610856" y="3718454"/>
            <a:ext cx="2294285" cy="2289276"/>
          </a:xfrm>
          <a:custGeom>
            <a:avLst/>
            <a:gdLst>
              <a:gd name="T0" fmla="*/ 996 w 1102"/>
              <a:gd name="T1" fmla="*/ 996 h 1102"/>
              <a:gd name="T2" fmla="*/ 996 w 1102"/>
              <a:gd name="T3" fmla="*/ 996 h 1102"/>
              <a:gd name="T4" fmla="*/ 996 w 1102"/>
              <a:gd name="T5" fmla="*/ 611 h 1102"/>
              <a:gd name="T6" fmla="*/ 492 w 1102"/>
              <a:gd name="T7" fmla="*/ 106 h 1102"/>
              <a:gd name="T8" fmla="*/ 106 w 1102"/>
              <a:gd name="T9" fmla="*/ 106 h 1102"/>
              <a:gd name="T10" fmla="*/ 106 w 1102"/>
              <a:gd name="T11" fmla="*/ 106 h 1102"/>
              <a:gd name="T12" fmla="*/ 106 w 1102"/>
              <a:gd name="T13" fmla="*/ 492 h 1102"/>
              <a:gd name="T14" fmla="*/ 611 w 1102"/>
              <a:gd name="T15" fmla="*/ 996 h 1102"/>
              <a:gd name="T16" fmla="*/ 996 w 1102"/>
              <a:gd name="T17" fmla="*/ 996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2" h="1102">
                <a:moveTo>
                  <a:pt x="996" y="996"/>
                </a:moveTo>
                <a:cubicBezTo>
                  <a:pt x="996" y="996"/>
                  <a:pt x="996" y="996"/>
                  <a:pt x="996" y="996"/>
                </a:cubicBezTo>
                <a:cubicBezTo>
                  <a:pt x="1102" y="890"/>
                  <a:pt x="1102" y="717"/>
                  <a:pt x="996" y="611"/>
                </a:cubicBezTo>
                <a:cubicBezTo>
                  <a:pt x="492" y="106"/>
                  <a:pt x="492" y="106"/>
                  <a:pt x="492" y="106"/>
                </a:cubicBezTo>
                <a:cubicBezTo>
                  <a:pt x="386" y="0"/>
                  <a:pt x="212" y="0"/>
                  <a:pt x="106" y="106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0" y="212"/>
                  <a:pt x="0" y="386"/>
                  <a:pt x="106" y="492"/>
                </a:cubicBezTo>
                <a:cubicBezTo>
                  <a:pt x="611" y="996"/>
                  <a:pt x="611" y="996"/>
                  <a:pt x="611" y="996"/>
                </a:cubicBezTo>
                <a:cubicBezTo>
                  <a:pt x="717" y="1102"/>
                  <a:pt x="890" y="1102"/>
                  <a:pt x="996" y="996"/>
                </a:cubicBezTo>
                <a:close/>
              </a:path>
            </a:pathLst>
          </a:custGeom>
          <a:solidFill>
            <a:srgbClr val="69A35B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52" name="任意多边形 16"/>
          <p:cNvSpPr/>
          <p:nvPr>
            <p:custDataLst>
              <p:tags r:id="rId6"/>
            </p:custDataLst>
          </p:nvPr>
        </p:nvSpPr>
        <p:spPr bwMode="auto">
          <a:xfrm rot="4500000">
            <a:off x="4197576" y="3718454"/>
            <a:ext cx="2294284" cy="2289276"/>
          </a:xfrm>
          <a:custGeom>
            <a:avLst/>
            <a:gdLst>
              <a:gd name="T0" fmla="*/ 996 w 1102"/>
              <a:gd name="T1" fmla="*/ 996 h 1102"/>
              <a:gd name="T2" fmla="*/ 996 w 1102"/>
              <a:gd name="T3" fmla="*/ 996 h 1102"/>
              <a:gd name="T4" fmla="*/ 996 w 1102"/>
              <a:gd name="T5" fmla="*/ 611 h 1102"/>
              <a:gd name="T6" fmla="*/ 492 w 1102"/>
              <a:gd name="T7" fmla="*/ 106 h 1102"/>
              <a:gd name="T8" fmla="*/ 106 w 1102"/>
              <a:gd name="T9" fmla="*/ 106 h 1102"/>
              <a:gd name="T10" fmla="*/ 106 w 1102"/>
              <a:gd name="T11" fmla="*/ 106 h 1102"/>
              <a:gd name="T12" fmla="*/ 106 w 1102"/>
              <a:gd name="T13" fmla="*/ 492 h 1102"/>
              <a:gd name="T14" fmla="*/ 611 w 1102"/>
              <a:gd name="T15" fmla="*/ 996 h 1102"/>
              <a:gd name="T16" fmla="*/ 996 w 1102"/>
              <a:gd name="T17" fmla="*/ 996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2" h="1102">
                <a:moveTo>
                  <a:pt x="996" y="996"/>
                </a:moveTo>
                <a:cubicBezTo>
                  <a:pt x="996" y="996"/>
                  <a:pt x="996" y="996"/>
                  <a:pt x="996" y="996"/>
                </a:cubicBezTo>
                <a:cubicBezTo>
                  <a:pt x="1102" y="890"/>
                  <a:pt x="1102" y="717"/>
                  <a:pt x="996" y="611"/>
                </a:cubicBezTo>
                <a:cubicBezTo>
                  <a:pt x="492" y="106"/>
                  <a:pt x="492" y="106"/>
                  <a:pt x="492" y="106"/>
                </a:cubicBezTo>
                <a:cubicBezTo>
                  <a:pt x="386" y="0"/>
                  <a:pt x="212" y="0"/>
                  <a:pt x="106" y="106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0" y="212"/>
                  <a:pt x="0" y="386"/>
                  <a:pt x="106" y="492"/>
                </a:cubicBezTo>
                <a:cubicBezTo>
                  <a:pt x="611" y="996"/>
                  <a:pt x="611" y="996"/>
                  <a:pt x="611" y="996"/>
                </a:cubicBezTo>
                <a:cubicBezTo>
                  <a:pt x="717" y="1102"/>
                  <a:pt x="890" y="1102"/>
                  <a:pt x="996" y="996"/>
                </a:cubicBezTo>
                <a:close/>
              </a:path>
            </a:pathLst>
          </a:custGeom>
          <a:solidFill>
            <a:srgbClr val="9BBB59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2" name="椭圆 1"/>
          <p:cNvSpPr/>
          <p:nvPr>
            <p:custDataLst>
              <p:tags r:id="rId7"/>
            </p:custDataLst>
          </p:nvPr>
        </p:nvSpPr>
        <p:spPr bwMode="auto">
          <a:xfrm>
            <a:off x="4657403" y="2207033"/>
            <a:ext cx="2871964" cy="2866454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18" name="椭圆 17"/>
          <p:cNvSpPr/>
          <p:nvPr>
            <p:custDataLst>
              <p:tags r:id="rId8"/>
            </p:custDataLst>
          </p:nvPr>
        </p:nvSpPr>
        <p:spPr bwMode="auto">
          <a:xfrm>
            <a:off x="4753282" y="2302910"/>
            <a:ext cx="2680206" cy="267469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32" name="任意多边形: 形状 31"/>
          <p:cNvSpPr/>
          <p:nvPr>
            <p:custDataLst>
              <p:tags r:id="rId9"/>
            </p:custDataLst>
          </p:nvPr>
        </p:nvSpPr>
        <p:spPr>
          <a:xfrm rot="5400000">
            <a:off x="6057935" y="3790529"/>
            <a:ext cx="1155064" cy="1000108"/>
          </a:xfrm>
          <a:custGeom>
            <a:avLst/>
            <a:gdLst>
              <a:gd name="connsiteX0" fmla="*/ 0 w 1270570"/>
              <a:gd name="connsiteY0" fmla="*/ 1100119 h 1100119"/>
              <a:gd name="connsiteX1" fmla="*/ 635154 w 1270570"/>
              <a:gd name="connsiteY1" fmla="*/ 0 h 1100119"/>
              <a:gd name="connsiteX2" fmla="*/ 712571 w 1270570"/>
              <a:gd name="connsiteY2" fmla="*/ 50066 h 1100119"/>
              <a:gd name="connsiteX3" fmla="*/ 1269500 w 1270570"/>
              <a:gd name="connsiteY3" fmla="*/ 1052207 h 1100119"/>
              <a:gd name="connsiteX4" fmla="*/ 1270570 w 1270570"/>
              <a:gd name="connsiteY4" fmla="*/ 1100119 h 1100119"/>
              <a:gd name="connsiteX5" fmla="*/ 0 w 1270570"/>
              <a:gd name="connsiteY5" fmla="*/ 1100119 h 110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570" h="1100119">
                <a:moveTo>
                  <a:pt x="0" y="1100119"/>
                </a:moveTo>
                <a:lnTo>
                  <a:pt x="635154" y="0"/>
                </a:lnTo>
                <a:lnTo>
                  <a:pt x="712571" y="50066"/>
                </a:lnTo>
                <a:cubicBezTo>
                  <a:pt x="1046226" y="290695"/>
                  <a:pt x="1241949" y="662359"/>
                  <a:pt x="1269500" y="1052207"/>
                </a:cubicBezTo>
                <a:lnTo>
                  <a:pt x="1270570" y="1100119"/>
                </a:lnTo>
                <a:lnTo>
                  <a:pt x="0" y="1100119"/>
                </a:lnTo>
                <a:close/>
              </a:path>
            </a:pathLst>
          </a:cu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: 形状 43"/>
          <p:cNvSpPr/>
          <p:nvPr>
            <p:custDataLst>
              <p:tags r:id="rId10"/>
            </p:custDataLst>
          </p:nvPr>
        </p:nvSpPr>
        <p:spPr>
          <a:xfrm rot="5400000">
            <a:off x="6057972" y="2488842"/>
            <a:ext cx="1156064" cy="1001181"/>
          </a:xfrm>
          <a:custGeom>
            <a:avLst/>
            <a:gdLst>
              <a:gd name="connsiteX0" fmla="*/ 180260 w 1271671"/>
              <a:gd name="connsiteY0" fmla="*/ 471172 h 1101299"/>
              <a:gd name="connsiteX1" fmla="*/ 535589 w 1271671"/>
              <a:gd name="connsiteY1" fmla="*/ 68329 h 1101299"/>
              <a:gd name="connsiteX2" fmla="*/ 635835 w 1271671"/>
              <a:gd name="connsiteY2" fmla="*/ 0 h 1101299"/>
              <a:gd name="connsiteX3" fmla="*/ 1271671 w 1271671"/>
              <a:gd name="connsiteY3" fmla="*/ 1101299 h 1101299"/>
              <a:gd name="connsiteX4" fmla="*/ 0 w 1271671"/>
              <a:gd name="connsiteY4" fmla="*/ 1101299 h 1101299"/>
              <a:gd name="connsiteX5" fmla="*/ 9052 w 1271671"/>
              <a:gd name="connsiteY5" fmla="*/ 980318 h 1101299"/>
              <a:gd name="connsiteX6" fmla="*/ 180260 w 1271671"/>
              <a:gd name="connsiteY6" fmla="*/ 471172 h 110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671" h="1101299">
                <a:moveTo>
                  <a:pt x="180260" y="471172"/>
                </a:moveTo>
                <a:cubicBezTo>
                  <a:pt x="273645" y="309423"/>
                  <a:pt x="395391" y="174257"/>
                  <a:pt x="535589" y="68329"/>
                </a:cubicBezTo>
                <a:lnTo>
                  <a:pt x="635835" y="0"/>
                </a:lnTo>
                <a:lnTo>
                  <a:pt x="1271671" y="1101299"/>
                </a:lnTo>
                <a:lnTo>
                  <a:pt x="0" y="1101299"/>
                </a:lnTo>
                <a:lnTo>
                  <a:pt x="9052" y="980318"/>
                </a:lnTo>
                <a:cubicBezTo>
                  <a:pt x="30690" y="805938"/>
                  <a:pt x="86874" y="632920"/>
                  <a:pt x="180260" y="471172"/>
                </a:cubicBezTo>
                <a:close/>
              </a:path>
            </a:pathLst>
          </a:cu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: 形状 42"/>
          <p:cNvSpPr/>
          <p:nvPr>
            <p:custDataLst>
              <p:tags r:id="rId11"/>
            </p:custDataLst>
          </p:nvPr>
        </p:nvSpPr>
        <p:spPr>
          <a:xfrm rot="5400000">
            <a:off x="6172914" y="3067254"/>
            <a:ext cx="1154944" cy="1145890"/>
          </a:xfrm>
          <a:custGeom>
            <a:avLst/>
            <a:gdLst>
              <a:gd name="connsiteX0" fmla="*/ 0 w 1270438"/>
              <a:gd name="connsiteY0" fmla="*/ 160135 h 1260479"/>
              <a:gd name="connsiteX1" fmla="*/ 42029 w 1270438"/>
              <a:gd name="connsiteY1" fmla="*/ 137105 h 1260479"/>
              <a:gd name="connsiteX2" fmla="*/ 1188373 w 1270438"/>
              <a:gd name="connsiteY2" fmla="*/ 118349 h 1260479"/>
              <a:gd name="connsiteX3" fmla="*/ 1270438 w 1270438"/>
              <a:gd name="connsiteY3" fmla="*/ 160360 h 1260479"/>
              <a:gd name="connsiteX4" fmla="*/ 635284 w 1270438"/>
              <a:gd name="connsiteY4" fmla="*/ 1260479 h 1260479"/>
              <a:gd name="connsiteX5" fmla="*/ 0 w 1270438"/>
              <a:gd name="connsiteY5" fmla="*/ 160135 h 126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438" h="1260479">
                <a:moveTo>
                  <a:pt x="0" y="160135"/>
                </a:moveTo>
                <a:lnTo>
                  <a:pt x="42029" y="137105"/>
                </a:lnTo>
                <a:cubicBezTo>
                  <a:pt x="393422" y="-33959"/>
                  <a:pt x="813154" y="-50290"/>
                  <a:pt x="1188373" y="118349"/>
                </a:cubicBezTo>
                <a:lnTo>
                  <a:pt x="1270438" y="160360"/>
                </a:lnTo>
                <a:lnTo>
                  <a:pt x="635284" y="1260479"/>
                </a:lnTo>
                <a:lnTo>
                  <a:pt x="0" y="160135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: 形状 41"/>
          <p:cNvSpPr/>
          <p:nvPr>
            <p:custDataLst>
              <p:tags r:id="rId12"/>
            </p:custDataLst>
          </p:nvPr>
        </p:nvSpPr>
        <p:spPr>
          <a:xfrm rot="5400000">
            <a:off x="4973775" y="2489882"/>
            <a:ext cx="1155061" cy="1000106"/>
          </a:xfrm>
          <a:custGeom>
            <a:avLst/>
            <a:gdLst>
              <a:gd name="connsiteX0" fmla="*/ 0 w 1270567"/>
              <a:gd name="connsiteY0" fmla="*/ 0 h 1100117"/>
              <a:gd name="connsiteX1" fmla="*/ 1270567 w 1270567"/>
              <a:gd name="connsiteY1" fmla="*/ 0 h 1100117"/>
              <a:gd name="connsiteX2" fmla="*/ 635414 w 1270567"/>
              <a:gd name="connsiteY2" fmla="*/ 1100117 h 1100117"/>
              <a:gd name="connsiteX3" fmla="*/ 557999 w 1270567"/>
              <a:gd name="connsiteY3" fmla="*/ 1050053 h 1100117"/>
              <a:gd name="connsiteX4" fmla="*/ 1070 w 1270567"/>
              <a:gd name="connsiteY4" fmla="*/ 47912 h 1100117"/>
              <a:gd name="connsiteX5" fmla="*/ 0 w 1270567"/>
              <a:gd name="connsiteY5" fmla="*/ 0 h 110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567" h="1100117">
                <a:moveTo>
                  <a:pt x="0" y="0"/>
                </a:moveTo>
                <a:lnTo>
                  <a:pt x="1270567" y="0"/>
                </a:lnTo>
                <a:lnTo>
                  <a:pt x="635414" y="1100117"/>
                </a:lnTo>
                <a:lnTo>
                  <a:pt x="557999" y="1050053"/>
                </a:lnTo>
                <a:cubicBezTo>
                  <a:pt x="224344" y="809423"/>
                  <a:pt x="28621" y="437759"/>
                  <a:pt x="1070" y="479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13"/>
            </p:custDataLst>
          </p:nvPr>
        </p:nvSpPr>
        <p:spPr>
          <a:xfrm rot="5400000">
            <a:off x="4858914" y="3067373"/>
            <a:ext cx="1154944" cy="1145890"/>
          </a:xfrm>
          <a:custGeom>
            <a:avLst/>
            <a:gdLst>
              <a:gd name="connsiteX0" fmla="*/ 0 w 1270438"/>
              <a:gd name="connsiteY0" fmla="*/ 1100117 h 1260479"/>
              <a:gd name="connsiteX1" fmla="*/ 635153 w 1270438"/>
              <a:gd name="connsiteY1" fmla="*/ 0 h 1260479"/>
              <a:gd name="connsiteX2" fmla="*/ 1270438 w 1270438"/>
              <a:gd name="connsiteY2" fmla="*/ 1100345 h 1260479"/>
              <a:gd name="connsiteX3" fmla="*/ 1228411 w 1270438"/>
              <a:gd name="connsiteY3" fmla="*/ 1123374 h 1260479"/>
              <a:gd name="connsiteX4" fmla="*/ 82067 w 1270438"/>
              <a:gd name="connsiteY4" fmla="*/ 1142130 h 1260479"/>
              <a:gd name="connsiteX5" fmla="*/ 0 w 1270438"/>
              <a:gd name="connsiteY5" fmla="*/ 1100117 h 126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438" h="1260479">
                <a:moveTo>
                  <a:pt x="0" y="1100117"/>
                </a:moveTo>
                <a:lnTo>
                  <a:pt x="635153" y="0"/>
                </a:lnTo>
                <a:lnTo>
                  <a:pt x="1270438" y="1100345"/>
                </a:lnTo>
                <a:lnTo>
                  <a:pt x="1228411" y="1123374"/>
                </a:lnTo>
                <a:cubicBezTo>
                  <a:pt x="877018" y="1294437"/>
                  <a:pt x="457285" y="1310769"/>
                  <a:pt x="82067" y="1142130"/>
                </a:cubicBezTo>
                <a:lnTo>
                  <a:pt x="0" y="110011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14"/>
            </p:custDataLst>
          </p:nvPr>
        </p:nvSpPr>
        <p:spPr>
          <a:xfrm rot="5400000">
            <a:off x="4972734" y="3790493"/>
            <a:ext cx="1156065" cy="1001182"/>
          </a:xfrm>
          <a:custGeom>
            <a:avLst/>
            <a:gdLst>
              <a:gd name="connsiteX0" fmla="*/ 0 w 1271672"/>
              <a:gd name="connsiteY0" fmla="*/ 0 h 1101300"/>
              <a:gd name="connsiteX1" fmla="*/ 1271672 w 1271672"/>
              <a:gd name="connsiteY1" fmla="*/ 0 h 1101300"/>
              <a:gd name="connsiteX2" fmla="*/ 1262620 w 1271672"/>
              <a:gd name="connsiteY2" fmla="*/ 120981 h 1101300"/>
              <a:gd name="connsiteX3" fmla="*/ 1091413 w 1271672"/>
              <a:gd name="connsiteY3" fmla="*/ 630127 h 1101300"/>
              <a:gd name="connsiteX4" fmla="*/ 736083 w 1271672"/>
              <a:gd name="connsiteY4" fmla="*/ 1032970 h 1101300"/>
              <a:gd name="connsiteX5" fmla="*/ 635836 w 1271672"/>
              <a:gd name="connsiteY5" fmla="*/ 1101300 h 1101300"/>
              <a:gd name="connsiteX6" fmla="*/ 0 w 1271672"/>
              <a:gd name="connsiteY6" fmla="*/ 0 h 110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672" h="1101300">
                <a:moveTo>
                  <a:pt x="0" y="0"/>
                </a:moveTo>
                <a:lnTo>
                  <a:pt x="1271672" y="0"/>
                </a:lnTo>
                <a:lnTo>
                  <a:pt x="1262620" y="120981"/>
                </a:lnTo>
                <a:cubicBezTo>
                  <a:pt x="1240983" y="295360"/>
                  <a:pt x="1184799" y="468378"/>
                  <a:pt x="1091413" y="630127"/>
                </a:cubicBezTo>
                <a:cubicBezTo>
                  <a:pt x="998028" y="791875"/>
                  <a:pt x="876282" y="927041"/>
                  <a:pt x="736083" y="1032970"/>
                </a:cubicBezTo>
                <a:lnTo>
                  <a:pt x="635836" y="1101300"/>
                </a:lnTo>
                <a:lnTo>
                  <a:pt x="0" y="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>
            <p:custDataLst>
              <p:tags r:id="rId15"/>
            </p:custDataLst>
          </p:nvPr>
        </p:nvSpPr>
        <p:spPr>
          <a:xfrm>
            <a:off x="5312493" y="2602993"/>
            <a:ext cx="591127" cy="58166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10000"/>
          </a:bodyPr>
          <a:lstStyle/>
          <a:p>
            <a:pPr algn="ctr"/>
            <a:r>
              <a:rPr lang="en-US" altLang="zh-CN" sz="3600" b="1" dirty="0">
                <a:solidFill>
                  <a:sysClr val="window" lastClr="FFFFFF"/>
                </a:solidFill>
              </a:rPr>
              <a:t>1</a:t>
            </a:r>
            <a:endParaRPr lang="zh-CN" altLang="en-US" sz="3600" b="1" dirty="0">
              <a:solidFill>
                <a:sysClr val="window" lastClr="FFFFFF"/>
              </a:solidFill>
            </a:endParaRPr>
          </a:p>
        </p:txBody>
      </p:sp>
      <p:sp>
        <p:nvSpPr>
          <p:cNvPr id="58" name="文本框 57"/>
          <p:cNvSpPr txBox="1"/>
          <p:nvPr>
            <p:custDataLst>
              <p:tags r:id="rId16"/>
            </p:custDataLst>
          </p:nvPr>
        </p:nvSpPr>
        <p:spPr>
          <a:xfrm>
            <a:off x="6271466" y="2602993"/>
            <a:ext cx="591127" cy="58166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10000"/>
          </a:bodyPr>
          <a:lstStyle/>
          <a:p>
            <a:pPr algn="ctr"/>
            <a:r>
              <a:rPr lang="en-US" altLang="zh-CN" sz="3600" b="1" dirty="0">
                <a:solidFill>
                  <a:sysClr val="window" lastClr="FFFFFF"/>
                </a:solidFill>
              </a:rPr>
              <a:t>2</a:t>
            </a:r>
            <a:endParaRPr lang="zh-CN" altLang="en-US" sz="3600" b="1" dirty="0">
              <a:solidFill>
                <a:sysClr val="window" lastClr="FFFFFF"/>
              </a:solidFill>
            </a:endParaRPr>
          </a:p>
        </p:txBody>
      </p:sp>
      <p:sp>
        <p:nvSpPr>
          <p:cNvPr id="59" name="文本框 58"/>
          <p:cNvSpPr txBox="1"/>
          <p:nvPr>
            <p:custDataLst>
              <p:tags r:id="rId17"/>
            </p:custDataLst>
          </p:nvPr>
        </p:nvSpPr>
        <p:spPr>
          <a:xfrm>
            <a:off x="6640164" y="3370463"/>
            <a:ext cx="591127" cy="58166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10000"/>
          </a:bodyPr>
          <a:lstStyle/>
          <a:p>
            <a:pPr algn="ctr"/>
            <a:r>
              <a:rPr lang="en-US" altLang="zh-CN" sz="3600" b="1" dirty="0">
                <a:solidFill>
                  <a:sysClr val="window" lastClr="FFFFFF"/>
                </a:solidFill>
              </a:rPr>
              <a:t>3</a:t>
            </a:r>
            <a:endParaRPr lang="zh-CN" altLang="en-US" sz="3600" b="1" dirty="0">
              <a:solidFill>
                <a:sysClr val="window" lastClr="FFFFFF"/>
              </a:solidFill>
            </a:endParaRPr>
          </a:p>
        </p:txBody>
      </p:sp>
      <p:sp>
        <p:nvSpPr>
          <p:cNvPr id="60" name="文本框 59"/>
          <p:cNvSpPr txBox="1"/>
          <p:nvPr>
            <p:custDataLst>
              <p:tags r:id="rId18"/>
            </p:custDataLst>
          </p:nvPr>
        </p:nvSpPr>
        <p:spPr>
          <a:xfrm>
            <a:off x="6271466" y="4119661"/>
            <a:ext cx="591127" cy="58166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10000"/>
          </a:bodyPr>
          <a:lstStyle/>
          <a:p>
            <a:pPr algn="ctr"/>
            <a:r>
              <a:rPr lang="en-US" altLang="zh-CN" sz="3600" b="1" dirty="0">
                <a:solidFill>
                  <a:sysClr val="window" lastClr="FFFFFF"/>
                </a:solidFill>
              </a:rPr>
              <a:t>4</a:t>
            </a:r>
            <a:endParaRPr lang="zh-CN" altLang="en-US" sz="3600" b="1" dirty="0">
              <a:solidFill>
                <a:sysClr val="window" lastClr="FFFFFF"/>
              </a:solidFill>
            </a:endParaRPr>
          </a:p>
        </p:txBody>
      </p:sp>
      <p:sp>
        <p:nvSpPr>
          <p:cNvPr id="61" name="文本框 60"/>
          <p:cNvSpPr txBox="1"/>
          <p:nvPr>
            <p:custDataLst>
              <p:tags r:id="rId19"/>
            </p:custDataLst>
          </p:nvPr>
        </p:nvSpPr>
        <p:spPr>
          <a:xfrm>
            <a:off x="5312493" y="4130826"/>
            <a:ext cx="591127" cy="58166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10000"/>
          </a:bodyPr>
          <a:lstStyle/>
          <a:p>
            <a:pPr algn="ctr"/>
            <a:r>
              <a:rPr lang="en-US" altLang="zh-CN" sz="3600" b="1" dirty="0">
                <a:solidFill>
                  <a:sysClr val="window" lastClr="FFFFFF"/>
                </a:solidFill>
              </a:rPr>
              <a:t>5</a:t>
            </a:r>
            <a:endParaRPr lang="zh-CN" altLang="en-US" sz="3600" b="1" dirty="0">
              <a:solidFill>
                <a:sysClr val="window" lastClr="FFFFFF"/>
              </a:solidFill>
            </a:endParaRPr>
          </a:p>
        </p:txBody>
      </p:sp>
      <p:sp>
        <p:nvSpPr>
          <p:cNvPr id="62" name="文本框 61"/>
          <p:cNvSpPr txBox="1"/>
          <p:nvPr>
            <p:custDataLst>
              <p:tags r:id="rId20"/>
            </p:custDataLst>
          </p:nvPr>
        </p:nvSpPr>
        <p:spPr>
          <a:xfrm>
            <a:off x="4911604" y="3370463"/>
            <a:ext cx="591127" cy="58166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10000"/>
          </a:bodyPr>
          <a:lstStyle/>
          <a:p>
            <a:pPr algn="ctr"/>
            <a:r>
              <a:rPr lang="en-US" altLang="zh-CN" sz="3600" b="1" dirty="0">
                <a:solidFill>
                  <a:sysClr val="window" lastClr="FFFFFF"/>
                </a:solidFill>
              </a:rPr>
              <a:t>6</a:t>
            </a:r>
            <a:endParaRPr lang="zh-CN" altLang="en-US" sz="3600" b="1" dirty="0">
              <a:solidFill>
                <a:sysClr val="window" lastClr="FFFFFF"/>
              </a:solidFill>
            </a:endParaRPr>
          </a:p>
        </p:txBody>
      </p:sp>
      <p:sp>
        <p:nvSpPr>
          <p:cNvPr id="25" name="任意多边形 54"/>
          <p:cNvSpPr/>
          <p:nvPr>
            <p:custDataLst>
              <p:tags r:id="rId21"/>
            </p:custDataLst>
          </p:nvPr>
        </p:nvSpPr>
        <p:spPr bwMode="auto">
          <a:xfrm>
            <a:off x="4678983" y="1475810"/>
            <a:ext cx="515829" cy="514864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/>
          </a:p>
        </p:txBody>
      </p:sp>
      <p:sp>
        <p:nvSpPr>
          <p:cNvPr id="26" name="任意多边形 50"/>
          <p:cNvSpPr/>
          <p:nvPr>
            <p:custDataLst>
              <p:tags r:id="rId22"/>
            </p:custDataLst>
          </p:nvPr>
        </p:nvSpPr>
        <p:spPr bwMode="auto">
          <a:xfrm>
            <a:off x="6862593" y="1505032"/>
            <a:ext cx="515831" cy="496085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任意多边形 55"/>
          <p:cNvSpPr/>
          <p:nvPr>
            <p:custDataLst>
              <p:tags r:id="rId23"/>
            </p:custDataLst>
          </p:nvPr>
        </p:nvSpPr>
        <p:spPr bwMode="auto">
          <a:xfrm>
            <a:off x="8026257" y="3414012"/>
            <a:ext cx="515829" cy="450291"/>
          </a:xfrm>
          <a:custGeom>
            <a:avLst/>
            <a:gdLst>
              <a:gd name="connsiteX0" fmla="*/ 424975 w 608697"/>
              <a:gd name="connsiteY0" fmla="*/ 168488 h 531358"/>
              <a:gd name="connsiteX1" fmla="*/ 387604 w 608697"/>
              <a:gd name="connsiteY1" fmla="*/ 205806 h 531358"/>
              <a:gd name="connsiteX2" fmla="*/ 424975 w 608697"/>
              <a:gd name="connsiteY2" fmla="*/ 243124 h 531358"/>
              <a:gd name="connsiteX3" fmla="*/ 462346 w 608697"/>
              <a:gd name="connsiteY3" fmla="*/ 205806 h 531358"/>
              <a:gd name="connsiteX4" fmla="*/ 424975 w 608697"/>
              <a:gd name="connsiteY4" fmla="*/ 168488 h 531358"/>
              <a:gd name="connsiteX5" fmla="*/ 287947 w 608697"/>
              <a:gd name="connsiteY5" fmla="*/ 168488 h 531358"/>
              <a:gd name="connsiteX6" fmla="*/ 250576 w 608697"/>
              <a:gd name="connsiteY6" fmla="*/ 205806 h 531358"/>
              <a:gd name="connsiteX7" fmla="*/ 287947 w 608697"/>
              <a:gd name="connsiteY7" fmla="*/ 243124 h 531358"/>
              <a:gd name="connsiteX8" fmla="*/ 325318 w 608697"/>
              <a:gd name="connsiteY8" fmla="*/ 205806 h 531358"/>
              <a:gd name="connsiteX9" fmla="*/ 287947 w 608697"/>
              <a:gd name="connsiteY9" fmla="*/ 168488 h 531358"/>
              <a:gd name="connsiteX10" fmla="*/ 102356 w 608697"/>
              <a:gd name="connsiteY10" fmla="*/ 121231 h 531358"/>
              <a:gd name="connsiteX11" fmla="*/ 98850 w 608697"/>
              <a:gd name="connsiteY11" fmla="*/ 127711 h 531358"/>
              <a:gd name="connsiteX12" fmla="*/ 76842 w 608697"/>
              <a:gd name="connsiteY12" fmla="*/ 217990 h 531358"/>
              <a:gd name="connsiteX13" fmla="*/ 98850 w 608697"/>
              <a:gd name="connsiteY13" fmla="*/ 308194 h 531358"/>
              <a:gd name="connsiteX14" fmla="*/ 157488 w 608697"/>
              <a:gd name="connsiteY14" fmla="*/ 380223 h 531358"/>
              <a:gd name="connsiteX15" fmla="*/ 344668 w 608697"/>
              <a:gd name="connsiteY15" fmla="*/ 444729 h 531358"/>
              <a:gd name="connsiteX16" fmla="*/ 370257 w 608697"/>
              <a:gd name="connsiteY16" fmla="*/ 443687 h 531358"/>
              <a:gd name="connsiteX17" fmla="*/ 236717 w 608697"/>
              <a:gd name="connsiteY17" fmla="*/ 477876 h 531358"/>
              <a:gd name="connsiteX18" fmla="*/ 198072 w 608697"/>
              <a:gd name="connsiteY18" fmla="*/ 475344 h 531358"/>
              <a:gd name="connsiteX19" fmla="*/ 82437 w 608697"/>
              <a:gd name="connsiteY19" fmla="*/ 531284 h 531358"/>
              <a:gd name="connsiteX20" fmla="*/ 81542 w 608697"/>
              <a:gd name="connsiteY20" fmla="*/ 531358 h 531358"/>
              <a:gd name="connsiteX21" fmla="*/ 75051 w 608697"/>
              <a:gd name="connsiteY21" fmla="*/ 527857 h 531358"/>
              <a:gd name="connsiteX22" fmla="*/ 74753 w 608697"/>
              <a:gd name="connsiteY22" fmla="*/ 519738 h 531358"/>
              <a:gd name="connsiteX23" fmla="*/ 88778 w 608697"/>
              <a:gd name="connsiteY23" fmla="*/ 435046 h 531358"/>
              <a:gd name="connsiteX24" fmla="*/ 0 w 608697"/>
              <a:gd name="connsiteY24" fmla="*/ 282198 h 531358"/>
              <a:gd name="connsiteX25" fmla="*/ 102356 w 608697"/>
              <a:gd name="connsiteY25" fmla="*/ 121231 h 531358"/>
              <a:gd name="connsiteX26" fmla="*/ 356424 w 608697"/>
              <a:gd name="connsiteY26" fmla="*/ 0 h 531358"/>
              <a:gd name="connsiteX27" fmla="*/ 608697 w 608697"/>
              <a:gd name="connsiteY27" fmla="*/ 211244 h 531358"/>
              <a:gd name="connsiteX28" fmla="*/ 518290 w 608697"/>
              <a:gd name="connsiteY28" fmla="*/ 373401 h 531358"/>
              <a:gd name="connsiteX29" fmla="*/ 531941 w 608697"/>
              <a:gd name="connsiteY29" fmla="*/ 441109 h 531358"/>
              <a:gd name="connsiteX30" fmla="*/ 531120 w 608697"/>
              <a:gd name="connsiteY30" fmla="*/ 465391 h 531358"/>
              <a:gd name="connsiteX31" fmla="*/ 511577 w 608697"/>
              <a:gd name="connsiteY31" fmla="*/ 475894 h 531358"/>
              <a:gd name="connsiteX32" fmla="*/ 509041 w 608697"/>
              <a:gd name="connsiteY32" fmla="*/ 475745 h 531358"/>
              <a:gd name="connsiteX33" fmla="*/ 391408 w 608697"/>
              <a:gd name="connsiteY33" fmla="*/ 420476 h 531358"/>
              <a:gd name="connsiteX34" fmla="*/ 356424 w 608697"/>
              <a:gd name="connsiteY34" fmla="*/ 422487 h 531358"/>
              <a:gd name="connsiteX35" fmla="*/ 104225 w 608697"/>
              <a:gd name="connsiteY35" fmla="*/ 211244 h 531358"/>
              <a:gd name="connsiteX36" fmla="*/ 356424 w 608697"/>
              <a:gd name="connsiteY36" fmla="*/ 0 h 5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697" h="531358">
                <a:moveTo>
                  <a:pt x="424975" y="168488"/>
                </a:moveTo>
                <a:cubicBezTo>
                  <a:pt x="404312" y="168488"/>
                  <a:pt x="387604" y="185248"/>
                  <a:pt x="387604" y="205806"/>
                </a:cubicBezTo>
                <a:cubicBezTo>
                  <a:pt x="387604" y="226439"/>
                  <a:pt x="404312" y="243124"/>
                  <a:pt x="424975" y="243124"/>
                </a:cubicBezTo>
                <a:cubicBezTo>
                  <a:pt x="445562" y="243124"/>
                  <a:pt x="462346" y="226439"/>
                  <a:pt x="462346" y="205806"/>
                </a:cubicBezTo>
                <a:cubicBezTo>
                  <a:pt x="462346" y="185248"/>
                  <a:pt x="445637" y="168488"/>
                  <a:pt x="424975" y="168488"/>
                </a:cubicBezTo>
                <a:close/>
                <a:moveTo>
                  <a:pt x="287947" y="168488"/>
                </a:moveTo>
                <a:cubicBezTo>
                  <a:pt x="267285" y="168488"/>
                  <a:pt x="250576" y="185248"/>
                  <a:pt x="250576" y="205806"/>
                </a:cubicBezTo>
                <a:cubicBezTo>
                  <a:pt x="250576" y="226439"/>
                  <a:pt x="267285" y="243124"/>
                  <a:pt x="287947" y="243124"/>
                </a:cubicBezTo>
                <a:cubicBezTo>
                  <a:pt x="308610" y="243124"/>
                  <a:pt x="325318" y="226439"/>
                  <a:pt x="325318" y="205806"/>
                </a:cubicBezTo>
                <a:cubicBezTo>
                  <a:pt x="325318" y="185248"/>
                  <a:pt x="308610" y="168488"/>
                  <a:pt x="287947" y="168488"/>
                </a:cubicBezTo>
                <a:close/>
                <a:moveTo>
                  <a:pt x="102356" y="121231"/>
                </a:moveTo>
                <a:cubicBezTo>
                  <a:pt x="101162" y="123317"/>
                  <a:pt x="99969" y="125477"/>
                  <a:pt x="98850" y="127711"/>
                </a:cubicBezTo>
                <a:cubicBezTo>
                  <a:pt x="84227" y="156240"/>
                  <a:pt x="76842" y="186631"/>
                  <a:pt x="76842" y="217990"/>
                </a:cubicBezTo>
                <a:cubicBezTo>
                  <a:pt x="76842" y="249275"/>
                  <a:pt x="84227" y="279666"/>
                  <a:pt x="98850" y="308194"/>
                </a:cubicBezTo>
                <a:cubicBezTo>
                  <a:pt x="112726" y="335308"/>
                  <a:pt x="132496" y="359516"/>
                  <a:pt x="157488" y="380223"/>
                </a:cubicBezTo>
                <a:cubicBezTo>
                  <a:pt x="207845" y="421787"/>
                  <a:pt x="274317" y="444729"/>
                  <a:pt x="344668" y="444729"/>
                </a:cubicBezTo>
                <a:cubicBezTo>
                  <a:pt x="353173" y="444729"/>
                  <a:pt x="361752" y="444357"/>
                  <a:pt x="370257" y="443687"/>
                </a:cubicBezTo>
                <a:cubicBezTo>
                  <a:pt x="332209" y="465288"/>
                  <a:pt x="286254" y="477876"/>
                  <a:pt x="236717" y="477876"/>
                </a:cubicBezTo>
                <a:cubicBezTo>
                  <a:pt x="223736" y="477876"/>
                  <a:pt x="210755" y="477057"/>
                  <a:pt x="198072" y="475344"/>
                </a:cubicBezTo>
                <a:cubicBezTo>
                  <a:pt x="160397" y="499478"/>
                  <a:pt x="110637" y="528155"/>
                  <a:pt x="82437" y="531284"/>
                </a:cubicBezTo>
                <a:cubicBezTo>
                  <a:pt x="82138" y="531358"/>
                  <a:pt x="81840" y="531358"/>
                  <a:pt x="81542" y="531358"/>
                </a:cubicBezTo>
                <a:cubicBezTo>
                  <a:pt x="78930" y="531358"/>
                  <a:pt x="76469" y="530017"/>
                  <a:pt x="75051" y="527857"/>
                </a:cubicBezTo>
                <a:cubicBezTo>
                  <a:pt x="73410" y="525399"/>
                  <a:pt x="73335" y="522271"/>
                  <a:pt x="74753" y="519738"/>
                </a:cubicBezTo>
                <a:cubicBezTo>
                  <a:pt x="75051" y="519291"/>
                  <a:pt x="99223" y="476014"/>
                  <a:pt x="88778" y="435046"/>
                </a:cubicBezTo>
                <a:cubicBezTo>
                  <a:pt x="32303" y="397653"/>
                  <a:pt x="0" y="342160"/>
                  <a:pt x="0" y="282198"/>
                </a:cubicBezTo>
                <a:cubicBezTo>
                  <a:pt x="0" y="215532"/>
                  <a:pt x="40584" y="156538"/>
                  <a:pt x="102356" y="121231"/>
                </a:cubicBezTo>
                <a:close/>
                <a:moveTo>
                  <a:pt x="356424" y="0"/>
                </a:moveTo>
                <a:cubicBezTo>
                  <a:pt x="495540" y="0"/>
                  <a:pt x="608697" y="94747"/>
                  <a:pt x="608697" y="211244"/>
                </a:cubicBezTo>
                <a:cubicBezTo>
                  <a:pt x="608697" y="274408"/>
                  <a:pt x="575802" y="333178"/>
                  <a:pt x="518290" y="373401"/>
                </a:cubicBezTo>
                <a:cubicBezTo>
                  <a:pt x="512845" y="406324"/>
                  <a:pt x="531717" y="440811"/>
                  <a:pt x="531941" y="441109"/>
                </a:cubicBezTo>
                <a:cubicBezTo>
                  <a:pt x="536267" y="448781"/>
                  <a:pt x="535969" y="458092"/>
                  <a:pt x="531120" y="465391"/>
                </a:cubicBezTo>
                <a:cubicBezTo>
                  <a:pt x="526794" y="472021"/>
                  <a:pt x="519484" y="475894"/>
                  <a:pt x="511577" y="475894"/>
                </a:cubicBezTo>
                <a:cubicBezTo>
                  <a:pt x="510756" y="475894"/>
                  <a:pt x="509936" y="475894"/>
                  <a:pt x="509041" y="475745"/>
                </a:cubicBezTo>
                <a:cubicBezTo>
                  <a:pt x="484574" y="473064"/>
                  <a:pt x="444966" y="454442"/>
                  <a:pt x="391408" y="420476"/>
                </a:cubicBezTo>
                <a:cubicBezTo>
                  <a:pt x="379920" y="421817"/>
                  <a:pt x="368135" y="422487"/>
                  <a:pt x="356424" y="422487"/>
                </a:cubicBezTo>
                <a:cubicBezTo>
                  <a:pt x="217382" y="422487"/>
                  <a:pt x="104225" y="327741"/>
                  <a:pt x="104225" y="211244"/>
                </a:cubicBezTo>
                <a:cubicBezTo>
                  <a:pt x="104225" y="94747"/>
                  <a:pt x="217382" y="0"/>
                  <a:pt x="356424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任意多边形 51"/>
          <p:cNvSpPr/>
          <p:nvPr>
            <p:custDataLst>
              <p:tags r:id="rId24"/>
            </p:custDataLst>
          </p:nvPr>
        </p:nvSpPr>
        <p:spPr bwMode="auto">
          <a:xfrm>
            <a:off x="6893778" y="5285342"/>
            <a:ext cx="515829" cy="496240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diagram_134488"/>
          <p:cNvSpPr>
            <a:spLocks noChangeAspect="1"/>
          </p:cNvSpPr>
          <p:nvPr>
            <p:custDataLst>
              <p:tags r:id="rId25"/>
            </p:custDataLst>
          </p:nvPr>
        </p:nvSpPr>
        <p:spPr bwMode="auto">
          <a:xfrm>
            <a:off x="4711964" y="5310811"/>
            <a:ext cx="495203" cy="445058"/>
          </a:xfrm>
          <a:custGeom>
            <a:avLst/>
            <a:gdLst>
              <a:gd name="T0" fmla="*/ 707 w 800"/>
              <a:gd name="T1" fmla="*/ 507 h 720"/>
              <a:gd name="T2" fmla="*/ 707 w 800"/>
              <a:gd name="T3" fmla="*/ 347 h 720"/>
              <a:gd name="T4" fmla="*/ 413 w 800"/>
              <a:gd name="T5" fmla="*/ 347 h 720"/>
              <a:gd name="T6" fmla="*/ 413 w 800"/>
              <a:gd name="T7" fmla="*/ 213 h 720"/>
              <a:gd name="T8" fmla="*/ 507 w 800"/>
              <a:gd name="T9" fmla="*/ 213 h 720"/>
              <a:gd name="T10" fmla="*/ 507 w 800"/>
              <a:gd name="T11" fmla="*/ 0 h 720"/>
              <a:gd name="T12" fmla="*/ 293 w 800"/>
              <a:gd name="T13" fmla="*/ 0 h 720"/>
              <a:gd name="T14" fmla="*/ 293 w 800"/>
              <a:gd name="T15" fmla="*/ 213 h 720"/>
              <a:gd name="T16" fmla="*/ 387 w 800"/>
              <a:gd name="T17" fmla="*/ 213 h 720"/>
              <a:gd name="T18" fmla="*/ 387 w 800"/>
              <a:gd name="T19" fmla="*/ 347 h 720"/>
              <a:gd name="T20" fmla="*/ 93 w 800"/>
              <a:gd name="T21" fmla="*/ 347 h 720"/>
              <a:gd name="T22" fmla="*/ 93 w 800"/>
              <a:gd name="T23" fmla="*/ 507 h 720"/>
              <a:gd name="T24" fmla="*/ 0 w 800"/>
              <a:gd name="T25" fmla="*/ 507 h 720"/>
              <a:gd name="T26" fmla="*/ 0 w 800"/>
              <a:gd name="T27" fmla="*/ 720 h 720"/>
              <a:gd name="T28" fmla="*/ 213 w 800"/>
              <a:gd name="T29" fmla="*/ 720 h 720"/>
              <a:gd name="T30" fmla="*/ 213 w 800"/>
              <a:gd name="T31" fmla="*/ 507 h 720"/>
              <a:gd name="T32" fmla="*/ 120 w 800"/>
              <a:gd name="T33" fmla="*/ 507 h 720"/>
              <a:gd name="T34" fmla="*/ 120 w 800"/>
              <a:gd name="T35" fmla="*/ 373 h 720"/>
              <a:gd name="T36" fmla="*/ 387 w 800"/>
              <a:gd name="T37" fmla="*/ 373 h 720"/>
              <a:gd name="T38" fmla="*/ 387 w 800"/>
              <a:gd name="T39" fmla="*/ 507 h 720"/>
              <a:gd name="T40" fmla="*/ 293 w 800"/>
              <a:gd name="T41" fmla="*/ 507 h 720"/>
              <a:gd name="T42" fmla="*/ 293 w 800"/>
              <a:gd name="T43" fmla="*/ 720 h 720"/>
              <a:gd name="T44" fmla="*/ 507 w 800"/>
              <a:gd name="T45" fmla="*/ 720 h 720"/>
              <a:gd name="T46" fmla="*/ 507 w 800"/>
              <a:gd name="T47" fmla="*/ 507 h 720"/>
              <a:gd name="T48" fmla="*/ 413 w 800"/>
              <a:gd name="T49" fmla="*/ 507 h 720"/>
              <a:gd name="T50" fmla="*/ 413 w 800"/>
              <a:gd name="T51" fmla="*/ 373 h 720"/>
              <a:gd name="T52" fmla="*/ 680 w 800"/>
              <a:gd name="T53" fmla="*/ 373 h 720"/>
              <a:gd name="T54" fmla="*/ 680 w 800"/>
              <a:gd name="T55" fmla="*/ 507 h 720"/>
              <a:gd name="T56" fmla="*/ 587 w 800"/>
              <a:gd name="T57" fmla="*/ 507 h 720"/>
              <a:gd name="T58" fmla="*/ 587 w 800"/>
              <a:gd name="T59" fmla="*/ 720 h 720"/>
              <a:gd name="T60" fmla="*/ 800 w 800"/>
              <a:gd name="T61" fmla="*/ 720 h 720"/>
              <a:gd name="T62" fmla="*/ 800 w 800"/>
              <a:gd name="T63" fmla="*/ 507 h 720"/>
              <a:gd name="T64" fmla="*/ 707 w 800"/>
              <a:gd name="T65" fmla="*/ 507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00" h="720">
                <a:moveTo>
                  <a:pt x="707" y="507"/>
                </a:moveTo>
                <a:lnTo>
                  <a:pt x="707" y="347"/>
                </a:lnTo>
                <a:lnTo>
                  <a:pt x="413" y="347"/>
                </a:lnTo>
                <a:lnTo>
                  <a:pt x="413" y="213"/>
                </a:lnTo>
                <a:lnTo>
                  <a:pt x="507" y="213"/>
                </a:lnTo>
                <a:lnTo>
                  <a:pt x="507" y="0"/>
                </a:lnTo>
                <a:lnTo>
                  <a:pt x="293" y="0"/>
                </a:lnTo>
                <a:lnTo>
                  <a:pt x="293" y="213"/>
                </a:lnTo>
                <a:lnTo>
                  <a:pt x="387" y="213"/>
                </a:lnTo>
                <a:lnTo>
                  <a:pt x="387" y="347"/>
                </a:lnTo>
                <a:lnTo>
                  <a:pt x="93" y="347"/>
                </a:lnTo>
                <a:lnTo>
                  <a:pt x="93" y="507"/>
                </a:lnTo>
                <a:lnTo>
                  <a:pt x="0" y="507"/>
                </a:lnTo>
                <a:lnTo>
                  <a:pt x="0" y="720"/>
                </a:lnTo>
                <a:lnTo>
                  <a:pt x="213" y="720"/>
                </a:lnTo>
                <a:lnTo>
                  <a:pt x="213" y="507"/>
                </a:lnTo>
                <a:lnTo>
                  <a:pt x="120" y="507"/>
                </a:lnTo>
                <a:lnTo>
                  <a:pt x="120" y="373"/>
                </a:lnTo>
                <a:lnTo>
                  <a:pt x="387" y="373"/>
                </a:lnTo>
                <a:lnTo>
                  <a:pt x="387" y="507"/>
                </a:lnTo>
                <a:lnTo>
                  <a:pt x="293" y="507"/>
                </a:lnTo>
                <a:lnTo>
                  <a:pt x="293" y="720"/>
                </a:lnTo>
                <a:lnTo>
                  <a:pt x="507" y="720"/>
                </a:lnTo>
                <a:lnTo>
                  <a:pt x="507" y="507"/>
                </a:lnTo>
                <a:lnTo>
                  <a:pt x="413" y="507"/>
                </a:lnTo>
                <a:lnTo>
                  <a:pt x="413" y="373"/>
                </a:lnTo>
                <a:lnTo>
                  <a:pt x="680" y="373"/>
                </a:lnTo>
                <a:lnTo>
                  <a:pt x="680" y="507"/>
                </a:lnTo>
                <a:lnTo>
                  <a:pt x="587" y="507"/>
                </a:lnTo>
                <a:lnTo>
                  <a:pt x="587" y="720"/>
                </a:lnTo>
                <a:lnTo>
                  <a:pt x="800" y="720"/>
                </a:lnTo>
                <a:lnTo>
                  <a:pt x="800" y="507"/>
                </a:lnTo>
                <a:lnTo>
                  <a:pt x="707" y="50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30" name="pie-graphic-symbol-for-business-stats_44639"/>
          <p:cNvSpPr>
            <a:spLocks noChangeAspect="1"/>
          </p:cNvSpPr>
          <p:nvPr>
            <p:custDataLst>
              <p:tags r:id="rId26"/>
            </p:custDataLst>
          </p:nvPr>
        </p:nvSpPr>
        <p:spPr bwMode="auto">
          <a:xfrm>
            <a:off x="3619113" y="3391827"/>
            <a:ext cx="495204" cy="494661"/>
          </a:xfrm>
          <a:custGeom>
            <a:avLst/>
            <a:gdLst>
              <a:gd name="T0" fmla="*/ 199 w 439"/>
              <a:gd name="T1" fmla="*/ 199 h 439"/>
              <a:gd name="T2" fmla="*/ 0 w 439"/>
              <a:gd name="T3" fmla="*/ 199 h 439"/>
              <a:gd name="T4" fmla="*/ 199 w 439"/>
              <a:gd name="T5" fmla="*/ 0 h 439"/>
              <a:gd name="T6" fmla="*/ 199 w 439"/>
              <a:gd name="T7" fmla="*/ 199 h 439"/>
              <a:gd name="T8" fmla="*/ 239 w 439"/>
              <a:gd name="T9" fmla="*/ 0 h 439"/>
              <a:gd name="T10" fmla="*/ 239 w 439"/>
              <a:gd name="T11" fmla="*/ 219 h 439"/>
              <a:gd name="T12" fmla="*/ 219 w 439"/>
              <a:gd name="T13" fmla="*/ 239 h 439"/>
              <a:gd name="T14" fmla="*/ 0 w 439"/>
              <a:gd name="T15" fmla="*/ 239 h 439"/>
              <a:gd name="T16" fmla="*/ 219 w 439"/>
              <a:gd name="T17" fmla="*/ 439 h 439"/>
              <a:gd name="T18" fmla="*/ 439 w 439"/>
              <a:gd name="T19" fmla="*/ 219 h 439"/>
              <a:gd name="T20" fmla="*/ 239 w 439"/>
              <a:gd name="T21" fmla="*/ 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9" h="439">
                <a:moveTo>
                  <a:pt x="199" y="199"/>
                </a:moveTo>
                <a:lnTo>
                  <a:pt x="0" y="199"/>
                </a:lnTo>
                <a:cubicBezTo>
                  <a:pt x="10" y="93"/>
                  <a:pt x="93" y="10"/>
                  <a:pt x="199" y="0"/>
                </a:cubicBezTo>
                <a:lnTo>
                  <a:pt x="199" y="199"/>
                </a:lnTo>
                <a:close/>
                <a:moveTo>
                  <a:pt x="239" y="0"/>
                </a:moveTo>
                <a:lnTo>
                  <a:pt x="239" y="219"/>
                </a:lnTo>
                <a:cubicBezTo>
                  <a:pt x="239" y="230"/>
                  <a:pt x="230" y="239"/>
                  <a:pt x="219" y="239"/>
                </a:cubicBezTo>
                <a:lnTo>
                  <a:pt x="0" y="239"/>
                </a:lnTo>
                <a:cubicBezTo>
                  <a:pt x="10" y="351"/>
                  <a:pt x="104" y="439"/>
                  <a:pt x="219" y="439"/>
                </a:cubicBezTo>
                <a:cubicBezTo>
                  <a:pt x="340" y="439"/>
                  <a:pt x="439" y="340"/>
                  <a:pt x="439" y="219"/>
                </a:cubicBezTo>
                <a:cubicBezTo>
                  <a:pt x="439" y="104"/>
                  <a:pt x="351" y="10"/>
                  <a:pt x="239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</p:sp>
      <p:sp>
        <p:nvSpPr>
          <p:cNvPr id="69" name="文本框 68"/>
          <p:cNvSpPr txBox="1"/>
          <p:nvPr>
            <p:custDataLst>
              <p:tags r:id="rId27"/>
            </p:custDataLst>
          </p:nvPr>
        </p:nvSpPr>
        <p:spPr>
          <a:xfrm>
            <a:off x="8902799" y="3181522"/>
            <a:ext cx="2880000" cy="40132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整合创新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力</a:t>
            </a:r>
            <a:endParaRPr lang="zh-CN" altLang="en-US" sz="2800" b="1" spc="300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71" name="文本框 70"/>
          <p:cNvSpPr txBox="1"/>
          <p:nvPr>
            <p:custDataLst>
              <p:tags r:id="rId28"/>
            </p:custDataLst>
          </p:nvPr>
        </p:nvSpPr>
        <p:spPr>
          <a:xfrm>
            <a:off x="8902799" y="4887233"/>
            <a:ext cx="2880000" cy="40132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协同教育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力</a:t>
            </a:r>
            <a:endParaRPr lang="zh-CN" altLang="en-US" sz="2800" b="1" spc="300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cxnSp>
        <p:nvCxnSpPr>
          <p:cNvPr id="73" name="直接连接符 72"/>
          <p:cNvCxnSpPr/>
          <p:nvPr>
            <p:custDataLst>
              <p:tags r:id="rId29"/>
            </p:custDataLst>
          </p:nvPr>
        </p:nvCxnSpPr>
        <p:spPr>
          <a:xfrm>
            <a:off x="607749" y="2818160"/>
            <a:ext cx="2681452" cy="0"/>
          </a:xfrm>
          <a:prstGeom prst="line">
            <a:avLst/>
          </a:prstGeom>
          <a:ln w="3175" cap="rnd">
            <a:solidFill>
              <a:sysClr val="window" lastClr="FFFFFF">
                <a:lumMod val="7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74" name="直接连接符 73"/>
          <p:cNvCxnSpPr/>
          <p:nvPr>
            <p:custDataLst>
              <p:tags r:id="rId30"/>
            </p:custDataLst>
          </p:nvPr>
        </p:nvCxnSpPr>
        <p:spPr>
          <a:xfrm>
            <a:off x="607749" y="4582306"/>
            <a:ext cx="2681452" cy="0"/>
          </a:xfrm>
          <a:prstGeom prst="line">
            <a:avLst/>
          </a:prstGeom>
          <a:ln w="3175" cap="rnd">
            <a:solidFill>
              <a:sysClr val="window" lastClr="FFFFFF">
                <a:lumMod val="7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76" name="直接连接符 75"/>
          <p:cNvCxnSpPr/>
          <p:nvPr>
            <p:custDataLst>
              <p:tags r:id="rId31"/>
            </p:custDataLst>
          </p:nvPr>
        </p:nvCxnSpPr>
        <p:spPr>
          <a:xfrm>
            <a:off x="8902799" y="2818160"/>
            <a:ext cx="2681452" cy="0"/>
          </a:xfrm>
          <a:prstGeom prst="line">
            <a:avLst/>
          </a:prstGeom>
          <a:ln w="3175" cap="rnd">
            <a:solidFill>
              <a:sysClr val="window" lastClr="FFFFFF">
                <a:lumMod val="7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77" name="直接连接符 76"/>
          <p:cNvCxnSpPr/>
          <p:nvPr>
            <p:custDataLst>
              <p:tags r:id="rId32"/>
            </p:custDataLst>
          </p:nvPr>
        </p:nvCxnSpPr>
        <p:spPr>
          <a:xfrm>
            <a:off x="8902799" y="4582306"/>
            <a:ext cx="2681452" cy="0"/>
          </a:xfrm>
          <a:prstGeom prst="line">
            <a:avLst/>
          </a:prstGeom>
          <a:ln w="3175" cap="rnd">
            <a:solidFill>
              <a:sysClr val="window" lastClr="FFFFFF">
                <a:lumMod val="7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pic>
        <p:nvPicPr>
          <p:cNvPr id="5" name="图片 4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53" y="3082428"/>
            <a:ext cx="1115665" cy="111566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5"/>
            </p:custDataLst>
          </p:nvPr>
        </p:nvSpPr>
        <p:spPr>
          <a:xfrm>
            <a:off x="607956" y="1552645"/>
            <a:ext cx="2880000" cy="40132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学习力</a:t>
            </a:r>
            <a:endParaRPr lang="zh-CN" altLang="en-US" sz="2800" b="1" spc="300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6"/>
            </p:custDataLst>
          </p:nvPr>
        </p:nvSpPr>
        <p:spPr>
          <a:xfrm>
            <a:off x="408940" y="2602230"/>
            <a:ext cx="4454525" cy="116967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领导力（组织、策划、沟通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……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）</a:t>
            </a:r>
            <a:endParaRPr lang="zh-CN" altLang="en-US" sz="2800" b="1" spc="300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7"/>
            </p:custDataLst>
          </p:nvPr>
        </p:nvSpPr>
        <p:spPr>
          <a:xfrm>
            <a:off x="445396" y="5073923"/>
            <a:ext cx="2880000" cy="40132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实践与执行力</a:t>
            </a:r>
            <a:endParaRPr lang="zh-CN" altLang="en-US" sz="2800" b="1" spc="300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8"/>
            </p:custDataLst>
          </p:nvPr>
        </p:nvSpPr>
        <p:spPr>
          <a:xfrm>
            <a:off x="8704679" y="1532325"/>
            <a:ext cx="2880000" cy="40132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写作与反思力</a:t>
            </a:r>
            <a:endParaRPr lang="zh-CN" altLang="en-US" sz="2800" b="1" spc="300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p:transition advTm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981466" y="2096852"/>
            <a:ext cx="4520648" cy="3756793"/>
            <a:chOff x="3981466" y="2096852"/>
            <a:chExt cx="4520648" cy="3756793"/>
          </a:xfrm>
        </p:grpSpPr>
        <p:grpSp>
          <p:nvGrpSpPr>
            <p:cNvPr id="3" name="Group 47"/>
            <p:cNvGrpSpPr/>
            <p:nvPr/>
          </p:nvGrpSpPr>
          <p:grpSpPr>
            <a:xfrm>
              <a:off x="5728045" y="2096852"/>
              <a:ext cx="913032" cy="852330"/>
              <a:chOff x="4156859" y="1335233"/>
              <a:chExt cx="756519" cy="706222"/>
            </a:xfrm>
          </p:grpSpPr>
          <p:sp>
            <p:nvSpPr>
              <p:cNvPr id="49" name="Freeform: Shape 32"/>
              <p:cNvSpPr/>
              <p:nvPr/>
            </p:nvSpPr>
            <p:spPr bwMode="auto">
              <a:xfrm rot="2651534" flipV="1">
                <a:off x="4247020" y="1373774"/>
                <a:ext cx="665101" cy="667681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33"/>
              <p:cNvSpPr/>
              <p:nvPr/>
            </p:nvSpPr>
            <p:spPr bwMode="auto">
              <a:xfrm rot="2651534" flipV="1">
                <a:off x="4156859" y="1335233"/>
                <a:ext cx="756519" cy="705062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" name="Group 42"/>
            <p:cNvGrpSpPr/>
            <p:nvPr/>
          </p:nvGrpSpPr>
          <p:grpSpPr>
            <a:xfrm>
              <a:off x="5617889" y="3501593"/>
              <a:ext cx="1269614" cy="2352052"/>
              <a:chOff x="4065589" y="2499171"/>
              <a:chExt cx="1051976" cy="194886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6" name="Freeform: Shape 6"/>
              <p:cNvSpPr/>
              <p:nvPr/>
            </p:nvSpPr>
            <p:spPr bwMode="auto">
              <a:xfrm>
                <a:off x="4366497" y="2499171"/>
                <a:ext cx="467369" cy="1948860"/>
              </a:xfrm>
              <a:custGeom>
                <a:avLst/>
                <a:gdLst>
                  <a:gd name="T0" fmla="*/ 192 w 192"/>
                  <a:gd name="T1" fmla="*/ 804 h 804"/>
                  <a:gd name="T2" fmla="*/ 86 w 192"/>
                  <a:gd name="T3" fmla="*/ 0 h 804"/>
                  <a:gd name="T4" fmla="*/ 0 w 192"/>
                  <a:gd name="T5" fmla="*/ 804 h 804"/>
                  <a:gd name="T6" fmla="*/ 192 w 192"/>
                  <a:gd name="T7" fmla="*/ 804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804">
                    <a:moveTo>
                      <a:pt x="192" y="804"/>
                    </a:moveTo>
                    <a:cubicBezTo>
                      <a:pt x="192" y="804"/>
                      <a:pt x="145" y="519"/>
                      <a:pt x="86" y="0"/>
                    </a:cubicBezTo>
                    <a:cubicBezTo>
                      <a:pt x="86" y="0"/>
                      <a:pt x="44" y="660"/>
                      <a:pt x="0" y="804"/>
                    </a:cubicBezTo>
                    <a:cubicBezTo>
                      <a:pt x="0" y="804"/>
                      <a:pt x="98" y="766"/>
                      <a:pt x="192" y="8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7"/>
              <p:cNvSpPr/>
              <p:nvPr/>
            </p:nvSpPr>
            <p:spPr bwMode="auto">
              <a:xfrm>
                <a:off x="4625868" y="2960137"/>
                <a:ext cx="491697" cy="513465"/>
              </a:xfrm>
              <a:custGeom>
                <a:avLst/>
                <a:gdLst>
                  <a:gd name="T0" fmla="*/ 23 w 202"/>
                  <a:gd name="T1" fmla="*/ 212 h 212"/>
                  <a:gd name="T2" fmla="*/ 202 w 202"/>
                  <a:gd name="T3" fmla="*/ 26 h 212"/>
                  <a:gd name="T4" fmla="*/ 7 w 202"/>
                  <a:gd name="T5" fmla="*/ 90 h 212"/>
                  <a:gd name="T6" fmla="*/ 23 w 202"/>
                  <a:gd name="T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212">
                    <a:moveTo>
                      <a:pt x="23" y="212"/>
                    </a:moveTo>
                    <a:cubicBezTo>
                      <a:pt x="23" y="212"/>
                      <a:pt x="0" y="122"/>
                      <a:pt x="202" y="26"/>
                    </a:cubicBezTo>
                    <a:cubicBezTo>
                      <a:pt x="202" y="26"/>
                      <a:pt x="112" y="0"/>
                      <a:pt x="7" y="90"/>
                    </a:cubicBezTo>
                    <a:lnTo>
                      <a:pt x="23" y="2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9"/>
              <p:cNvSpPr/>
              <p:nvPr/>
            </p:nvSpPr>
            <p:spPr bwMode="auto">
              <a:xfrm flipH="1">
                <a:off x="4065589" y="2967821"/>
                <a:ext cx="491697" cy="513465"/>
              </a:xfrm>
              <a:custGeom>
                <a:avLst/>
                <a:gdLst>
                  <a:gd name="T0" fmla="*/ 23 w 202"/>
                  <a:gd name="T1" fmla="*/ 212 h 212"/>
                  <a:gd name="T2" fmla="*/ 202 w 202"/>
                  <a:gd name="T3" fmla="*/ 26 h 212"/>
                  <a:gd name="T4" fmla="*/ 7 w 202"/>
                  <a:gd name="T5" fmla="*/ 90 h 212"/>
                  <a:gd name="T6" fmla="*/ 23 w 202"/>
                  <a:gd name="T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212">
                    <a:moveTo>
                      <a:pt x="23" y="212"/>
                    </a:moveTo>
                    <a:cubicBezTo>
                      <a:pt x="23" y="212"/>
                      <a:pt x="0" y="122"/>
                      <a:pt x="202" y="26"/>
                    </a:cubicBezTo>
                    <a:cubicBezTo>
                      <a:pt x="202" y="26"/>
                      <a:pt x="112" y="0"/>
                      <a:pt x="7" y="90"/>
                    </a:cubicBezTo>
                    <a:lnTo>
                      <a:pt x="23" y="2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13"/>
            <p:cNvGrpSpPr/>
            <p:nvPr/>
          </p:nvGrpSpPr>
          <p:grpSpPr>
            <a:xfrm rot="16456420">
              <a:off x="6520826" y="3809095"/>
              <a:ext cx="850930" cy="913032"/>
              <a:chOff x="5311775" y="1575259"/>
              <a:chExt cx="1022350" cy="1096963"/>
            </a:xfrm>
          </p:grpSpPr>
          <p:sp>
            <p:nvSpPr>
              <p:cNvPr id="44" name="Freeform: Shape 12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11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Group 14"/>
            <p:cNvGrpSpPr/>
            <p:nvPr/>
          </p:nvGrpSpPr>
          <p:grpSpPr>
            <a:xfrm rot="5143580" flipH="1">
              <a:off x="5068959" y="3809095"/>
              <a:ext cx="850930" cy="913032"/>
              <a:chOff x="5311775" y="1575259"/>
              <a:chExt cx="1022350" cy="1096963"/>
            </a:xfrm>
          </p:grpSpPr>
          <p:sp>
            <p:nvSpPr>
              <p:cNvPr id="42" name="Freeform: Shape 15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6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1" name="Oval 17"/>
            <p:cNvSpPr/>
            <p:nvPr/>
          </p:nvSpPr>
          <p:spPr>
            <a:xfrm>
              <a:off x="6087455" y="3404234"/>
              <a:ext cx="265803" cy="26580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7" name="Group 19"/>
            <p:cNvGrpSpPr/>
            <p:nvPr/>
          </p:nvGrpSpPr>
          <p:grpSpPr>
            <a:xfrm rot="13676870">
              <a:off x="6726911" y="2998041"/>
              <a:ext cx="850930" cy="913032"/>
              <a:chOff x="5311775" y="1575258"/>
              <a:chExt cx="1022350" cy="1096963"/>
            </a:xfrm>
          </p:grpSpPr>
          <p:sp>
            <p:nvSpPr>
              <p:cNvPr id="40" name="Freeform: Shape 20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21"/>
              <p:cNvSpPr/>
              <p:nvPr/>
            </p:nvSpPr>
            <p:spPr bwMode="auto">
              <a:xfrm rot="16200000" flipV="1">
                <a:off x="5274468" y="1612565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Group 22"/>
            <p:cNvGrpSpPr/>
            <p:nvPr/>
          </p:nvGrpSpPr>
          <p:grpSpPr>
            <a:xfrm rot="13676870">
              <a:off x="4931631" y="2998041"/>
              <a:ext cx="850930" cy="913032"/>
              <a:chOff x="5311775" y="1575259"/>
              <a:chExt cx="1022350" cy="1096963"/>
            </a:xfrm>
          </p:grpSpPr>
          <p:sp>
            <p:nvSpPr>
              <p:cNvPr id="38" name="Freeform: Shape 23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24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" name="Group 25"/>
            <p:cNvGrpSpPr/>
            <p:nvPr/>
          </p:nvGrpSpPr>
          <p:grpSpPr>
            <a:xfrm rot="10977025">
              <a:off x="6459160" y="2292311"/>
              <a:ext cx="850929" cy="913032"/>
              <a:chOff x="5311775" y="1575259"/>
              <a:chExt cx="1022350" cy="1096963"/>
            </a:xfrm>
          </p:grpSpPr>
          <p:sp>
            <p:nvSpPr>
              <p:cNvPr id="36" name="Freeform: Shape 26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27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8" name="Group 28"/>
            <p:cNvGrpSpPr/>
            <p:nvPr/>
          </p:nvGrpSpPr>
          <p:grpSpPr>
            <a:xfrm rot="10622975" flipH="1">
              <a:off x="5130624" y="2292312"/>
              <a:ext cx="850929" cy="913032"/>
              <a:chOff x="5311775" y="1575259"/>
              <a:chExt cx="1022350" cy="1096963"/>
            </a:xfrm>
          </p:grpSpPr>
          <p:sp>
            <p:nvSpPr>
              <p:cNvPr id="34" name="Freeform: Shape 29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30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6" name="Freeform: Shape 35"/>
            <p:cNvSpPr/>
            <p:nvPr/>
          </p:nvSpPr>
          <p:spPr bwMode="auto">
            <a:xfrm rot="10090687" flipV="1">
              <a:off x="7345241" y="3846488"/>
              <a:ext cx="672623" cy="675232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37"/>
            <p:cNvSpPr/>
            <p:nvPr/>
          </p:nvSpPr>
          <p:spPr bwMode="auto">
            <a:xfrm rot="11509313" flipH="1" flipV="1">
              <a:off x="4441221" y="3846488"/>
              <a:ext cx="672623" cy="675232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38"/>
            <p:cNvSpPr/>
            <p:nvPr/>
          </p:nvSpPr>
          <p:spPr bwMode="auto">
            <a:xfrm rot="11509313">
              <a:off x="7345241" y="2548072"/>
              <a:ext cx="672623" cy="675232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Freeform: Shape 39"/>
            <p:cNvSpPr/>
            <p:nvPr/>
          </p:nvSpPr>
          <p:spPr bwMode="auto">
            <a:xfrm rot="10090687" flipH="1">
              <a:off x="4440282" y="2548071"/>
              <a:ext cx="672623" cy="675232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Oval 43"/>
            <p:cNvSpPr/>
            <p:nvPr/>
          </p:nvSpPr>
          <p:spPr bwMode="auto">
            <a:xfrm flipH="1">
              <a:off x="8298195" y="2602316"/>
              <a:ext cx="203919" cy="203915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Oval 45"/>
            <p:cNvSpPr/>
            <p:nvPr/>
          </p:nvSpPr>
          <p:spPr bwMode="auto">
            <a:xfrm flipH="1">
              <a:off x="3981466" y="2602316"/>
              <a:ext cx="203919" cy="203915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Oval 48"/>
            <p:cNvSpPr/>
            <p:nvPr/>
          </p:nvSpPr>
          <p:spPr bwMode="auto">
            <a:xfrm flipH="1">
              <a:off x="8298195" y="4175739"/>
              <a:ext cx="203919" cy="20391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Oval 50"/>
            <p:cNvSpPr/>
            <p:nvPr/>
          </p:nvSpPr>
          <p:spPr bwMode="auto">
            <a:xfrm flipH="1">
              <a:off x="3981466" y="4175739"/>
              <a:ext cx="203919" cy="20391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6" name="TextBox 51"/>
          <p:cNvSpPr txBox="1"/>
          <p:nvPr/>
        </p:nvSpPr>
        <p:spPr>
          <a:xfrm>
            <a:off x="8502114" y="4394410"/>
            <a:ext cx="2823587" cy="618766"/>
          </a:xfrm>
          <a:prstGeom prst="rect">
            <a:avLst/>
          </a:prstGeom>
        </p:spPr>
        <p:txBody>
          <a:bodyPr vert="horz" wrap="square" lIns="288000" tIns="0" rIns="0" bIns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5400" dirty="0" smtClean="0">
                <a:solidFill>
                  <a:schemeClr val="dk1">
                    <a:lumMod val="100000"/>
                  </a:schemeClr>
                </a:solidFill>
              </a:rPr>
              <a:t>……</a:t>
            </a:r>
            <a:endParaRPr lang="zh-CN" altLang="en-US" sz="54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3" name="TextBox 54"/>
          <p:cNvSpPr txBox="1"/>
          <p:nvPr/>
        </p:nvSpPr>
        <p:spPr>
          <a:xfrm>
            <a:off x="8502015" y="2435225"/>
            <a:ext cx="2823845" cy="387985"/>
          </a:xfrm>
          <a:prstGeom prst="rect">
            <a:avLst/>
          </a:prstGeom>
          <a:noFill/>
        </p:spPr>
        <p:txBody>
          <a:bodyPr wrap="none" lIns="288000" tIns="0" rIns="0" bIns="0" anchor="b" anchorCtr="0">
            <a:noAutofit/>
          </a:bodyPr>
          <a:lstStyle/>
          <a:p>
            <a:r>
              <a:rPr lang="zh-CN" altLang="en-US" sz="3200" b="1" dirty="0" smtClean="0">
                <a:solidFill>
                  <a:schemeClr val="accent4">
                    <a:lumMod val="100000"/>
                  </a:schemeClr>
                </a:solidFill>
              </a:rPr>
              <a:t>现实与理想的关系</a:t>
            </a:r>
            <a:endParaRPr lang="zh-CN" altLang="en-US" sz="3200" b="1" dirty="0" smtClean="0">
              <a:solidFill>
                <a:schemeClr val="accent4">
                  <a:lumMod val="100000"/>
                </a:schemeClr>
              </a:solidFill>
            </a:endParaRPr>
          </a:p>
          <a:p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敏于实践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68"/>
          <p:cNvSpPr txBox="1"/>
          <p:nvPr/>
        </p:nvSpPr>
        <p:spPr>
          <a:xfrm>
            <a:off x="1045845" y="4008755"/>
            <a:ext cx="2935605" cy="387985"/>
          </a:xfrm>
          <a:prstGeom prst="rect">
            <a:avLst/>
          </a:prstGeom>
          <a:noFill/>
        </p:spPr>
        <p:txBody>
          <a:bodyPr wrap="none" lIns="0" tIns="0" rIns="288000" bIns="0" anchor="b" anchorCtr="0">
            <a:noAutofit/>
          </a:bodyPr>
          <a:lstStyle/>
          <a:p>
            <a:pPr algn="r"/>
            <a:r>
              <a:rPr lang="zh-CN" altLang="en-US" sz="3200" b="1" dirty="0" smtClean="0">
                <a:solidFill>
                  <a:schemeClr val="accent1">
                    <a:lumMod val="100000"/>
                  </a:schemeClr>
                </a:solidFill>
              </a:rPr>
              <a:t>自我与环境的关系</a:t>
            </a:r>
            <a:endParaRPr lang="zh-CN" altLang="en-US" sz="3200" b="1" dirty="0" smtClean="0">
              <a:solidFill>
                <a:schemeClr val="accent1">
                  <a:lumMod val="100000"/>
                </a:schemeClr>
              </a:solidFill>
            </a:endParaRPr>
          </a:p>
          <a:p>
            <a:pPr algn="r"/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勤于思考</a:t>
            </a:r>
            <a:endParaRPr lang="zh-CN" altLang="en-US" sz="3200" b="1" dirty="0" smtClean="0">
              <a:solidFill>
                <a:schemeClr val="accent1">
                  <a:lumMod val="100000"/>
                </a:schemeClr>
              </a:solidFill>
            </a:endParaRPr>
          </a:p>
          <a:p>
            <a:pPr algn="r"/>
            <a:endParaRPr lang="zh-CN" altLang="en-US" sz="3200" b="1" dirty="0">
              <a:solidFill>
                <a:schemeClr val="accent1">
                  <a:lumMod val="100000"/>
                </a:schemeClr>
              </a:solidFill>
            </a:endParaRPr>
          </a:p>
        </p:txBody>
      </p:sp>
      <p:sp>
        <p:nvSpPr>
          <p:cNvPr id="9" name="TextBox 71"/>
          <p:cNvSpPr txBox="1"/>
          <p:nvPr/>
        </p:nvSpPr>
        <p:spPr>
          <a:xfrm>
            <a:off x="1539060" y="2173766"/>
            <a:ext cx="2935892" cy="388226"/>
          </a:xfrm>
          <a:prstGeom prst="rect">
            <a:avLst/>
          </a:prstGeom>
          <a:noFill/>
        </p:spPr>
        <p:txBody>
          <a:bodyPr wrap="none" lIns="0" tIns="0" rIns="288000" bIns="0" anchor="b" anchorCtr="0">
            <a:noAutofit/>
          </a:bodyPr>
          <a:lstStyle/>
          <a:p>
            <a:pPr algn="r"/>
            <a:r>
              <a:rPr lang="zh-CN" altLang="en-US" sz="3200" b="1" dirty="0" smtClean="0">
                <a:solidFill>
                  <a:schemeClr val="accent3">
                    <a:lumMod val="100000"/>
                  </a:schemeClr>
                </a:solidFill>
              </a:rPr>
              <a:t>一个人与一群人的关系</a:t>
            </a:r>
            <a:endParaRPr lang="zh-CN" altLang="en-US" sz="3200" b="1" dirty="0" smtClean="0">
              <a:solidFill>
                <a:schemeClr val="accent3">
                  <a:lumMod val="100000"/>
                </a:schemeClr>
              </a:solidFill>
            </a:endParaRPr>
          </a:p>
          <a:p>
            <a:pPr algn="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善于学习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54"/>
          <p:cNvSpPr txBox="1"/>
          <p:nvPr/>
        </p:nvSpPr>
        <p:spPr>
          <a:xfrm>
            <a:off x="8502114" y="4087928"/>
            <a:ext cx="2823587" cy="388226"/>
          </a:xfrm>
          <a:prstGeom prst="rect">
            <a:avLst/>
          </a:prstGeom>
          <a:noFill/>
        </p:spPr>
        <p:txBody>
          <a:bodyPr wrap="none" lIns="288000" tIns="0" rIns="0" bIns="0" anchor="b" anchorCtr="0">
            <a:noAutofit/>
          </a:bodyPr>
          <a:p>
            <a:r>
              <a:rPr lang="zh-CN" altLang="en-US" sz="3200" b="1" dirty="0" smtClean="0">
                <a:solidFill>
                  <a:schemeClr val="accent4">
                    <a:lumMod val="100000"/>
                  </a:schemeClr>
                </a:solidFill>
              </a:rPr>
              <a:t>实践与思考</a:t>
            </a:r>
            <a:r>
              <a:rPr lang="zh-CN" altLang="en-US" sz="3200" b="1" dirty="0" smtClean="0">
                <a:solidFill>
                  <a:schemeClr val="accent4">
                    <a:lumMod val="100000"/>
                  </a:schemeClr>
                </a:solidFill>
              </a:rPr>
              <a:t>的关系</a:t>
            </a:r>
            <a:endParaRPr lang="zh-CN" altLang="en-US" sz="3200" b="1" dirty="0" smtClean="0">
              <a:solidFill>
                <a:schemeClr val="accent4">
                  <a:lumMod val="100000"/>
                </a:schemeClr>
              </a:solidFill>
            </a:endParaRPr>
          </a:p>
          <a:p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乐于输出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5770" y="172085"/>
            <a:ext cx="35356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我的几</a:t>
            </a:r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点建议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矩形 3"/>
          <p:cNvSpPr/>
          <p:nvPr>
            <p:custDataLst>
              <p:tags r:id="rId1"/>
            </p:custDataLst>
          </p:nvPr>
        </p:nvSpPr>
        <p:spPr>
          <a:xfrm>
            <a:off x="6045174" y="1255469"/>
            <a:ext cx="60959" cy="4801823"/>
          </a:xfrm>
          <a:prstGeom prst="rect">
            <a:avLst/>
          </a:prstGeom>
          <a:solidFill>
            <a:schemeClr val="bg2">
              <a:lumMod val="100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2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4603247" y="3535572"/>
            <a:ext cx="1168717" cy="1189683"/>
            <a:chOff x="4852515" y="3535572"/>
            <a:chExt cx="1168717" cy="1189683"/>
          </a:xfrm>
        </p:grpSpPr>
        <p:sp>
          <p:nvSpPr>
            <p:cNvPr id="30" name="对角圆角矩形 29"/>
            <p:cNvSpPr/>
            <p:nvPr/>
          </p:nvSpPr>
          <p:spPr>
            <a:xfrm rot="16200000">
              <a:off x="4842032" y="3546055"/>
              <a:ext cx="1189683" cy="1168717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1" name="对角圆角矩形 30"/>
            <p:cNvSpPr/>
            <p:nvPr/>
          </p:nvSpPr>
          <p:spPr>
            <a:xfrm rot="16200000">
              <a:off x="4949228" y="3639545"/>
              <a:ext cx="997360" cy="97978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 31"/>
            <p:cNvSpPr/>
            <p:nvPr/>
          </p:nvSpPr>
          <p:spPr bwMode="auto">
            <a:xfrm rot="10800000" flipV="1">
              <a:off x="5200395" y="3857401"/>
              <a:ext cx="444440" cy="48263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4559236" y="1456171"/>
            <a:ext cx="1212728" cy="1234483"/>
            <a:chOff x="4816253" y="1456171"/>
            <a:chExt cx="1212728" cy="1234483"/>
          </a:xfrm>
        </p:grpSpPr>
        <p:sp>
          <p:nvSpPr>
            <p:cNvPr id="27" name="对角圆角矩形 26"/>
            <p:cNvSpPr/>
            <p:nvPr/>
          </p:nvSpPr>
          <p:spPr>
            <a:xfrm rot="16200000">
              <a:off x="4805375" y="1467049"/>
              <a:ext cx="1234483" cy="1212728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8" name="对角圆角矩形 27"/>
            <p:cNvSpPr/>
            <p:nvPr/>
          </p:nvSpPr>
          <p:spPr>
            <a:xfrm rot="16200000">
              <a:off x="4916607" y="1564059"/>
              <a:ext cx="1034918" cy="101667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9" name="任意多边形 28"/>
            <p:cNvSpPr/>
            <p:nvPr/>
          </p:nvSpPr>
          <p:spPr bwMode="auto">
            <a:xfrm>
              <a:off x="5250981" y="1792284"/>
              <a:ext cx="393853" cy="579957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6359436" y="2728516"/>
            <a:ext cx="1212728" cy="1234483"/>
            <a:chOff x="6129344" y="2728516"/>
            <a:chExt cx="1212728" cy="1234483"/>
          </a:xfrm>
        </p:grpSpPr>
        <p:sp>
          <p:nvSpPr>
            <p:cNvPr id="24" name="对角圆角矩形 23"/>
            <p:cNvSpPr/>
            <p:nvPr/>
          </p:nvSpPr>
          <p:spPr>
            <a:xfrm rot="16200000">
              <a:off x="6118466" y="2739394"/>
              <a:ext cx="1234483" cy="1212728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对角圆角矩形 24"/>
            <p:cNvSpPr/>
            <p:nvPr/>
          </p:nvSpPr>
          <p:spPr>
            <a:xfrm rot="16200000">
              <a:off x="6229698" y="2836404"/>
              <a:ext cx="1034918" cy="101667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 25"/>
            <p:cNvSpPr/>
            <p:nvPr/>
          </p:nvSpPr>
          <p:spPr bwMode="auto">
            <a:xfrm flipH="1">
              <a:off x="6553991" y="3036256"/>
              <a:ext cx="353336" cy="594499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6359436" y="4776007"/>
            <a:ext cx="1212728" cy="1234483"/>
            <a:chOff x="6130074" y="4776007"/>
            <a:chExt cx="1212728" cy="1234483"/>
          </a:xfrm>
        </p:grpSpPr>
        <p:sp>
          <p:nvSpPr>
            <p:cNvPr id="21" name="对角圆角矩形 20"/>
            <p:cNvSpPr/>
            <p:nvPr/>
          </p:nvSpPr>
          <p:spPr>
            <a:xfrm rot="16200000">
              <a:off x="6119196" y="4786885"/>
              <a:ext cx="1234483" cy="1212728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对角圆角矩形 21"/>
            <p:cNvSpPr/>
            <p:nvPr/>
          </p:nvSpPr>
          <p:spPr>
            <a:xfrm rot="16200000">
              <a:off x="6230428" y="4883895"/>
              <a:ext cx="1034918" cy="101667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 22"/>
            <p:cNvSpPr/>
            <p:nvPr/>
          </p:nvSpPr>
          <p:spPr bwMode="auto">
            <a:xfrm>
              <a:off x="6453196" y="5193592"/>
              <a:ext cx="587920" cy="389587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" name="千图PPT彼岸天：ID 8661124库_组合 8"/>
          <p:cNvGrpSpPr/>
          <p:nvPr>
            <p:custDataLst>
              <p:tags r:id="rId6"/>
            </p:custDataLst>
          </p:nvPr>
        </p:nvGrpSpPr>
        <p:grpSpPr>
          <a:xfrm>
            <a:off x="914400" y="1627593"/>
            <a:ext cx="3644836" cy="891638"/>
            <a:chOff x="1024002" y="1734048"/>
            <a:chExt cx="3243199" cy="891638"/>
          </a:xfrm>
        </p:grpSpPr>
        <p:sp>
          <p:nvSpPr>
            <p:cNvPr id="19" name="文本框 18"/>
            <p:cNvSpPr txBox="1"/>
            <p:nvPr/>
          </p:nvSpPr>
          <p:spPr>
            <a:xfrm>
              <a:off x="1024002" y="2071688"/>
              <a:ext cx="3243199" cy="553998"/>
            </a:xfrm>
            <a:prstGeom prst="rect">
              <a:avLst/>
            </a:prstGeom>
            <a:noFill/>
          </p:spPr>
          <p:txBody>
            <a:bodyPr wrap="square" rIns="36000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dirty="0" smtClean="0">
                  <a:solidFill>
                    <a:schemeClr val="dk1">
                      <a:lumMod val="100000"/>
                    </a:schemeClr>
                  </a:solidFill>
                </a:rPr>
                <a:t>德育名师工作室领衔人张小兰老师</a:t>
              </a:r>
              <a:endParaRPr lang="zh-CN" altLang="en-US" sz="24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985227" y="1734048"/>
              <a:ext cx="1281974" cy="323165"/>
            </a:xfrm>
            <a:prstGeom prst="rect">
              <a:avLst/>
            </a:prstGeom>
          </p:spPr>
          <p:txBody>
            <a:bodyPr wrap="none" lIns="0" tIns="0" rIns="360000" bIns="0" anchor="b" anchorCtr="0">
              <a:noAutofit/>
            </a:bodyPr>
            <a:lstStyle/>
            <a:p>
              <a:pPr algn="r"/>
              <a:r>
                <a:rPr lang="zh-CN" altLang="en-US" sz="3200" b="1" dirty="0" smtClean="0">
                  <a:solidFill>
                    <a:schemeClr val="accent1">
                      <a:lumMod val="100000"/>
                    </a:schemeClr>
                  </a:solidFill>
                </a:rPr>
                <a:t>引领</a:t>
              </a:r>
              <a:endParaRPr lang="zh-CN" altLang="en-US" sz="32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9"/>
          <p:cNvGrpSpPr/>
          <p:nvPr>
            <p:custDataLst>
              <p:tags r:id="rId7"/>
            </p:custDataLst>
          </p:nvPr>
        </p:nvGrpSpPr>
        <p:grpSpPr>
          <a:xfrm>
            <a:off x="7572375" y="2589530"/>
            <a:ext cx="4483100" cy="1184910"/>
            <a:chOff x="7996808" y="1734930"/>
            <a:chExt cx="2348822" cy="877163"/>
          </a:xfrm>
        </p:grpSpPr>
        <p:sp>
          <p:nvSpPr>
            <p:cNvPr id="17" name="文本框 16"/>
            <p:cNvSpPr txBox="1"/>
            <p:nvPr/>
          </p:nvSpPr>
          <p:spPr>
            <a:xfrm>
              <a:off x="7996808" y="2058095"/>
              <a:ext cx="2348822" cy="553998"/>
            </a:xfrm>
            <a:prstGeom prst="rect">
              <a:avLst/>
            </a:prstGeom>
            <a:noFill/>
          </p:spPr>
          <p:txBody>
            <a:bodyPr wrap="square" lIns="360000" rIns="2160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700" dirty="0" smtClean="0">
                  <a:solidFill>
                    <a:schemeClr val="dk1">
                      <a:lumMod val="100000"/>
                    </a:schemeClr>
                  </a:solidFill>
                </a:rPr>
                <a:t>李家成教授、袁文娟书记</a:t>
              </a:r>
              <a:endParaRPr lang="zh-CN" altLang="en-US" sz="27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996808" y="1734930"/>
              <a:ext cx="1482456" cy="323165"/>
            </a:xfrm>
            <a:prstGeom prst="rect">
              <a:avLst/>
            </a:prstGeom>
          </p:spPr>
          <p:txBody>
            <a:bodyPr wrap="none" lIns="360000" tIns="0" rIns="216000" bIns="0" anchor="ctr" anchorCtr="0">
              <a:noAutofit/>
            </a:bodyPr>
            <a:lstStyle/>
            <a:p>
              <a:r>
                <a:rPr lang="zh-CN" altLang="en-US" sz="3200" b="1" dirty="0" smtClean="0">
                  <a:solidFill>
                    <a:schemeClr val="accent2">
                      <a:lumMod val="100000"/>
                    </a:schemeClr>
                  </a:solidFill>
                </a:rPr>
                <a:t>解惑</a:t>
              </a:r>
              <a:endParaRPr lang="zh-CN" altLang="en-US" sz="32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</p:grpSp>
      <p:grpSp>
        <p:nvGrpSpPr>
          <p:cNvPr id="9" name="千图PPT彼岸天：ID 8661124库_组合 10"/>
          <p:cNvGrpSpPr/>
          <p:nvPr>
            <p:custDataLst>
              <p:tags r:id="rId8"/>
            </p:custDataLst>
          </p:nvPr>
        </p:nvGrpSpPr>
        <p:grpSpPr>
          <a:xfrm>
            <a:off x="1233714" y="3684594"/>
            <a:ext cx="3325522" cy="891638"/>
            <a:chOff x="1308130" y="1734048"/>
            <a:chExt cx="2959071" cy="891638"/>
          </a:xfrm>
        </p:grpSpPr>
        <p:sp>
          <p:nvSpPr>
            <p:cNvPr id="15" name="文本框 14"/>
            <p:cNvSpPr txBox="1"/>
            <p:nvPr/>
          </p:nvSpPr>
          <p:spPr>
            <a:xfrm>
              <a:off x="1308130" y="2071688"/>
              <a:ext cx="2959071" cy="553998"/>
            </a:xfrm>
            <a:prstGeom prst="rect">
              <a:avLst/>
            </a:prstGeom>
            <a:noFill/>
          </p:spPr>
          <p:txBody>
            <a:bodyPr wrap="square" rIns="36000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dirty="0" smtClean="0">
                  <a:solidFill>
                    <a:schemeClr val="dk1">
                      <a:lumMod val="100000"/>
                    </a:schemeClr>
                  </a:solidFill>
                </a:rPr>
                <a:t>新基础教育学生工作专家团队</a:t>
              </a:r>
              <a:endParaRPr lang="zh-CN" altLang="en-US" sz="24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985227" y="1734048"/>
              <a:ext cx="1281974" cy="323165"/>
            </a:xfrm>
            <a:prstGeom prst="rect">
              <a:avLst/>
            </a:prstGeom>
          </p:spPr>
          <p:txBody>
            <a:bodyPr wrap="none" lIns="0" tIns="0" rIns="360000" bIns="0" anchor="b" anchorCtr="0">
              <a:noAutofit/>
            </a:bodyPr>
            <a:lstStyle/>
            <a:p>
              <a:pPr algn="r"/>
              <a:r>
                <a:rPr lang="zh-CN" altLang="en-US" sz="3200" b="1" dirty="0" smtClean="0">
                  <a:solidFill>
                    <a:schemeClr val="accent3">
                      <a:lumMod val="100000"/>
                    </a:schemeClr>
                  </a:solidFill>
                </a:rPr>
                <a:t>激发</a:t>
              </a:r>
              <a:endParaRPr lang="zh-CN" altLang="en-US" sz="32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grpSp>
        <p:nvGrpSpPr>
          <p:cNvPr id="10" name="千图PPT彼岸天：ID 8661124库_组合 11"/>
          <p:cNvGrpSpPr/>
          <p:nvPr>
            <p:custDataLst>
              <p:tags r:id="rId9"/>
            </p:custDataLst>
          </p:nvPr>
        </p:nvGrpSpPr>
        <p:grpSpPr>
          <a:xfrm>
            <a:off x="7877175" y="4022090"/>
            <a:ext cx="3531235" cy="2428875"/>
            <a:chOff x="7996808" y="1734930"/>
            <a:chExt cx="2686043" cy="1239520"/>
          </a:xfrm>
        </p:grpSpPr>
        <p:sp>
          <p:nvSpPr>
            <p:cNvPr id="13" name="文本框 12"/>
            <p:cNvSpPr txBox="1"/>
            <p:nvPr/>
          </p:nvSpPr>
          <p:spPr>
            <a:xfrm>
              <a:off x="7997291" y="1806547"/>
              <a:ext cx="2685560" cy="1167903"/>
            </a:xfrm>
            <a:prstGeom prst="rect">
              <a:avLst/>
            </a:prstGeom>
            <a:noFill/>
          </p:spPr>
          <p:txBody>
            <a:bodyPr wrap="square" lIns="360000" rIns="2160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 smtClean="0">
                  <a:solidFill>
                    <a:schemeClr val="dk1">
                      <a:lumMod val="100000"/>
                    </a:schemeClr>
                  </a:solidFill>
                </a:rPr>
                <a:t>本校的殷明欣校长、盛亚萍校长、万莺燕校长、顾惠芬校长</a:t>
              </a:r>
              <a:r>
                <a:rPr lang="en-US" altLang="zh-CN" sz="2400" dirty="0" smtClean="0">
                  <a:solidFill>
                    <a:schemeClr val="dk1">
                      <a:lumMod val="100000"/>
                    </a:schemeClr>
                  </a:solidFill>
                </a:rPr>
                <a:t>……</a:t>
              </a:r>
              <a:endParaRPr lang="en-US" altLang="zh-CN" sz="24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996808" y="1734930"/>
              <a:ext cx="1482456" cy="323165"/>
            </a:xfrm>
            <a:prstGeom prst="rect">
              <a:avLst/>
            </a:prstGeom>
          </p:spPr>
          <p:txBody>
            <a:bodyPr wrap="none" lIns="360000" tIns="0" rIns="216000" bIns="0" anchor="ctr" anchorCtr="0">
              <a:noAutofit/>
            </a:bodyPr>
            <a:lstStyle/>
            <a:p>
              <a:r>
                <a:rPr lang="zh-CN" altLang="en-US" sz="3200" b="1" dirty="0" smtClean="0">
                  <a:solidFill>
                    <a:schemeClr val="accent4">
                      <a:lumMod val="100000"/>
                    </a:schemeClr>
                  </a:solidFill>
                </a:rPr>
                <a:t>示范</a:t>
              </a:r>
              <a:endParaRPr lang="zh-CN" altLang="en-US" sz="32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390345" y="336802"/>
            <a:ext cx="8145780" cy="5835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（</a:t>
            </a:r>
            <a:r>
              <a:rPr lang="zh-CN" altLang="en-US" sz="3200" b="1" cap="none" spc="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一）一个人与一群人的关系（善于学习）</a:t>
            </a:r>
            <a:endParaRPr lang="zh-CN" altLang="en-US" sz="3200" b="1" cap="none" spc="1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59616" y="1036592"/>
            <a:ext cx="5268685" cy="755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 smtClean="0">
                <a:solidFill>
                  <a:schemeClr val="tx1"/>
                </a:solidFill>
              </a:rPr>
              <a:t>1.</a:t>
            </a:r>
            <a:r>
              <a:rPr lang="zh-CN" altLang="en-US" sz="3600" dirty="0" smtClean="0">
                <a:solidFill>
                  <a:schemeClr val="tx1"/>
                </a:solidFill>
              </a:rPr>
              <a:t>向</a:t>
            </a:r>
            <a:r>
              <a:rPr lang="zh-CN" altLang="en-US" sz="3600" dirty="0" smtClean="0">
                <a:solidFill>
                  <a:schemeClr val="accent2"/>
                </a:solidFill>
              </a:rPr>
              <a:t>能者</a:t>
            </a:r>
            <a:r>
              <a:rPr lang="zh-CN" altLang="en-US" sz="3600" dirty="0" smtClean="0">
                <a:solidFill>
                  <a:schemeClr val="tx1"/>
                </a:solidFill>
              </a:rPr>
              <a:t>学习</a:t>
            </a:r>
            <a:r>
              <a:rPr lang="zh-CN" altLang="en-US" sz="3600" dirty="0" smtClean="0">
                <a:solidFill>
                  <a:schemeClr val="tx1"/>
                </a:solidFill>
              </a:rPr>
              <a:t>。</a:t>
            </a:r>
            <a:endParaRPr lang="zh-CN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971" y="5594803"/>
            <a:ext cx="4934858" cy="755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</a:rPr>
              <a:t>不断学习，集众人所长。</a:t>
            </a:r>
            <a:endParaRPr lang="zh-CN" altLang="en-US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2384" y="2094038"/>
            <a:ext cx="5167086" cy="3999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7220" y="1029970"/>
            <a:ext cx="431419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56690" y="1129030"/>
            <a:ext cx="5240655" cy="755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向</a:t>
            </a:r>
            <a:r>
              <a:rPr lang="zh-CN" altLang="en-US" sz="3600" b="1" dirty="0" smtClean="0">
                <a:solidFill>
                  <a:schemeClr val="accent2"/>
                </a:solidFill>
              </a:rPr>
              <a:t>书本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学习（杂志）</a:t>
            </a:r>
            <a:endParaRPr lang="en-US" altLang="zh-CN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90345" y="336802"/>
            <a:ext cx="8145780" cy="5835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 cap="none" spc="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（一）一个人与一群人的关系（善于学习）</a:t>
            </a:r>
            <a:endParaRPr lang="zh-CN" altLang="en-US" sz="3200" b="1" cap="none" spc="1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千图PPT彼岸天：ID 8661124库_Freeform: Shape 43"/>
          <p:cNvSpPr/>
          <p:nvPr>
            <p:custDataLst>
              <p:tags r:id="rId1"/>
            </p:custDataLst>
          </p:nvPr>
        </p:nvSpPr>
        <p:spPr>
          <a:xfrm>
            <a:off x="6335791" y="2352766"/>
            <a:ext cx="2247773" cy="1735791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千图PPT彼岸天：ID 8661124库_Freeform: Shape 45"/>
          <p:cNvSpPr/>
          <p:nvPr>
            <p:custDataLst>
              <p:tags r:id="rId2"/>
            </p:custDataLst>
          </p:nvPr>
        </p:nvSpPr>
        <p:spPr>
          <a:xfrm flipH="1">
            <a:off x="3713736" y="2352766"/>
            <a:ext cx="2247773" cy="1735791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4" name="Rectangle 17"/>
          <p:cNvSpPr/>
          <p:nvPr/>
        </p:nvSpPr>
        <p:spPr>
          <a:xfrm>
            <a:off x="8524240" y="1910080"/>
            <a:ext cx="3457575" cy="1765935"/>
          </a:xfrm>
          <a:prstGeom prst="rect">
            <a:avLst/>
          </a:prstGeom>
        </p:spPr>
        <p:txBody>
          <a:bodyPr wrap="none" lIns="72000" tIns="0" rIns="72000" bIns="0">
            <a:no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chemeClr val="accent4"/>
                </a:solidFill>
              </a:rPr>
              <a:t>改变自我，改造环境</a:t>
            </a:r>
            <a:endParaRPr lang="zh-CN" altLang="en-US" sz="2400" b="1" dirty="0" smtClean="0">
              <a:solidFill>
                <a:schemeClr val="accent4"/>
              </a:solidFill>
            </a:endParaRPr>
          </a:p>
          <a:p>
            <a:pPr lvl="0" defTabSz="914400">
              <a:defRPr/>
            </a:pPr>
            <a:r>
              <a:rPr lang="zh-CN" altLang="en-US" sz="2400" dirty="0">
                <a:solidFill>
                  <a:schemeClr val="accent4"/>
                </a:solidFill>
              </a:rPr>
              <a:t>营造</a:t>
            </a:r>
            <a:r>
              <a:rPr lang="zh-CN" altLang="en-US" sz="2400" dirty="0">
                <a:solidFill>
                  <a:schemeClr val="accent4"/>
                </a:solidFill>
              </a:rPr>
              <a:t>班级氛围、改变学生</a:t>
            </a:r>
            <a:endParaRPr lang="zh-CN" altLang="en-US" sz="2400" dirty="0">
              <a:solidFill>
                <a:schemeClr val="accent4"/>
              </a:solidFill>
            </a:endParaRPr>
          </a:p>
          <a:p>
            <a:pPr lvl="0" defTabSz="914400">
              <a:defRPr/>
            </a:pPr>
            <a:r>
              <a:rPr lang="zh-CN" altLang="en-US" sz="2400" dirty="0">
                <a:solidFill>
                  <a:schemeClr val="accent4"/>
                </a:solidFill>
              </a:rPr>
              <a:t>影响同事，</a:t>
            </a:r>
            <a:r>
              <a:rPr lang="zh-CN" altLang="en-US" sz="2400" dirty="0">
                <a:solidFill>
                  <a:schemeClr val="accent4"/>
                </a:solidFill>
              </a:rPr>
              <a:t>改变学校</a:t>
            </a:r>
            <a:endParaRPr lang="zh-CN" altLang="en-US" sz="2400" dirty="0">
              <a:solidFill>
                <a:schemeClr val="accent4"/>
              </a:solidFill>
            </a:endParaRPr>
          </a:p>
          <a:p>
            <a:pPr lvl="0" defTabSz="914400">
              <a:defRPr/>
            </a:pPr>
            <a:r>
              <a:rPr lang="zh-CN" altLang="en-US" sz="2400" dirty="0">
                <a:solidFill>
                  <a:schemeClr val="accent4"/>
                </a:solidFill>
              </a:rPr>
              <a:t>影响</a:t>
            </a:r>
            <a:r>
              <a:rPr lang="zh-CN" altLang="en-US" sz="2400" dirty="0">
                <a:solidFill>
                  <a:schemeClr val="accent4"/>
                </a:solidFill>
              </a:rPr>
              <a:t>家长，改变家庭氛围</a:t>
            </a:r>
            <a:endParaRPr lang="zh-CN" altLang="en-US" sz="2400" dirty="0">
              <a:solidFill>
                <a:schemeClr val="accent4"/>
              </a:solidFill>
            </a:endParaRPr>
          </a:p>
          <a:p>
            <a:pPr lvl="0" defTabSz="914400">
              <a:defRPr/>
            </a:pPr>
            <a:r>
              <a:rPr lang="zh-CN" altLang="en-US" sz="2400" dirty="0">
                <a:solidFill>
                  <a:schemeClr val="accent4"/>
                </a:solidFill>
              </a:rPr>
              <a:t>影响</a:t>
            </a:r>
            <a:r>
              <a:rPr lang="zh-CN" altLang="en-US" sz="2400" dirty="0">
                <a:solidFill>
                  <a:schemeClr val="accent4"/>
                </a:solidFill>
              </a:rPr>
              <a:t>居民，改变社群环境</a:t>
            </a:r>
            <a:endParaRPr lang="zh-CN" altLang="en-US" sz="2400" dirty="0">
              <a:solidFill>
                <a:schemeClr val="accent4"/>
              </a:solidFill>
            </a:endParaRPr>
          </a:p>
          <a:p>
            <a:pPr lvl="0" defTabSz="914400">
              <a:defRPr/>
            </a:pPr>
            <a:endParaRPr lang="zh-CN" altLang="en-US" sz="2400" dirty="0">
              <a:solidFill>
                <a:schemeClr val="accent4"/>
              </a:solidFill>
            </a:endParaRPr>
          </a:p>
          <a:p>
            <a:pPr lvl="0" defTabSz="914400">
              <a:defRPr/>
            </a:pPr>
            <a:r>
              <a:rPr lang="zh-CN" altLang="en-US" sz="2400" b="1" dirty="0">
                <a:solidFill>
                  <a:schemeClr val="accent4"/>
                </a:solidFill>
              </a:rPr>
              <a:t>放大每一点</a:t>
            </a:r>
            <a:r>
              <a:rPr lang="zh-CN" altLang="en-US" sz="2400" b="1" dirty="0">
                <a:solidFill>
                  <a:schemeClr val="accent4"/>
                </a:solidFill>
              </a:rPr>
              <a:t>教育价值</a:t>
            </a:r>
            <a:endParaRPr lang="zh-CN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22" name="Rectangle 20"/>
          <p:cNvSpPr/>
          <p:nvPr/>
        </p:nvSpPr>
        <p:spPr>
          <a:xfrm>
            <a:off x="685165" y="1844675"/>
            <a:ext cx="3028315" cy="1278255"/>
          </a:xfrm>
          <a:prstGeom prst="rect">
            <a:avLst/>
          </a:prstGeom>
        </p:spPr>
        <p:txBody>
          <a:bodyPr wrap="none" lIns="72000" tIns="0" rIns="72000" bIns="0">
            <a:noAutofit/>
          </a:bodyPr>
          <a:lstStyle/>
          <a:p>
            <a:pPr lvl="0" algn="r" defTabSz="914400">
              <a:defRPr/>
            </a:pPr>
            <a:r>
              <a:rPr lang="zh-CN" altLang="en-US" sz="2400" b="1" dirty="0" smtClean="0">
                <a:solidFill>
                  <a:schemeClr val="accent2"/>
                </a:solidFill>
              </a:rPr>
              <a:t>借助环境，成长自己</a:t>
            </a:r>
            <a:endParaRPr lang="zh-CN" altLang="en-US" sz="2400" b="1" dirty="0" smtClean="0">
              <a:solidFill>
                <a:schemeClr val="accent2"/>
              </a:solidFill>
            </a:endParaRPr>
          </a:p>
          <a:p>
            <a:pPr lvl="0" algn="r" defTabSz="914400">
              <a:defRPr/>
            </a:pPr>
            <a:r>
              <a:rPr lang="zh-CN" altLang="en-US" sz="2400" dirty="0">
                <a:solidFill>
                  <a:schemeClr val="accent2"/>
                </a:solidFill>
              </a:rPr>
              <a:t>借助任务，挑战自己</a:t>
            </a:r>
            <a:endParaRPr lang="zh-CN" altLang="en-US" sz="2400" dirty="0">
              <a:solidFill>
                <a:schemeClr val="accent2"/>
              </a:solidFill>
            </a:endParaRPr>
          </a:p>
          <a:p>
            <a:pPr lvl="0" algn="r" defTabSz="914400">
              <a:defRPr/>
            </a:pPr>
            <a:r>
              <a:rPr lang="zh-CN" altLang="en-US" sz="2400" dirty="0">
                <a:solidFill>
                  <a:schemeClr val="accent2"/>
                </a:solidFill>
              </a:rPr>
              <a:t>借助活动，提升自己</a:t>
            </a:r>
            <a:endParaRPr lang="zh-CN" altLang="en-US" sz="2400" dirty="0">
              <a:solidFill>
                <a:schemeClr val="accent2"/>
              </a:solidFill>
            </a:endParaRPr>
          </a:p>
          <a:p>
            <a:pPr lvl="0" algn="r" defTabSz="914400">
              <a:defRPr/>
            </a:pPr>
            <a:endParaRPr lang="zh-CN" altLang="en-US" sz="2400" dirty="0">
              <a:solidFill>
                <a:schemeClr val="accent2"/>
              </a:solidFill>
            </a:endParaRPr>
          </a:p>
          <a:p>
            <a:pPr lvl="0" algn="r" defTabSz="914400">
              <a:defRPr/>
            </a:pPr>
            <a:r>
              <a:rPr lang="zh-CN" altLang="en-US" sz="2400" b="1" dirty="0">
                <a:solidFill>
                  <a:srgbClr val="C00000"/>
                </a:solidFill>
              </a:rPr>
              <a:t>抓住每一个第一次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千图PPT彼岸天：ID 8661124库_Freeform: Shape 30"/>
          <p:cNvSpPr/>
          <p:nvPr>
            <p:custDataLst>
              <p:tags r:id="rId3"/>
            </p:custDataLst>
          </p:nvPr>
        </p:nvSpPr>
        <p:spPr bwMode="auto">
          <a:xfrm>
            <a:off x="4338828" y="3102170"/>
            <a:ext cx="482929" cy="408109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7" name="千图PPT彼岸天：ID 8661124库_Freeform: Shape 31"/>
          <p:cNvSpPr/>
          <p:nvPr>
            <p:custDataLst>
              <p:tags r:id="rId4"/>
            </p:custDataLst>
          </p:nvPr>
        </p:nvSpPr>
        <p:spPr bwMode="auto">
          <a:xfrm>
            <a:off x="7461690" y="3122713"/>
            <a:ext cx="434310" cy="367023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8" name="千图PPT彼岸天：ID 8661124库_Freeform: Shape 29"/>
          <p:cNvSpPr/>
          <p:nvPr>
            <p:custDataLst>
              <p:tags r:id="rId5"/>
            </p:custDataLst>
          </p:nvPr>
        </p:nvSpPr>
        <p:spPr bwMode="auto">
          <a:xfrm>
            <a:off x="5909286" y="2745330"/>
            <a:ext cx="478726" cy="404558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32" name="矩形 31"/>
          <p:cNvSpPr/>
          <p:nvPr/>
        </p:nvSpPr>
        <p:spPr>
          <a:xfrm>
            <a:off x="542380" y="568033"/>
            <a:ext cx="881888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（二）自我与环境的关系（勤于思考）</a:t>
            </a:r>
            <a:endParaRPr lang="zh-CN" altLang="en-US" sz="4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1201" y="4433561"/>
            <a:ext cx="10624456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        </a:t>
            </a:r>
            <a:r>
              <a:rPr lang="zh-CN" altLang="zh-CN" sz="2000" dirty="0" smtClean="0"/>
              <a:t>叶澜教授提出：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班级建设改革</a:t>
            </a:r>
            <a:r>
              <a:rPr lang="zh-CN" altLang="zh-CN" sz="2000" dirty="0" smtClean="0"/>
              <a:t>还有课堂教学改革不能代替的方面，丰富学生的社会角色体验，学习做自己所处群体的主人，在班级民主管理中养成未来社会主义民主所需的公民素质，改变以往以同一性为特征的班集体建设，形成能为每个学生个性发展提供舞台，又具有内在凝聚力和群体个性的、由学生自主管理的生动活泼的班级集体。说到底，这是为了培养具有独立人格和思考能力，对群体富有责任感的未来公民。</a:t>
            </a:r>
            <a:endParaRPr lang="zh-CN" altLang="en-US" sz="2000" dirty="0"/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27"/>
          <p:cNvGrpSpPr/>
          <p:nvPr>
            <p:custDataLst>
              <p:tags r:id="rId1"/>
            </p:custDataLst>
          </p:nvPr>
        </p:nvGrpSpPr>
        <p:grpSpPr>
          <a:xfrm>
            <a:off x="4984756" y="1117709"/>
            <a:ext cx="2722329" cy="1837276"/>
            <a:chOff x="5027780" y="1843424"/>
            <a:chExt cx="2136440" cy="1837276"/>
          </a:xfrm>
        </p:grpSpPr>
        <p:sp>
          <p:nvSpPr>
            <p:cNvPr id="50" name="Oval 53"/>
            <p:cNvSpPr/>
            <p:nvPr/>
          </p:nvSpPr>
          <p:spPr>
            <a:xfrm>
              <a:off x="5867400" y="1843424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" name="Group 54"/>
            <p:cNvGrpSpPr/>
            <p:nvPr/>
          </p:nvGrpSpPr>
          <p:grpSpPr>
            <a:xfrm>
              <a:off x="5992369" y="2004283"/>
              <a:ext cx="207262" cy="128677"/>
              <a:chOff x="7507288" y="3873501"/>
              <a:chExt cx="338138" cy="211137"/>
            </a:xfrm>
            <a:solidFill>
              <a:schemeClr val="bg1"/>
            </a:solidFill>
          </p:grpSpPr>
          <p:sp>
            <p:nvSpPr>
              <p:cNvPr id="55" name="Freeform: Shape 55"/>
              <p:cNvSpPr/>
              <p:nvPr/>
            </p:nvSpPr>
            <p:spPr bwMode="auto">
              <a:xfrm>
                <a:off x="7507288" y="3873501"/>
                <a:ext cx="338138" cy="79375"/>
              </a:xfrm>
              <a:custGeom>
                <a:avLst/>
                <a:gdLst>
                  <a:gd name="T0" fmla="*/ 154 w 213"/>
                  <a:gd name="T1" fmla="*/ 50 h 50"/>
                  <a:gd name="T2" fmla="*/ 213 w 213"/>
                  <a:gd name="T3" fmla="*/ 50 h 50"/>
                  <a:gd name="T4" fmla="*/ 170 w 213"/>
                  <a:gd name="T5" fmla="*/ 0 h 50"/>
                  <a:gd name="T6" fmla="*/ 106 w 213"/>
                  <a:gd name="T7" fmla="*/ 0 h 50"/>
                  <a:gd name="T8" fmla="*/ 42 w 213"/>
                  <a:gd name="T9" fmla="*/ 0 h 50"/>
                  <a:gd name="T10" fmla="*/ 0 w 213"/>
                  <a:gd name="T11" fmla="*/ 50 h 50"/>
                  <a:gd name="T12" fmla="*/ 59 w 213"/>
                  <a:gd name="T13" fmla="*/ 50 h 50"/>
                  <a:gd name="T14" fmla="*/ 154 w 213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3" h="50">
                    <a:moveTo>
                      <a:pt x="154" y="50"/>
                    </a:moveTo>
                    <a:lnTo>
                      <a:pt x="213" y="50"/>
                    </a:lnTo>
                    <a:lnTo>
                      <a:pt x="170" y="0"/>
                    </a:lnTo>
                    <a:lnTo>
                      <a:pt x="106" y="0"/>
                    </a:lnTo>
                    <a:lnTo>
                      <a:pt x="42" y="0"/>
                    </a:lnTo>
                    <a:lnTo>
                      <a:pt x="0" y="50"/>
                    </a:lnTo>
                    <a:lnTo>
                      <a:pt x="59" y="50"/>
                    </a:lnTo>
                    <a:lnTo>
                      <a:pt x="15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56"/>
              <p:cNvSpPr/>
              <p:nvPr/>
            </p:nvSpPr>
            <p:spPr bwMode="auto">
              <a:xfrm>
                <a:off x="7507288" y="3978276"/>
                <a:ext cx="338138" cy="38100"/>
              </a:xfrm>
              <a:custGeom>
                <a:avLst/>
                <a:gdLst>
                  <a:gd name="T0" fmla="*/ 21 w 213"/>
                  <a:gd name="T1" fmla="*/ 0 h 24"/>
                  <a:gd name="T2" fmla="*/ 0 w 213"/>
                  <a:gd name="T3" fmla="*/ 24 h 24"/>
                  <a:gd name="T4" fmla="*/ 59 w 213"/>
                  <a:gd name="T5" fmla="*/ 24 h 24"/>
                  <a:gd name="T6" fmla="*/ 154 w 213"/>
                  <a:gd name="T7" fmla="*/ 24 h 24"/>
                  <a:gd name="T8" fmla="*/ 213 w 213"/>
                  <a:gd name="T9" fmla="*/ 24 h 24"/>
                  <a:gd name="T10" fmla="*/ 191 w 213"/>
                  <a:gd name="T11" fmla="*/ 0 h 24"/>
                  <a:gd name="T12" fmla="*/ 21 w 21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24">
                    <a:moveTo>
                      <a:pt x="21" y="0"/>
                    </a:moveTo>
                    <a:lnTo>
                      <a:pt x="0" y="24"/>
                    </a:lnTo>
                    <a:lnTo>
                      <a:pt x="59" y="24"/>
                    </a:lnTo>
                    <a:lnTo>
                      <a:pt x="154" y="24"/>
                    </a:lnTo>
                    <a:lnTo>
                      <a:pt x="213" y="24"/>
                    </a:lnTo>
                    <a:lnTo>
                      <a:pt x="19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Freeform: Shape 57"/>
              <p:cNvSpPr/>
              <p:nvPr/>
            </p:nvSpPr>
            <p:spPr bwMode="auto">
              <a:xfrm>
                <a:off x="7507288" y="4043363"/>
                <a:ext cx="338138" cy="41275"/>
              </a:xfrm>
              <a:custGeom>
                <a:avLst/>
                <a:gdLst>
                  <a:gd name="T0" fmla="*/ 21 w 213"/>
                  <a:gd name="T1" fmla="*/ 0 h 26"/>
                  <a:gd name="T2" fmla="*/ 0 w 213"/>
                  <a:gd name="T3" fmla="*/ 26 h 26"/>
                  <a:gd name="T4" fmla="*/ 59 w 213"/>
                  <a:gd name="T5" fmla="*/ 26 h 26"/>
                  <a:gd name="T6" fmla="*/ 154 w 213"/>
                  <a:gd name="T7" fmla="*/ 26 h 26"/>
                  <a:gd name="T8" fmla="*/ 213 w 213"/>
                  <a:gd name="T9" fmla="*/ 26 h 26"/>
                  <a:gd name="T10" fmla="*/ 191 w 213"/>
                  <a:gd name="T11" fmla="*/ 0 h 26"/>
                  <a:gd name="T12" fmla="*/ 21 w 21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26">
                    <a:moveTo>
                      <a:pt x="21" y="0"/>
                    </a:moveTo>
                    <a:lnTo>
                      <a:pt x="0" y="26"/>
                    </a:lnTo>
                    <a:lnTo>
                      <a:pt x="59" y="26"/>
                    </a:lnTo>
                    <a:lnTo>
                      <a:pt x="154" y="26"/>
                    </a:lnTo>
                    <a:lnTo>
                      <a:pt x="213" y="26"/>
                    </a:lnTo>
                    <a:lnTo>
                      <a:pt x="19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" name="Group 68"/>
            <p:cNvGrpSpPr/>
            <p:nvPr/>
          </p:nvGrpSpPr>
          <p:grpSpPr>
            <a:xfrm>
              <a:off x="5027780" y="2300624"/>
              <a:ext cx="2136440" cy="1380076"/>
              <a:chOff x="4948086" y="213072"/>
              <a:chExt cx="2549181" cy="1380076"/>
            </a:xfrm>
          </p:grpSpPr>
          <p:sp>
            <p:nvSpPr>
              <p:cNvPr id="53" name="TextBox 69"/>
              <p:cNvSpPr txBox="1"/>
              <p:nvPr/>
            </p:nvSpPr>
            <p:spPr>
              <a:xfrm>
                <a:off x="4948086" y="213072"/>
                <a:ext cx="2549181" cy="514515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2800" b="1" dirty="0" smtClean="0">
                    <a:solidFill>
                      <a:schemeClr val="accent3">
                        <a:lumMod val="100000"/>
                      </a:schemeClr>
                    </a:solidFill>
                  </a:rPr>
                  <a:t>以师生投入状态为参照，变革</a:t>
                </a:r>
                <a:endParaRPr lang="zh-CN" altLang="en-US" sz="28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4" name="TextBox 70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dirty="0" smtClean="0">
                    <a:solidFill>
                      <a:schemeClr val="dk1">
                        <a:lumMod val="100000"/>
                      </a:schemeClr>
                    </a:solidFill>
                  </a:rPr>
                  <a:t>班主任学术生长节</a:t>
                </a:r>
                <a:endParaRPr lang="zh-CN" altLang="en-US" sz="24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1" name="千图PPT彼岸天：ID 8661124库_组合 67"/>
          <p:cNvGrpSpPr/>
          <p:nvPr>
            <p:custDataLst>
              <p:tags r:id="rId2"/>
            </p:custDataLst>
          </p:nvPr>
        </p:nvGrpSpPr>
        <p:grpSpPr>
          <a:xfrm>
            <a:off x="1042720" y="3461110"/>
            <a:ext cx="10106560" cy="2050950"/>
            <a:chOff x="1042720" y="3461110"/>
            <a:chExt cx="10106560" cy="2050950"/>
          </a:xfrm>
        </p:grpSpPr>
        <p:grpSp>
          <p:nvGrpSpPr>
            <p:cNvPr id="22" name="Group 64"/>
            <p:cNvGrpSpPr/>
            <p:nvPr/>
          </p:nvGrpSpPr>
          <p:grpSpPr>
            <a:xfrm>
              <a:off x="4073770" y="3669835"/>
              <a:ext cx="3657225" cy="1842225"/>
              <a:chOff x="4073770" y="3669835"/>
              <a:chExt cx="3657225" cy="1842225"/>
            </a:xfrm>
          </p:grpSpPr>
          <p:sp>
            <p:nvSpPr>
              <p:cNvPr id="58" name="Freeform: Shape 9"/>
              <p:cNvSpPr/>
              <p:nvPr/>
            </p:nvSpPr>
            <p:spPr bwMode="auto">
              <a:xfrm>
                <a:off x="4073770" y="3669835"/>
                <a:ext cx="3657225" cy="1651650"/>
              </a:xfrm>
              <a:custGeom>
                <a:avLst/>
                <a:gdLst>
                  <a:gd name="T0" fmla="*/ 555 w 561"/>
                  <a:gd name="T1" fmla="*/ 204 h 252"/>
                  <a:gd name="T2" fmla="*/ 553 w 561"/>
                  <a:gd name="T3" fmla="*/ 173 h 252"/>
                  <a:gd name="T4" fmla="*/ 507 w 561"/>
                  <a:gd name="T5" fmla="*/ 124 h 252"/>
                  <a:gd name="T6" fmla="*/ 446 w 561"/>
                  <a:gd name="T7" fmla="*/ 43 h 252"/>
                  <a:gd name="T8" fmla="*/ 395 w 561"/>
                  <a:gd name="T9" fmla="*/ 5 h 252"/>
                  <a:gd name="T10" fmla="*/ 31 w 561"/>
                  <a:gd name="T11" fmla="*/ 3 h 252"/>
                  <a:gd name="T12" fmla="*/ 16 w 561"/>
                  <a:gd name="T13" fmla="*/ 24 h 252"/>
                  <a:gd name="T14" fmla="*/ 9 w 561"/>
                  <a:gd name="T15" fmla="*/ 230 h 252"/>
                  <a:gd name="T16" fmla="*/ 12 w 561"/>
                  <a:gd name="T17" fmla="*/ 248 h 252"/>
                  <a:gd name="T18" fmla="*/ 31 w 561"/>
                  <a:gd name="T19" fmla="*/ 252 h 252"/>
                  <a:gd name="T20" fmla="*/ 312 w 561"/>
                  <a:gd name="T21" fmla="*/ 252 h 252"/>
                  <a:gd name="T22" fmla="*/ 466 w 561"/>
                  <a:gd name="T23" fmla="*/ 249 h 252"/>
                  <a:gd name="T24" fmla="*/ 552 w 561"/>
                  <a:gd name="T25" fmla="*/ 232 h 252"/>
                  <a:gd name="T26" fmla="*/ 555 w 561"/>
                  <a:gd name="T27" fmla="*/ 20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1" h="252">
                    <a:moveTo>
                      <a:pt x="555" y="204"/>
                    </a:moveTo>
                    <a:cubicBezTo>
                      <a:pt x="555" y="204"/>
                      <a:pt x="556" y="185"/>
                      <a:pt x="553" y="173"/>
                    </a:cubicBezTo>
                    <a:cubicBezTo>
                      <a:pt x="553" y="173"/>
                      <a:pt x="515" y="134"/>
                      <a:pt x="507" y="124"/>
                    </a:cubicBezTo>
                    <a:cubicBezTo>
                      <a:pt x="507" y="124"/>
                      <a:pt x="456" y="52"/>
                      <a:pt x="446" y="43"/>
                    </a:cubicBezTo>
                    <a:cubicBezTo>
                      <a:pt x="446" y="43"/>
                      <a:pt x="419" y="10"/>
                      <a:pt x="395" y="5"/>
                    </a:cubicBezTo>
                    <a:cubicBezTo>
                      <a:pt x="395" y="5"/>
                      <a:pt x="57" y="0"/>
                      <a:pt x="31" y="3"/>
                    </a:cubicBezTo>
                    <a:cubicBezTo>
                      <a:pt x="31" y="3"/>
                      <a:pt x="17" y="2"/>
                      <a:pt x="16" y="24"/>
                    </a:cubicBezTo>
                    <a:cubicBezTo>
                      <a:pt x="16" y="24"/>
                      <a:pt x="0" y="116"/>
                      <a:pt x="9" y="230"/>
                    </a:cubicBezTo>
                    <a:cubicBezTo>
                      <a:pt x="9" y="230"/>
                      <a:pt x="0" y="232"/>
                      <a:pt x="12" y="248"/>
                    </a:cubicBezTo>
                    <a:cubicBezTo>
                      <a:pt x="31" y="252"/>
                      <a:pt x="31" y="252"/>
                      <a:pt x="31" y="252"/>
                    </a:cubicBezTo>
                    <a:cubicBezTo>
                      <a:pt x="312" y="252"/>
                      <a:pt x="312" y="252"/>
                      <a:pt x="312" y="252"/>
                    </a:cubicBezTo>
                    <a:cubicBezTo>
                      <a:pt x="466" y="249"/>
                      <a:pt x="466" y="249"/>
                      <a:pt x="466" y="249"/>
                    </a:cubicBezTo>
                    <a:cubicBezTo>
                      <a:pt x="466" y="249"/>
                      <a:pt x="543" y="237"/>
                      <a:pt x="552" y="232"/>
                    </a:cubicBezTo>
                    <a:cubicBezTo>
                      <a:pt x="552" y="232"/>
                      <a:pt x="561" y="218"/>
                      <a:pt x="555" y="204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Freeform: Shape 10"/>
              <p:cNvSpPr/>
              <p:nvPr/>
            </p:nvSpPr>
            <p:spPr bwMode="auto">
              <a:xfrm>
                <a:off x="6382120" y="3957759"/>
                <a:ext cx="801900" cy="622875"/>
              </a:xfrm>
              <a:custGeom>
                <a:avLst/>
                <a:gdLst>
                  <a:gd name="T0" fmla="*/ 108 w 123"/>
                  <a:gd name="T1" fmla="*/ 93 h 95"/>
                  <a:gd name="T2" fmla="*/ 105 w 123"/>
                  <a:gd name="T3" fmla="*/ 67 h 95"/>
                  <a:gd name="T4" fmla="*/ 65 w 123"/>
                  <a:gd name="T5" fmla="*/ 15 h 95"/>
                  <a:gd name="T6" fmla="*/ 7 w 123"/>
                  <a:gd name="T7" fmla="*/ 9 h 95"/>
                  <a:gd name="T8" fmla="*/ 8 w 123"/>
                  <a:gd name="T9" fmla="*/ 49 h 95"/>
                  <a:gd name="T10" fmla="*/ 12 w 123"/>
                  <a:gd name="T11" fmla="*/ 76 h 95"/>
                  <a:gd name="T12" fmla="*/ 31 w 123"/>
                  <a:gd name="T13" fmla="*/ 89 h 95"/>
                  <a:gd name="T14" fmla="*/ 108 w 123"/>
                  <a:gd name="T15" fmla="*/ 9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95">
                    <a:moveTo>
                      <a:pt x="108" y="93"/>
                    </a:moveTo>
                    <a:cubicBezTo>
                      <a:pt x="108" y="93"/>
                      <a:pt x="123" y="92"/>
                      <a:pt x="105" y="67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5"/>
                      <a:pt x="68" y="6"/>
                      <a:pt x="7" y="9"/>
                    </a:cubicBezTo>
                    <a:cubicBezTo>
                      <a:pt x="7" y="9"/>
                      <a:pt x="0" y="0"/>
                      <a:pt x="8" y="49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76"/>
                      <a:pt x="9" y="87"/>
                      <a:pt x="31" y="89"/>
                    </a:cubicBezTo>
                    <a:cubicBezTo>
                      <a:pt x="31" y="89"/>
                      <a:pt x="103" y="95"/>
                      <a:pt x="108" y="93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Freeform: Shape 11"/>
              <p:cNvSpPr/>
              <p:nvPr/>
            </p:nvSpPr>
            <p:spPr bwMode="auto">
              <a:xfrm>
                <a:off x="6394495" y="4003959"/>
                <a:ext cx="769725" cy="563475"/>
              </a:xfrm>
              <a:custGeom>
                <a:avLst/>
                <a:gdLst>
                  <a:gd name="T0" fmla="*/ 111 w 118"/>
                  <a:gd name="T1" fmla="*/ 84 h 86"/>
                  <a:gd name="T2" fmla="*/ 2 w 118"/>
                  <a:gd name="T3" fmla="*/ 4 h 86"/>
                  <a:gd name="T4" fmla="*/ 51 w 118"/>
                  <a:gd name="T5" fmla="*/ 1 h 86"/>
                  <a:gd name="T6" fmla="*/ 71 w 118"/>
                  <a:gd name="T7" fmla="*/ 19 h 86"/>
                  <a:gd name="T8" fmla="*/ 108 w 118"/>
                  <a:gd name="T9" fmla="*/ 66 h 86"/>
                  <a:gd name="T10" fmla="*/ 111 w 118"/>
                  <a:gd name="T11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86">
                    <a:moveTo>
                      <a:pt x="111" y="8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0"/>
                      <a:pt x="51" y="1"/>
                    </a:cubicBezTo>
                    <a:cubicBezTo>
                      <a:pt x="51" y="1"/>
                      <a:pt x="66" y="8"/>
                      <a:pt x="71" y="19"/>
                    </a:cubicBezTo>
                    <a:cubicBezTo>
                      <a:pt x="71" y="19"/>
                      <a:pt x="103" y="59"/>
                      <a:pt x="108" y="66"/>
                    </a:cubicBezTo>
                    <a:cubicBezTo>
                      <a:pt x="108" y="66"/>
                      <a:pt x="118" y="86"/>
                      <a:pt x="111" y="84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Oval 12"/>
              <p:cNvSpPr/>
              <p:nvPr/>
            </p:nvSpPr>
            <p:spPr bwMode="auto">
              <a:xfrm>
                <a:off x="4797295" y="5065735"/>
                <a:ext cx="443851" cy="44632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Freeform: Shape 13"/>
              <p:cNvSpPr/>
              <p:nvPr/>
            </p:nvSpPr>
            <p:spPr bwMode="auto">
              <a:xfrm>
                <a:off x="4628170" y="4895784"/>
                <a:ext cx="782100" cy="419100"/>
              </a:xfrm>
              <a:custGeom>
                <a:avLst/>
                <a:gdLst>
                  <a:gd name="T0" fmla="*/ 120 w 120"/>
                  <a:gd name="T1" fmla="*/ 64 h 64"/>
                  <a:gd name="T2" fmla="*/ 110 w 120"/>
                  <a:gd name="T3" fmla="*/ 64 h 64"/>
                  <a:gd name="T4" fmla="*/ 60 w 120"/>
                  <a:gd name="T5" fmla="*/ 10 h 64"/>
                  <a:gd name="T6" fmla="*/ 9 w 120"/>
                  <a:gd name="T7" fmla="*/ 64 h 64"/>
                  <a:gd name="T8" fmla="*/ 0 w 120"/>
                  <a:gd name="T9" fmla="*/ 64 h 64"/>
                  <a:gd name="T10" fmla="*/ 60 w 120"/>
                  <a:gd name="T11" fmla="*/ 0 h 64"/>
                  <a:gd name="T12" fmla="*/ 120 w 12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4">
                    <a:moveTo>
                      <a:pt x="120" y="64"/>
                    </a:move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33"/>
                      <a:pt x="88" y="10"/>
                      <a:pt x="60" y="10"/>
                    </a:cubicBezTo>
                    <a:cubicBezTo>
                      <a:pt x="31" y="10"/>
                      <a:pt x="9" y="33"/>
                      <a:pt x="9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28"/>
                      <a:pt x="25" y="0"/>
                      <a:pt x="60" y="0"/>
                    </a:cubicBezTo>
                    <a:cubicBezTo>
                      <a:pt x="94" y="0"/>
                      <a:pt x="120" y="28"/>
                      <a:pt x="120" y="6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Freeform: Shape 14"/>
              <p:cNvSpPr/>
              <p:nvPr/>
            </p:nvSpPr>
            <p:spPr bwMode="auto">
              <a:xfrm>
                <a:off x="6883720" y="4895784"/>
                <a:ext cx="788700" cy="406725"/>
              </a:xfrm>
              <a:custGeom>
                <a:avLst/>
                <a:gdLst>
                  <a:gd name="T0" fmla="*/ 9 w 121"/>
                  <a:gd name="T1" fmla="*/ 62 h 62"/>
                  <a:gd name="T2" fmla="*/ 0 w 121"/>
                  <a:gd name="T3" fmla="*/ 62 h 62"/>
                  <a:gd name="T4" fmla="*/ 61 w 121"/>
                  <a:gd name="T5" fmla="*/ 0 h 62"/>
                  <a:gd name="T6" fmla="*/ 121 w 121"/>
                  <a:gd name="T7" fmla="*/ 42 h 62"/>
                  <a:gd name="T8" fmla="*/ 112 w 121"/>
                  <a:gd name="T9" fmla="*/ 46 h 62"/>
                  <a:gd name="T10" fmla="*/ 61 w 121"/>
                  <a:gd name="T11" fmla="*/ 9 h 62"/>
                  <a:gd name="T12" fmla="*/ 9 w 121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62">
                    <a:moveTo>
                      <a:pt x="9" y="62"/>
                    </a:moveTo>
                    <a:cubicBezTo>
                      <a:pt x="0" y="62"/>
                      <a:pt x="0" y="62"/>
                      <a:pt x="0" y="62"/>
                    </a:cubicBezTo>
                    <a:cubicBezTo>
                      <a:pt x="0" y="26"/>
                      <a:pt x="25" y="0"/>
                      <a:pt x="61" y="0"/>
                    </a:cubicBezTo>
                    <a:cubicBezTo>
                      <a:pt x="98" y="0"/>
                      <a:pt x="110" y="19"/>
                      <a:pt x="121" y="42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00" y="21"/>
                      <a:pt x="90" y="9"/>
                      <a:pt x="61" y="9"/>
                    </a:cubicBezTo>
                    <a:cubicBezTo>
                      <a:pt x="30" y="9"/>
                      <a:pt x="9" y="31"/>
                      <a:pt x="9" y="6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Oval 15"/>
              <p:cNvSpPr/>
              <p:nvPr/>
            </p:nvSpPr>
            <p:spPr bwMode="auto">
              <a:xfrm>
                <a:off x="7072645" y="5065735"/>
                <a:ext cx="443851" cy="44632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Rectangle 16"/>
              <p:cNvSpPr/>
              <p:nvPr/>
            </p:nvSpPr>
            <p:spPr bwMode="auto">
              <a:xfrm>
                <a:off x="4112545" y="4771210"/>
                <a:ext cx="3547500" cy="132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Rectangle 17"/>
              <p:cNvSpPr/>
              <p:nvPr/>
            </p:nvSpPr>
            <p:spPr bwMode="auto">
              <a:xfrm>
                <a:off x="4112545" y="4679635"/>
                <a:ext cx="3449325" cy="1897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Freeform: Shape 18"/>
              <p:cNvSpPr/>
              <p:nvPr/>
            </p:nvSpPr>
            <p:spPr bwMode="auto">
              <a:xfrm>
                <a:off x="6792145" y="3938785"/>
                <a:ext cx="639375" cy="635250"/>
              </a:xfrm>
              <a:custGeom>
                <a:avLst/>
                <a:gdLst>
                  <a:gd name="T0" fmla="*/ 29 w 98"/>
                  <a:gd name="T1" fmla="*/ 2 h 97"/>
                  <a:gd name="T2" fmla="*/ 14 w 98"/>
                  <a:gd name="T3" fmla="*/ 2 h 97"/>
                  <a:gd name="T4" fmla="*/ 44 w 98"/>
                  <a:gd name="T5" fmla="*/ 52 h 97"/>
                  <a:gd name="T6" fmla="*/ 74 w 98"/>
                  <a:gd name="T7" fmla="*/ 94 h 97"/>
                  <a:gd name="T8" fmla="*/ 98 w 98"/>
                  <a:gd name="T9" fmla="*/ 93 h 97"/>
                  <a:gd name="T10" fmla="*/ 70 w 98"/>
                  <a:gd name="T11" fmla="*/ 54 h 97"/>
                  <a:gd name="T12" fmla="*/ 29 w 98"/>
                  <a:gd name="T13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97">
                    <a:moveTo>
                      <a:pt x="29" y="2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0" y="0"/>
                      <a:pt x="44" y="52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4"/>
                      <a:pt x="91" y="97"/>
                      <a:pt x="98" y="93"/>
                    </a:cubicBezTo>
                    <a:cubicBezTo>
                      <a:pt x="70" y="54"/>
                      <a:pt x="70" y="54"/>
                      <a:pt x="70" y="54"/>
                    </a:cubicBezTo>
                    <a:lnTo>
                      <a:pt x="29" y="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5" name="Oval 20"/>
            <p:cNvSpPr/>
            <p:nvPr/>
          </p:nvSpPr>
          <p:spPr>
            <a:xfrm>
              <a:off x="1526169" y="3840609"/>
              <a:ext cx="326700" cy="32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Oval 21"/>
            <p:cNvSpPr/>
            <p:nvPr/>
          </p:nvSpPr>
          <p:spPr>
            <a:xfrm>
              <a:off x="1782332" y="4293124"/>
              <a:ext cx="245025" cy="2450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Oval 22"/>
            <p:cNvSpPr/>
            <p:nvPr/>
          </p:nvSpPr>
          <p:spPr>
            <a:xfrm>
              <a:off x="1986520" y="4642511"/>
              <a:ext cx="326700" cy="326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Oval 23"/>
            <p:cNvSpPr/>
            <p:nvPr/>
          </p:nvSpPr>
          <p:spPr>
            <a:xfrm>
              <a:off x="2789658" y="4652049"/>
              <a:ext cx="251522" cy="2515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Oval 24"/>
            <p:cNvSpPr/>
            <p:nvPr/>
          </p:nvSpPr>
          <p:spPr>
            <a:xfrm>
              <a:off x="2414281" y="4896611"/>
              <a:ext cx="280089" cy="28008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Oval 25"/>
            <p:cNvSpPr/>
            <p:nvPr/>
          </p:nvSpPr>
          <p:spPr>
            <a:xfrm>
              <a:off x="3201952" y="4448326"/>
              <a:ext cx="251419" cy="251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Oval 26"/>
            <p:cNvSpPr/>
            <p:nvPr/>
          </p:nvSpPr>
          <p:spPr>
            <a:xfrm>
              <a:off x="3636314" y="4495660"/>
              <a:ext cx="254512" cy="2545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Oval 28"/>
            <p:cNvSpPr/>
            <p:nvPr/>
          </p:nvSpPr>
          <p:spPr>
            <a:xfrm>
              <a:off x="7913939" y="4888410"/>
              <a:ext cx="229969" cy="2299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Oval 29"/>
            <p:cNvSpPr/>
            <p:nvPr/>
          </p:nvSpPr>
          <p:spPr>
            <a:xfrm>
              <a:off x="8296369" y="5036655"/>
              <a:ext cx="229969" cy="22996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Oval 30"/>
            <p:cNvSpPr/>
            <p:nvPr/>
          </p:nvSpPr>
          <p:spPr>
            <a:xfrm>
              <a:off x="8709282" y="5051956"/>
              <a:ext cx="229969" cy="2299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Oval 31"/>
            <p:cNvSpPr/>
            <p:nvPr/>
          </p:nvSpPr>
          <p:spPr>
            <a:xfrm>
              <a:off x="9110395" y="4883472"/>
              <a:ext cx="229969" cy="22996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Oval 32"/>
            <p:cNvSpPr/>
            <p:nvPr/>
          </p:nvSpPr>
          <p:spPr>
            <a:xfrm>
              <a:off x="9511509" y="4714988"/>
              <a:ext cx="229969" cy="229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Oval 33"/>
            <p:cNvSpPr/>
            <p:nvPr/>
          </p:nvSpPr>
          <p:spPr>
            <a:xfrm>
              <a:off x="9912623" y="4740965"/>
              <a:ext cx="229969" cy="2299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Oval 34"/>
            <p:cNvSpPr/>
            <p:nvPr/>
          </p:nvSpPr>
          <p:spPr>
            <a:xfrm>
              <a:off x="10244048" y="4969211"/>
              <a:ext cx="229969" cy="2299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Oval 35"/>
            <p:cNvSpPr/>
            <p:nvPr/>
          </p:nvSpPr>
          <p:spPr>
            <a:xfrm>
              <a:off x="10604780" y="4788587"/>
              <a:ext cx="229969" cy="22996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Oval 36"/>
            <p:cNvSpPr/>
            <p:nvPr/>
          </p:nvSpPr>
          <p:spPr>
            <a:xfrm>
              <a:off x="10919311" y="4536326"/>
              <a:ext cx="229969" cy="2299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Oval 19"/>
            <p:cNvSpPr/>
            <p:nvPr/>
          </p:nvSpPr>
          <p:spPr>
            <a:xfrm>
              <a:off x="1042720" y="3461110"/>
              <a:ext cx="444675" cy="444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26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1395783" y="1785367"/>
            <a:ext cx="2136440" cy="1837276"/>
            <a:chOff x="626526" y="1843424"/>
            <a:chExt cx="2136440" cy="1837276"/>
          </a:xfrm>
        </p:grpSpPr>
        <p:sp>
          <p:nvSpPr>
            <p:cNvPr id="24" name="Oval 43"/>
            <p:cNvSpPr/>
            <p:nvPr/>
          </p:nvSpPr>
          <p:spPr>
            <a:xfrm>
              <a:off x="1466914" y="1843424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44"/>
            <p:cNvSpPr/>
            <p:nvPr/>
          </p:nvSpPr>
          <p:spPr bwMode="auto">
            <a:xfrm>
              <a:off x="1575967" y="1952477"/>
              <a:ext cx="239094" cy="239094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7" name="Group 74"/>
            <p:cNvGrpSpPr/>
            <p:nvPr/>
          </p:nvGrpSpPr>
          <p:grpSpPr>
            <a:xfrm>
              <a:off x="626526" y="2300624"/>
              <a:ext cx="2136440" cy="1380076"/>
              <a:chOff x="4948086" y="213072"/>
              <a:chExt cx="2549181" cy="1380076"/>
            </a:xfrm>
          </p:grpSpPr>
          <p:sp>
            <p:nvSpPr>
              <p:cNvPr id="41" name="TextBox 75"/>
              <p:cNvSpPr txBox="1"/>
              <p:nvPr/>
            </p:nvSpPr>
            <p:spPr>
              <a:xfrm>
                <a:off x="4948086" y="213072"/>
                <a:ext cx="2549181" cy="514515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2800" b="1" dirty="0" smtClean="0">
                    <a:solidFill>
                      <a:schemeClr val="accent1">
                        <a:lumMod val="100000"/>
                      </a:schemeClr>
                    </a:solidFill>
                  </a:rPr>
                  <a:t>以师生成长质量为起点，挑战</a:t>
                </a:r>
                <a:endParaRPr lang="zh-CN" altLang="en-US" sz="28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TextBox 76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dirty="0" smtClean="0">
                    <a:solidFill>
                      <a:schemeClr val="dk1">
                        <a:lumMod val="100000"/>
                      </a:schemeClr>
                    </a:solidFill>
                  </a:rPr>
                  <a:t>以午间微课程为例</a:t>
                </a:r>
                <a:endParaRPr lang="zh-CN" altLang="en-US" sz="2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8" name="千图PPT彼岸天：ID 8661124库_组合 3"/>
          <p:cNvGrpSpPr/>
          <p:nvPr>
            <p:custDataLst>
              <p:tags r:id="rId4"/>
            </p:custDataLst>
          </p:nvPr>
        </p:nvGrpSpPr>
        <p:grpSpPr>
          <a:xfrm>
            <a:off x="8026400" y="2017596"/>
            <a:ext cx="3265714" cy="1837276"/>
            <a:chOff x="8685424" y="1843424"/>
            <a:chExt cx="3265714" cy="1837276"/>
          </a:xfrm>
        </p:grpSpPr>
        <p:sp>
          <p:nvSpPr>
            <p:cNvPr id="29" name="Oval 4"/>
            <p:cNvSpPr/>
            <p:nvPr/>
          </p:nvSpPr>
          <p:spPr>
            <a:xfrm>
              <a:off x="10162357" y="1843424"/>
              <a:ext cx="457200" cy="457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0" name="Group 5"/>
            <p:cNvGrpSpPr/>
            <p:nvPr/>
          </p:nvGrpSpPr>
          <p:grpSpPr>
            <a:xfrm>
              <a:off x="10296500" y="1981415"/>
              <a:ext cx="188914" cy="157294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34" name="Freeform: Shape 6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7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1" name="Group 80"/>
            <p:cNvGrpSpPr/>
            <p:nvPr/>
          </p:nvGrpSpPr>
          <p:grpSpPr>
            <a:xfrm>
              <a:off x="8685424" y="2300624"/>
              <a:ext cx="3265714" cy="1380076"/>
              <a:chOff x="4225743" y="213072"/>
              <a:chExt cx="3896621" cy="1380076"/>
            </a:xfrm>
          </p:grpSpPr>
          <p:sp>
            <p:nvSpPr>
              <p:cNvPr id="32" name="TextBox 81"/>
              <p:cNvSpPr txBox="1"/>
              <p:nvPr/>
            </p:nvSpPr>
            <p:spPr>
              <a:xfrm>
                <a:off x="4948086" y="213072"/>
                <a:ext cx="2549181" cy="514515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2800" b="1" dirty="0" smtClean="0">
                    <a:solidFill>
                      <a:schemeClr val="accent5">
                        <a:lumMod val="100000"/>
                      </a:schemeClr>
                    </a:solidFill>
                  </a:rPr>
                  <a:t>以师生能力提升为目标，分享</a:t>
                </a:r>
                <a:endParaRPr lang="zh-CN" altLang="en-US" sz="28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TextBox 82"/>
              <p:cNvSpPr txBox="1"/>
              <p:nvPr/>
            </p:nvSpPr>
            <p:spPr>
              <a:xfrm>
                <a:off x="4225743" y="727586"/>
                <a:ext cx="389662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dirty="0" smtClean="0">
                    <a:solidFill>
                      <a:schemeClr val="dk1">
                        <a:lumMod val="100000"/>
                      </a:schemeClr>
                    </a:solidFill>
                  </a:rPr>
                  <a:t>思考培训的有效性</a:t>
                </a:r>
                <a:endParaRPr lang="zh-CN" altLang="en-US" sz="28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4310743" y="3683136"/>
            <a:ext cx="2467429" cy="11245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开放心态，勇敢探寻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15051" y="389597"/>
            <a:ext cx="903478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 b="1" cap="none" spc="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（三）现实与理想的关系（敏于</a:t>
            </a:r>
            <a:r>
              <a:rPr lang="zh-CN" altLang="en-US" sz="4000" b="1" cap="none" spc="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实践</a:t>
            </a:r>
            <a:r>
              <a:rPr lang="zh-CN" altLang="en-US" sz="4000" b="1" cap="none" spc="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）</a:t>
            </a:r>
            <a:endParaRPr lang="zh-CN" altLang="en-US" sz="4000" b="1" cap="none" spc="1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千图PPT彼岸天：ID 8661124库_组合 36"/>
          <p:cNvGrpSpPr/>
          <p:nvPr>
            <p:custDataLst>
              <p:tags r:id="rId1"/>
            </p:custDataLst>
          </p:nvPr>
        </p:nvGrpSpPr>
        <p:grpSpPr>
          <a:xfrm>
            <a:off x="754743" y="3661991"/>
            <a:ext cx="9473068" cy="1801899"/>
            <a:chOff x="754743" y="2768946"/>
            <a:chExt cx="9473068" cy="1801899"/>
          </a:xfrm>
        </p:grpSpPr>
        <p:sp>
          <p:nvSpPr>
            <p:cNvPr id="14" name="千图PPT彼岸天：ID 8661124库_Freeform: Shape 21"/>
            <p:cNvSpPr/>
            <p:nvPr>
              <p:custDataLst>
                <p:tags r:id="rId2"/>
              </p:custDataLst>
            </p:nvPr>
          </p:nvSpPr>
          <p:spPr>
            <a:xfrm>
              <a:off x="754743" y="2768946"/>
              <a:ext cx="9473068" cy="1801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extrusionOk="0">
                  <a:moveTo>
                    <a:pt x="4816" y="1"/>
                  </a:moveTo>
                  <a:cubicBezTo>
                    <a:pt x="3131" y="-46"/>
                    <a:pt x="1481" y="1187"/>
                    <a:pt x="5" y="3399"/>
                  </a:cubicBezTo>
                  <a:lnTo>
                    <a:pt x="0" y="21554"/>
                  </a:lnTo>
                  <a:cubicBezTo>
                    <a:pt x="1109" y="15102"/>
                    <a:pt x="2649" y="10604"/>
                    <a:pt x="4369" y="8786"/>
                  </a:cubicBezTo>
                  <a:cubicBezTo>
                    <a:pt x="6694" y="6332"/>
                    <a:pt x="9069" y="8974"/>
                    <a:pt x="11416" y="10696"/>
                  </a:cubicBezTo>
                  <a:cubicBezTo>
                    <a:pt x="12629" y="11585"/>
                    <a:pt x="13851" y="12212"/>
                    <a:pt x="15078" y="12231"/>
                  </a:cubicBezTo>
                  <a:cubicBezTo>
                    <a:pt x="17128" y="12264"/>
                    <a:pt x="19207" y="10216"/>
                    <a:pt x="20976" y="5372"/>
                  </a:cubicBezTo>
                  <a:cubicBezTo>
                    <a:pt x="21195" y="4774"/>
                    <a:pt x="21393" y="4037"/>
                    <a:pt x="21600" y="3376"/>
                  </a:cubicBezTo>
                  <a:lnTo>
                    <a:pt x="21600" y="3296"/>
                  </a:lnTo>
                  <a:cubicBezTo>
                    <a:pt x="21303" y="3964"/>
                    <a:pt x="20992" y="4545"/>
                    <a:pt x="20680" y="5071"/>
                  </a:cubicBezTo>
                  <a:cubicBezTo>
                    <a:pt x="19230" y="7511"/>
                    <a:pt x="17709" y="9115"/>
                    <a:pt x="16147" y="9417"/>
                  </a:cubicBezTo>
                  <a:cubicBezTo>
                    <a:pt x="14053" y="9823"/>
                    <a:pt x="12715" y="7258"/>
                    <a:pt x="11190" y="5181"/>
                  </a:cubicBezTo>
                  <a:cubicBezTo>
                    <a:pt x="9396" y="2740"/>
                    <a:pt x="7477" y="581"/>
                    <a:pt x="5539" y="101"/>
                  </a:cubicBezTo>
                  <a:cubicBezTo>
                    <a:pt x="5298" y="41"/>
                    <a:pt x="5056" y="8"/>
                    <a:pt x="481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22"/>
            <p:cNvSpPr/>
            <p:nvPr/>
          </p:nvSpPr>
          <p:spPr>
            <a:xfrm>
              <a:off x="7909509" y="3725619"/>
              <a:ext cx="2318301" cy="63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75" extrusionOk="0">
                  <a:moveTo>
                    <a:pt x="3081" y="0"/>
                  </a:moveTo>
                  <a:lnTo>
                    <a:pt x="0" y="1084"/>
                  </a:lnTo>
                  <a:cubicBezTo>
                    <a:pt x="1009" y="3651"/>
                    <a:pt x="3269" y="9083"/>
                    <a:pt x="6411" y="13330"/>
                  </a:cubicBezTo>
                  <a:cubicBezTo>
                    <a:pt x="11171" y="19763"/>
                    <a:pt x="16496" y="21600"/>
                    <a:pt x="21600" y="18190"/>
                  </a:cubicBezTo>
                  <a:lnTo>
                    <a:pt x="21600" y="18076"/>
                  </a:lnTo>
                  <a:cubicBezTo>
                    <a:pt x="20877" y="18184"/>
                    <a:pt x="17615" y="18411"/>
                    <a:pt x="13876" y="16276"/>
                  </a:cubicBezTo>
                  <a:cubicBezTo>
                    <a:pt x="10044" y="14088"/>
                    <a:pt x="5727" y="9423"/>
                    <a:pt x="3081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23"/>
            <p:cNvSpPr/>
            <p:nvPr/>
          </p:nvSpPr>
          <p:spPr>
            <a:xfrm rot="10800000" flipH="1">
              <a:off x="6250219" y="2847975"/>
              <a:ext cx="1954706" cy="55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3946" y="0"/>
                  </a:moveTo>
                  <a:lnTo>
                    <a:pt x="0" y="3319"/>
                  </a:lnTo>
                  <a:cubicBezTo>
                    <a:pt x="1053" y="6000"/>
                    <a:pt x="2601" y="9469"/>
                    <a:pt x="4417" y="12351"/>
                  </a:cubicBezTo>
                  <a:cubicBezTo>
                    <a:pt x="7113" y="16632"/>
                    <a:pt x="9944" y="18906"/>
                    <a:pt x="12783" y="20223"/>
                  </a:cubicBezTo>
                  <a:cubicBezTo>
                    <a:pt x="14166" y="20865"/>
                    <a:pt x="15556" y="21284"/>
                    <a:pt x="16951" y="21434"/>
                  </a:cubicBezTo>
                  <a:cubicBezTo>
                    <a:pt x="18502" y="21600"/>
                    <a:pt x="20053" y="21443"/>
                    <a:pt x="21600" y="20959"/>
                  </a:cubicBezTo>
                  <a:lnTo>
                    <a:pt x="21568" y="20547"/>
                  </a:lnTo>
                  <a:cubicBezTo>
                    <a:pt x="20119" y="20362"/>
                    <a:pt x="16673" y="19195"/>
                    <a:pt x="12893" y="15491"/>
                  </a:cubicBezTo>
                  <a:cubicBezTo>
                    <a:pt x="9808" y="12469"/>
                    <a:pt x="6568" y="7945"/>
                    <a:pt x="3946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3"/>
            </p:custDataLst>
          </p:nvPr>
        </p:nvGrpSpPr>
        <p:grpSpPr>
          <a:xfrm>
            <a:off x="8318491" y="2873744"/>
            <a:ext cx="1117040" cy="1610764"/>
            <a:chOff x="8318491" y="1980699"/>
            <a:chExt cx="1117040" cy="1610764"/>
          </a:xfrm>
        </p:grpSpPr>
        <p:sp>
          <p:nvSpPr>
            <p:cNvPr id="21" name="Freeform: Shape 15"/>
            <p:cNvSpPr/>
            <p:nvPr/>
          </p:nvSpPr>
          <p:spPr>
            <a:xfrm>
              <a:off x="8318491" y="1980699"/>
              <a:ext cx="1117040" cy="161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5470" y="4262"/>
                    <a:pt x="9851" y="1579"/>
                    <a:pt x="15329" y="451"/>
                  </a:cubicBezTo>
                  <a:cubicBezTo>
                    <a:pt x="16353" y="240"/>
                    <a:pt x="17378" y="90"/>
                    <a:pt x="18399" y="0"/>
                  </a:cubicBezTo>
                  <a:cubicBezTo>
                    <a:pt x="18805" y="705"/>
                    <a:pt x="19143" y="1442"/>
                    <a:pt x="19410" y="2209"/>
                  </a:cubicBezTo>
                  <a:cubicBezTo>
                    <a:pt x="20840" y="6312"/>
                    <a:pt x="19916" y="10483"/>
                    <a:pt x="17263" y="13911"/>
                  </a:cubicBezTo>
                  <a:cubicBezTo>
                    <a:pt x="14610" y="17338"/>
                    <a:pt x="10229" y="20021"/>
                    <a:pt x="4751" y="21149"/>
                  </a:cubicBezTo>
                  <a:cubicBezTo>
                    <a:pt x="3727" y="21360"/>
                    <a:pt x="2702" y="21510"/>
                    <a:pt x="1681" y="21600"/>
                  </a:cubicBezTo>
                  <a:cubicBezTo>
                    <a:pt x="1275" y="20895"/>
                    <a:pt x="937" y="20158"/>
                    <a:pt x="670" y="19391"/>
                  </a:cubicBezTo>
                  <a:cubicBezTo>
                    <a:pt x="-760" y="15289"/>
                    <a:pt x="164" y="11117"/>
                    <a:pt x="2817" y="7689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Rectangle 16"/>
            <p:cNvSpPr/>
            <p:nvPr/>
          </p:nvSpPr>
          <p:spPr>
            <a:xfrm rot="18000000">
              <a:off x="8206534" y="2682880"/>
              <a:ext cx="1340951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33"/>
          <p:cNvSpPr/>
          <p:nvPr/>
        </p:nvSpPr>
        <p:spPr>
          <a:xfrm>
            <a:off x="1059815" y="5702935"/>
            <a:ext cx="4510405" cy="5759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/>
              <a:t>探寻师生生命幸福的样态</a:t>
            </a:r>
            <a:endParaRPr lang="zh-CN" altLang="en-US" sz="3200" dirty="0"/>
          </a:p>
        </p:txBody>
      </p:sp>
      <p:sp>
        <p:nvSpPr>
          <p:cNvPr id="41" name="矩形 40"/>
          <p:cNvSpPr/>
          <p:nvPr/>
        </p:nvSpPr>
        <p:spPr>
          <a:xfrm>
            <a:off x="1204685" y="1872121"/>
            <a:ext cx="9724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/>
              <a:t>《幸福的方法》一书说，幸福的定义应该是“</a:t>
            </a:r>
            <a:r>
              <a:rPr lang="zh-CN" altLang="zh-CN" sz="2000" b="1" dirty="0" smtClean="0"/>
              <a:t>当下的快乐</a:t>
            </a:r>
            <a:r>
              <a:rPr lang="zh-CN" altLang="zh-CN" sz="2000" dirty="0" smtClean="0"/>
              <a:t>”与“</a:t>
            </a:r>
            <a:r>
              <a:rPr lang="zh-CN" altLang="zh-CN" sz="2000" b="1" dirty="0" smtClean="0"/>
              <a:t>未来的意义</a:t>
            </a:r>
            <a:r>
              <a:rPr lang="zh-CN" altLang="zh-CN" sz="2000" dirty="0" smtClean="0"/>
              <a:t>”的结合。</a:t>
            </a:r>
            <a:endParaRPr lang="zh-CN" alt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059542" y="4905283"/>
            <a:ext cx="4833257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做一个现实的理想主义者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30450" y="2697163"/>
            <a:ext cx="3759835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准确定位，定向探寻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15051" y="389597"/>
            <a:ext cx="903478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4000" b="1" cap="none" spc="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（三）现实与理想的关系（智慧实践）</a:t>
            </a:r>
            <a:endParaRPr lang="zh-CN" altLang="en-US" sz="4000" b="1" cap="none" spc="1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千图PPT彼岸天：ID 8661124库_组合 36"/>
          <p:cNvGrpSpPr/>
          <p:nvPr>
            <p:custDataLst>
              <p:tags r:id="rId1"/>
            </p:custDataLst>
          </p:nvPr>
        </p:nvGrpSpPr>
        <p:grpSpPr>
          <a:xfrm>
            <a:off x="754743" y="3661991"/>
            <a:ext cx="9473068" cy="1801899"/>
            <a:chOff x="754743" y="2768946"/>
            <a:chExt cx="9473068" cy="1801899"/>
          </a:xfrm>
        </p:grpSpPr>
        <p:sp>
          <p:nvSpPr>
            <p:cNvPr id="14" name="千图PPT彼岸天：ID 8661124库_Freeform: Shape 21"/>
            <p:cNvSpPr/>
            <p:nvPr>
              <p:custDataLst>
                <p:tags r:id="rId2"/>
              </p:custDataLst>
            </p:nvPr>
          </p:nvSpPr>
          <p:spPr>
            <a:xfrm>
              <a:off x="754743" y="2768946"/>
              <a:ext cx="9473068" cy="1801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extrusionOk="0">
                  <a:moveTo>
                    <a:pt x="4816" y="1"/>
                  </a:moveTo>
                  <a:cubicBezTo>
                    <a:pt x="3131" y="-46"/>
                    <a:pt x="1481" y="1187"/>
                    <a:pt x="5" y="3399"/>
                  </a:cubicBezTo>
                  <a:lnTo>
                    <a:pt x="0" y="21554"/>
                  </a:lnTo>
                  <a:cubicBezTo>
                    <a:pt x="1109" y="15102"/>
                    <a:pt x="2649" y="10604"/>
                    <a:pt x="4369" y="8786"/>
                  </a:cubicBezTo>
                  <a:cubicBezTo>
                    <a:pt x="6694" y="6332"/>
                    <a:pt x="9069" y="8974"/>
                    <a:pt x="11416" y="10696"/>
                  </a:cubicBezTo>
                  <a:cubicBezTo>
                    <a:pt x="12629" y="11585"/>
                    <a:pt x="13851" y="12212"/>
                    <a:pt x="15078" y="12231"/>
                  </a:cubicBezTo>
                  <a:cubicBezTo>
                    <a:pt x="17128" y="12264"/>
                    <a:pt x="19207" y="10216"/>
                    <a:pt x="20976" y="5372"/>
                  </a:cubicBezTo>
                  <a:cubicBezTo>
                    <a:pt x="21195" y="4774"/>
                    <a:pt x="21393" y="4037"/>
                    <a:pt x="21600" y="3376"/>
                  </a:cubicBezTo>
                  <a:lnTo>
                    <a:pt x="21600" y="3296"/>
                  </a:lnTo>
                  <a:cubicBezTo>
                    <a:pt x="21303" y="3964"/>
                    <a:pt x="20992" y="4545"/>
                    <a:pt x="20680" y="5071"/>
                  </a:cubicBezTo>
                  <a:cubicBezTo>
                    <a:pt x="19230" y="7511"/>
                    <a:pt x="17709" y="9115"/>
                    <a:pt x="16147" y="9417"/>
                  </a:cubicBezTo>
                  <a:cubicBezTo>
                    <a:pt x="14053" y="9823"/>
                    <a:pt x="12715" y="7258"/>
                    <a:pt x="11190" y="5181"/>
                  </a:cubicBezTo>
                  <a:cubicBezTo>
                    <a:pt x="9396" y="2740"/>
                    <a:pt x="7477" y="581"/>
                    <a:pt x="5539" y="101"/>
                  </a:cubicBezTo>
                  <a:cubicBezTo>
                    <a:pt x="5298" y="41"/>
                    <a:pt x="5056" y="8"/>
                    <a:pt x="481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22"/>
            <p:cNvSpPr/>
            <p:nvPr/>
          </p:nvSpPr>
          <p:spPr>
            <a:xfrm>
              <a:off x="7909509" y="3725619"/>
              <a:ext cx="2318301" cy="63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75" extrusionOk="0">
                  <a:moveTo>
                    <a:pt x="3081" y="0"/>
                  </a:moveTo>
                  <a:lnTo>
                    <a:pt x="0" y="1084"/>
                  </a:lnTo>
                  <a:cubicBezTo>
                    <a:pt x="1009" y="3651"/>
                    <a:pt x="3269" y="9083"/>
                    <a:pt x="6411" y="13330"/>
                  </a:cubicBezTo>
                  <a:cubicBezTo>
                    <a:pt x="11171" y="19763"/>
                    <a:pt x="16496" y="21600"/>
                    <a:pt x="21600" y="18190"/>
                  </a:cubicBezTo>
                  <a:lnTo>
                    <a:pt x="21600" y="18076"/>
                  </a:lnTo>
                  <a:cubicBezTo>
                    <a:pt x="20877" y="18184"/>
                    <a:pt x="17615" y="18411"/>
                    <a:pt x="13876" y="16276"/>
                  </a:cubicBezTo>
                  <a:cubicBezTo>
                    <a:pt x="10044" y="14088"/>
                    <a:pt x="5727" y="9423"/>
                    <a:pt x="3081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23"/>
            <p:cNvSpPr/>
            <p:nvPr/>
          </p:nvSpPr>
          <p:spPr>
            <a:xfrm rot="10800000" flipH="1">
              <a:off x="6250219" y="2847975"/>
              <a:ext cx="1954706" cy="55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3946" y="0"/>
                  </a:moveTo>
                  <a:lnTo>
                    <a:pt x="0" y="3319"/>
                  </a:lnTo>
                  <a:cubicBezTo>
                    <a:pt x="1053" y="6000"/>
                    <a:pt x="2601" y="9469"/>
                    <a:pt x="4417" y="12351"/>
                  </a:cubicBezTo>
                  <a:cubicBezTo>
                    <a:pt x="7113" y="16632"/>
                    <a:pt x="9944" y="18906"/>
                    <a:pt x="12783" y="20223"/>
                  </a:cubicBezTo>
                  <a:cubicBezTo>
                    <a:pt x="14166" y="20865"/>
                    <a:pt x="15556" y="21284"/>
                    <a:pt x="16951" y="21434"/>
                  </a:cubicBezTo>
                  <a:cubicBezTo>
                    <a:pt x="18502" y="21600"/>
                    <a:pt x="20053" y="21443"/>
                    <a:pt x="21600" y="20959"/>
                  </a:cubicBezTo>
                  <a:lnTo>
                    <a:pt x="21568" y="20547"/>
                  </a:lnTo>
                  <a:cubicBezTo>
                    <a:pt x="20119" y="20362"/>
                    <a:pt x="16673" y="19195"/>
                    <a:pt x="12893" y="15491"/>
                  </a:cubicBezTo>
                  <a:cubicBezTo>
                    <a:pt x="9808" y="12469"/>
                    <a:pt x="6568" y="7945"/>
                    <a:pt x="3946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6" name="矩形 35"/>
          <p:cNvSpPr/>
          <p:nvPr/>
        </p:nvSpPr>
        <p:spPr>
          <a:xfrm>
            <a:off x="315051" y="389597"/>
            <a:ext cx="90347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4000" b="1" cap="none" spc="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（四）实践与思考的关系（乐</a:t>
            </a:r>
            <a:r>
              <a:rPr lang="zh-CN" altLang="en-US" sz="4000" b="1" cap="none" spc="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于输出）</a:t>
            </a:r>
            <a:endParaRPr lang="zh-CN" altLang="en-US" sz="40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zh-CN" alt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                </a:t>
            </a:r>
            <a:r>
              <a:rPr lang="zh-CN" altLang="en-US" sz="4000" b="1" cap="none" spc="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多说、多写</a:t>
            </a:r>
            <a:endParaRPr lang="zh-CN" altLang="en-US" sz="4000" b="1" cap="none" spc="1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805" y="1240155"/>
            <a:ext cx="3340735" cy="513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图片 1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99" y="1688540"/>
            <a:ext cx="1798476" cy="3664014"/>
          </a:xfrm>
          <a:prstGeom prst="rect">
            <a:avLst/>
          </a:prstGeom>
        </p:spPr>
      </p:pic>
      <p:cxnSp>
        <p:nvCxnSpPr>
          <p:cNvPr id="134" name="直接连接符 133"/>
          <p:cNvCxnSpPr/>
          <p:nvPr>
            <p:custDataLst>
              <p:tags r:id="rId6"/>
            </p:custDataLst>
          </p:nvPr>
        </p:nvCxnSpPr>
        <p:spPr>
          <a:xfrm flipH="1">
            <a:off x="6411595" y="3558540"/>
            <a:ext cx="197485" cy="0"/>
          </a:xfrm>
          <a:prstGeom prst="line">
            <a:avLst/>
          </a:prstGeom>
          <a:ln w="12700">
            <a:prstDash val="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24" name="Freeform 122"/>
          <p:cNvSpPr/>
          <p:nvPr>
            <p:custDataLst>
              <p:tags r:id="rId7"/>
            </p:custDataLst>
          </p:nvPr>
        </p:nvSpPr>
        <p:spPr bwMode="auto">
          <a:xfrm>
            <a:off x="5557520" y="2882900"/>
            <a:ext cx="984250" cy="1299210"/>
          </a:xfrm>
          <a:custGeom>
            <a:avLst/>
            <a:gdLst>
              <a:gd name="T0" fmla="*/ 1547 w 1551"/>
              <a:gd name="T1" fmla="*/ 2182 h 2182"/>
              <a:gd name="T2" fmla="*/ 0 w 1551"/>
              <a:gd name="T3" fmla="*/ 2181 h 2182"/>
              <a:gd name="T4" fmla="*/ 3 w 1551"/>
              <a:gd name="T5" fmla="*/ 0 h 2182"/>
              <a:gd name="T6" fmla="*/ 1551 w 1551"/>
              <a:gd name="T7" fmla="*/ 2 h 2182"/>
              <a:gd name="T8" fmla="*/ 1547 w 1551"/>
              <a:gd name="T9" fmla="*/ 2182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1" h="2182">
                <a:moveTo>
                  <a:pt x="1547" y="2182"/>
                </a:moveTo>
                <a:lnTo>
                  <a:pt x="0" y="2181"/>
                </a:lnTo>
                <a:lnTo>
                  <a:pt x="3" y="0"/>
                </a:lnTo>
                <a:lnTo>
                  <a:pt x="1551" y="2"/>
                </a:lnTo>
                <a:lnTo>
                  <a:pt x="1547" y="2182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rmAutofit/>
          </a:bodyPr>
          <a:lstStyle/>
          <a:p>
            <a:pPr fontAlgn="auto">
              <a:lnSpc>
                <a:spcPct val="120000"/>
              </a:lnSpc>
            </a:pPr>
            <a:endParaRPr lang="zh-CN" altLang="en-US" sz="135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5" name="Freeform 123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5561965" y="2903220"/>
            <a:ext cx="974090" cy="1258570"/>
          </a:xfrm>
          <a:custGeom>
            <a:avLst/>
            <a:gdLst>
              <a:gd name="T0" fmla="*/ 1480 w 1483"/>
              <a:gd name="T1" fmla="*/ 2116 h 2116"/>
              <a:gd name="T2" fmla="*/ 0 w 1483"/>
              <a:gd name="T3" fmla="*/ 2114 h 2116"/>
              <a:gd name="T4" fmla="*/ 1 w 1483"/>
              <a:gd name="T5" fmla="*/ 0 h 2116"/>
              <a:gd name="T6" fmla="*/ 1483 w 1483"/>
              <a:gd name="T7" fmla="*/ 2 h 2116"/>
              <a:gd name="T8" fmla="*/ 1480 w 1483"/>
              <a:gd name="T9" fmla="*/ 2116 h 2116"/>
              <a:gd name="T10" fmla="*/ 20 w 1483"/>
              <a:gd name="T11" fmla="*/ 2094 h 2116"/>
              <a:gd name="T12" fmla="*/ 1460 w 1483"/>
              <a:gd name="T13" fmla="*/ 2096 h 2116"/>
              <a:gd name="T14" fmla="*/ 1463 w 1483"/>
              <a:gd name="T15" fmla="*/ 22 h 2116"/>
              <a:gd name="T16" fmla="*/ 21 w 1483"/>
              <a:gd name="T17" fmla="*/ 21 h 2116"/>
              <a:gd name="T18" fmla="*/ 20 w 1483"/>
              <a:gd name="T19" fmla="*/ 2094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3" h="2116">
                <a:moveTo>
                  <a:pt x="1480" y="2116"/>
                </a:moveTo>
                <a:lnTo>
                  <a:pt x="0" y="2114"/>
                </a:lnTo>
                <a:lnTo>
                  <a:pt x="1" y="0"/>
                </a:lnTo>
                <a:lnTo>
                  <a:pt x="1483" y="2"/>
                </a:lnTo>
                <a:lnTo>
                  <a:pt x="1480" y="2116"/>
                </a:lnTo>
                <a:close/>
                <a:moveTo>
                  <a:pt x="20" y="2094"/>
                </a:moveTo>
                <a:lnTo>
                  <a:pt x="1460" y="2096"/>
                </a:lnTo>
                <a:lnTo>
                  <a:pt x="1463" y="22"/>
                </a:lnTo>
                <a:lnTo>
                  <a:pt x="21" y="21"/>
                </a:lnTo>
                <a:lnTo>
                  <a:pt x="20" y="2094"/>
                </a:lnTo>
                <a:close/>
              </a:path>
            </a:pathLst>
          </a:custGeom>
          <a:solidFill>
            <a:srgbClr val="4D576B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rmAutofit/>
          </a:bodyPr>
          <a:lstStyle/>
          <a:p>
            <a:pPr fontAlgn="auto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矩形 172"/>
          <p:cNvSpPr/>
          <p:nvPr>
            <p:custDataLst>
              <p:tags r:id="rId9"/>
            </p:custDataLst>
          </p:nvPr>
        </p:nvSpPr>
        <p:spPr>
          <a:xfrm>
            <a:off x="5556250" y="3667125"/>
            <a:ext cx="977900" cy="415290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1200" b="1" spc="300"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写什么？</a:t>
            </a:r>
            <a:endParaRPr lang="zh-CN" altLang="en-US" sz="1200" b="1" spc="300"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KSO_Shape"/>
          <p:cNvSpPr/>
          <p:nvPr>
            <p:custDataLst>
              <p:tags r:id="rId10"/>
            </p:custDataLst>
          </p:nvPr>
        </p:nvSpPr>
        <p:spPr bwMode="auto">
          <a:xfrm>
            <a:off x="5791598" y="3063612"/>
            <a:ext cx="494903" cy="554566"/>
          </a:xfrm>
          <a:custGeom>
            <a:avLst/>
            <a:gdLst>
              <a:gd name="T0" fmla="*/ 569561 w 3714"/>
              <a:gd name="T1" fmla="*/ 1074354 h 4161"/>
              <a:gd name="T2" fmla="*/ 339920 w 3714"/>
              <a:gd name="T3" fmla="*/ 1074354 h 4161"/>
              <a:gd name="T4" fmla="*/ 998570 w 3714"/>
              <a:gd name="T5" fmla="*/ 249226 h 4161"/>
              <a:gd name="T6" fmla="*/ 894345 w 3714"/>
              <a:gd name="T7" fmla="*/ 239274 h 4161"/>
              <a:gd name="T8" fmla="*/ 811744 w 3714"/>
              <a:gd name="T9" fmla="*/ 255283 h 4161"/>
              <a:gd name="T10" fmla="*/ 839854 w 3714"/>
              <a:gd name="T11" fmla="*/ 287735 h 4161"/>
              <a:gd name="T12" fmla="*/ 976082 w 3714"/>
              <a:gd name="T13" fmla="*/ 339224 h 4161"/>
              <a:gd name="T14" fmla="*/ 997273 w 3714"/>
              <a:gd name="T15" fmla="*/ 464270 h 4161"/>
              <a:gd name="T16" fmla="*/ 927213 w 3714"/>
              <a:gd name="T17" fmla="*/ 523547 h 4161"/>
              <a:gd name="T18" fmla="*/ 876182 w 3714"/>
              <a:gd name="T19" fmla="*/ 578065 h 4161"/>
              <a:gd name="T20" fmla="*/ 839854 w 3714"/>
              <a:gd name="T21" fmla="*/ 531336 h 4161"/>
              <a:gd name="T22" fmla="*/ 742116 w 3714"/>
              <a:gd name="T23" fmla="*/ 496288 h 4161"/>
              <a:gd name="T24" fmla="*/ 703627 w 3714"/>
              <a:gd name="T25" fmla="*/ 421867 h 4161"/>
              <a:gd name="T26" fmla="*/ 815204 w 3714"/>
              <a:gd name="T27" fmla="*/ 445664 h 4161"/>
              <a:gd name="T28" fmla="*/ 916401 w 3714"/>
              <a:gd name="T29" fmla="*/ 427492 h 4161"/>
              <a:gd name="T30" fmla="*/ 876182 w 3714"/>
              <a:gd name="T31" fmla="*/ 388117 h 4161"/>
              <a:gd name="T32" fmla="*/ 769362 w 3714"/>
              <a:gd name="T33" fmla="*/ 353503 h 4161"/>
              <a:gd name="T34" fmla="*/ 717898 w 3714"/>
              <a:gd name="T35" fmla="*/ 266966 h 4161"/>
              <a:gd name="T36" fmla="*/ 839854 w 3714"/>
              <a:gd name="T37" fmla="*/ 160958 h 4161"/>
              <a:gd name="T38" fmla="*/ 876182 w 3714"/>
              <a:gd name="T39" fmla="*/ 136295 h 4161"/>
              <a:gd name="T40" fmla="*/ 960513 w 3714"/>
              <a:gd name="T41" fmla="*/ 186919 h 4161"/>
              <a:gd name="T42" fmla="*/ 854126 w 3714"/>
              <a:gd name="T43" fmla="*/ 0 h 4161"/>
              <a:gd name="T44" fmla="*/ 854126 w 3714"/>
              <a:gd name="T45" fmla="*/ 709601 h 4161"/>
              <a:gd name="T46" fmla="*/ 854126 w 3714"/>
              <a:gd name="T47" fmla="*/ 0 h 4161"/>
              <a:gd name="T48" fmla="*/ 603294 w 3714"/>
              <a:gd name="T49" fmla="*/ 354801 h 4161"/>
              <a:gd name="T50" fmla="*/ 1104525 w 3714"/>
              <a:gd name="T51" fmla="*/ 354801 h 4161"/>
              <a:gd name="T52" fmla="*/ 420792 w 3714"/>
              <a:gd name="T53" fmla="*/ 1032383 h 4161"/>
              <a:gd name="T54" fmla="*/ 420792 w 3714"/>
              <a:gd name="T55" fmla="*/ 1158727 h 4161"/>
              <a:gd name="T56" fmla="*/ 420792 w 3714"/>
              <a:gd name="T57" fmla="*/ 1032383 h 4161"/>
              <a:gd name="T58" fmla="*/ 854126 w 3714"/>
              <a:gd name="T59" fmla="*/ 822532 h 4161"/>
              <a:gd name="T60" fmla="*/ 505124 w 3714"/>
              <a:gd name="T61" fmla="*/ 785321 h 4161"/>
              <a:gd name="T62" fmla="*/ 359814 w 3714"/>
              <a:gd name="T63" fmla="*/ 717390 h 4161"/>
              <a:gd name="T64" fmla="*/ 155689 w 3714"/>
              <a:gd name="T65" fmla="*/ 1059210 h 4161"/>
              <a:gd name="T66" fmla="*/ 0 w 3714"/>
              <a:gd name="T67" fmla="*/ 1091661 h 4161"/>
              <a:gd name="T68" fmla="*/ 32435 w 3714"/>
              <a:gd name="T69" fmla="*/ 1386751 h 4161"/>
              <a:gd name="T70" fmla="*/ 413440 w 3714"/>
              <a:gd name="T71" fmla="*/ 1615641 h 4161"/>
              <a:gd name="T72" fmla="*/ 437226 w 3714"/>
              <a:gd name="T73" fmla="*/ 1800397 h 4161"/>
              <a:gd name="T74" fmla="*/ 686328 w 3714"/>
              <a:gd name="T75" fmla="*/ 1776167 h 4161"/>
              <a:gd name="T76" fmla="*/ 795310 w 3714"/>
              <a:gd name="T77" fmla="*/ 1698716 h 4161"/>
              <a:gd name="T78" fmla="*/ 978244 w 3714"/>
              <a:gd name="T79" fmla="*/ 1772705 h 4161"/>
              <a:gd name="T80" fmla="*/ 1223454 w 3714"/>
              <a:gd name="T81" fmla="*/ 1800397 h 4161"/>
              <a:gd name="T82" fmla="*/ 1251132 w 3714"/>
              <a:gd name="T83" fmla="*/ 1574536 h 4161"/>
              <a:gd name="T84" fmla="*/ 1526182 w 3714"/>
              <a:gd name="T85" fmla="*/ 1270792 h 4161"/>
              <a:gd name="T86" fmla="*/ 1526182 w 3714"/>
              <a:gd name="T87" fmla="*/ 1150073 h 4161"/>
              <a:gd name="T88" fmla="*/ 1056954 w 3714"/>
              <a:gd name="T89" fmla="*/ 776235 h 41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714" h="4161">
                <a:moveTo>
                  <a:pt x="1052" y="2218"/>
                </a:moveTo>
                <a:cubicBezTo>
                  <a:pt x="1198" y="2218"/>
                  <a:pt x="1317" y="2336"/>
                  <a:pt x="1317" y="2483"/>
                </a:cubicBezTo>
                <a:cubicBezTo>
                  <a:pt x="1317" y="2630"/>
                  <a:pt x="1198" y="2748"/>
                  <a:pt x="1052" y="2748"/>
                </a:cubicBezTo>
                <a:cubicBezTo>
                  <a:pt x="905" y="2748"/>
                  <a:pt x="786" y="2630"/>
                  <a:pt x="786" y="2483"/>
                </a:cubicBezTo>
                <a:cubicBezTo>
                  <a:pt x="786" y="2336"/>
                  <a:pt x="905" y="2218"/>
                  <a:pt x="1052" y="2218"/>
                </a:cubicBezTo>
                <a:close/>
                <a:moveTo>
                  <a:pt x="2309" y="576"/>
                </a:moveTo>
                <a:cubicBezTo>
                  <a:pt x="2097" y="610"/>
                  <a:pt x="2097" y="610"/>
                  <a:pt x="2097" y="610"/>
                </a:cubicBezTo>
                <a:cubicBezTo>
                  <a:pt x="2086" y="583"/>
                  <a:pt x="2076" y="564"/>
                  <a:pt x="2068" y="553"/>
                </a:cubicBezTo>
                <a:cubicBezTo>
                  <a:pt x="2032" y="509"/>
                  <a:pt x="1929" y="502"/>
                  <a:pt x="1892" y="549"/>
                </a:cubicBezTo>
                <a:cubicBezTo>
                  <a:pt x="1882" y="560"/>
                  <a:pt x="1877" y="574"/>
                  <a:pt x="1877" y="590"/>
                </a:cubicBezTo>
                <a:cubicBezTo>
                  <a:pt x="1877" y="607"/>
                  <a:pt x="1882" y="621"/>
                  <a:pt x="1892" y="634"/>
                </a:cubicBezTo>
                <a:cubicBezTo>
                  <a:pt x="1902" y="646"/>
                  <a:pt x="1918" y="657"/>
                  <a:pt x="1942" y="665"/>
                </a:cubicBezTo>
                <a:cubicBezTo>
                  <a:pt x="2026" y="686"/>
                  <a:pt x="2026" y="686"/>
                  <a:pt x="2026" y="686"/>
                </a:cubicBezTo>
                <a:cubicBezTo>
                  <a:pt x="2141" y="717"/>
                  <a:pt x="2218" y="750"/>
                  <a:pt x="2257" y="784"/>
                </a:cubicBezTo>
                <a:cubicBezTo>
                  <a:pt x="2308" y="830"/>
                  <a:pt x="2334" y="888"/>
                  <a:pt x="2334" y="959"/>
                </a:cubicBezTo>
                <a:cubicBezTo>
                  <a:pt x="2334" y="1000"/>
                  <a:pt x="2325" y="1038"/>
                  <a:pt x="2306" y="1073"/>
                </a:cubicBezTo>
                <a:cubicBezTo>
                  <a:pt x="2288" y="1107"/>
                  <a:pt x="2264" y="1136"/>
                  <a:pt x="2235" y="1160"/>
                </a:cubicBezTo>
                <a:cubicBezTo>
                  <a:pt x="2207" y="1182"/>
                  <a:pt x="2176" y="1199"/>
                  <a:pt x="2144" y="1210"/>
                </a:cubicBezTo>
                <a:cubicBezTo>
                  <a:pt x="2112" y="1220"/>
                  <a:pt x="2072" y="1227"/>
                  <a:pt x="2026" y="1228"/>
                </a:cubicBezTo>
                <a:cubicBezTo>
                  <a:pt x="2026" y="1336"/>
                  <a:pt x="2026" y="1336"/>
                  <a:pt x="2026" y="1336"/>
                </a:cubicBezTo>
                <a:cubicBezTo>
                  <a:pt x="1942" y="1336"/>
                  <a:pt x="1942" y="1336"/>
                  <a:pt x="1942" y="1336"/>
                </a:cubicBezTo>
                <a:cubicBezTo>
                  <a:pt x="1942" y="1228"/>
                  <a:pt x="1942" y="1228"/>
                  <a:pt x="1942" y="1228"/>
                </a:cubicBezTo>
                <a:cubicBezTo>
                  <a:pt x="1886" y="1223"/>
                  <a:pt x="1841" y="1214"/>
                  <a:pt x="1806" y="1201"/>
                </a:cubicBezTo>
                <a:cubicBezTo>
                  <a:pt x="1772" y="1188"/>
                  <a:pt x="1742" y="1170"/>
                  <a:pt x="1716" y="1147"/>
                </a:cubicBezTo>
                <a:cubicBezTo>
                  <a:pt x="1691" y="1124"/>
                  <a:pt x="1672" y="1099"/>
                  <a:pt x="1658" y="1072"/>
                </a:cubicBezTo>
                <a:cubicBezTo>
                  <a:pt x="1644" y="1045"/>
                  <a:pt x="1634" y="1013"/>
                  <a:pt x="1627" y="975"/>
                </a:cubicBezTo>
                <a:cubicBezTo>
                  <a:pt x="1857" y="948"/>
                  <a:pt x="1857" y="948"/>
                  <a:pt x="1857" y="948"/>
                </a:cubicBezTo>
                <a:cubicBezTo>
                  <a:pt x="1864" y="986"/>
                  <a:pt x="1873" y="1013"/>
                  <a:pt x="1885" y="1030"/>
                </a:cubicBezTo>
                <a:cubicBezTo>
                  <a:pt x="1927" y="1090"/>
                  <a:pt x="2047" y="1099"/>
                  <a:pt x="2097" y="1044"/>
                </a:cubicBezTo>
                <a:cubicBezTo>
                  <a:pt x="2111" y="1028"/>
                  <a:pt x="2119" y="1009"/>
                  <a:pt x="2119" y="988"/>
                </a:cubicBezTo>
                <a:cubicBezTo>
                  <a:pt x="2119" y="971"/>
                  <a:pt x="2113" y="954"/>
                  <a:pt x="2100" y="939"/>
                </a:cubicBezTo>
                <a:cubicBezTo>
                  <a:pt x="2087" y="924"/>
                  <a:pt x="2062" y="910"/>
                  <a:pt x="2026" y="897"/>
                </a:cubicBezTo>
                <a:cubicBezTo>
                  <a:pt x="1942" y="873"/>
                  <a:pt x="1942" y="873"/>
                  <a:pt x="1942" y="873"/>
                </a:cubicBezTo>
                <a:cubicBezTo>
                  <a:pt x="1866" y="852"/>
                  <a:pt x="1811" y="833"/>
                  <a:pt x="1779" y="817"/>
                </a:cubicBezTo>
                <a:cubicBezTo>
                  <a:pt x="1747" y="802"/>
                  <a:pt x="1719" y="777"/>
                  <a:pt x="1696" y="743"/>
                </a:cubicBezTo>
                <a:cubicBezTo>
                  <a:pt x="1672" y="708"/>
                  <a:pt x="1660" y="666"/>
                  <a:pt x="1660" y="617"/>
                </a:cubicBezTo>
                <a:cubicBezTo>
                  <a:pt x="1660" y="549"/>
                  <a:pt x="1684" y="493"/>
                  <a:pt x="1731" y="447"/>
                </a:cubicBezTo>
                <a:cubicBezTo>
                  <a:pt x="1778" y="402"/>
                  <a:pt x="1849" y="377"/>
                  <a:pt x="1942" y="372"/>
                </a:cubicBezTo>
                <a:cubicBezTo>
                  <a:pt x="1942" y="315"/>
                  <a:pt x="1942" y="315"/>
                  <a:pt x="1942" y="315"/>
                </a:cubicBezTo>
                <a:cubicBezTo>
                  <a:pt x="2026" y="315"/>
                  <a:pt x="2026" y="315"/>
                  <a:pt x="2026" y="315"/>
                </a:cubicBezTo>
                <a:cubicBezTo>
                  <a:pt x="2026" y="372"/>
                  <a:pt x="2026" y="372"/>
                  <a:pt x="2026" y="372"/>
                </a:cubicBezTo>
                <a:cubicBezTo>
                  <a:pt x="2111" y="377"/>
                  <a:pt x="2176" y="397"/>
                  <a:pt x="2221" y="432"/>
                </a:cubicBezTo>
                <a:cubicBezTo>
                  <a:pt x="2266" y="467"/>
                  <a:pt x="2295" y="515"/>
                  <a:pt x="2309" y="576"/>
                </a:cubicBezTo>
                <a:close/>
                <a:moveTo>
                  <a:pt x="1975" y="0"/>
                </a:moveTo>
                <a:cubicBezTo>
                  <a:pt x="1522" y="0"/>
                  <a:pt x="1155" y="367"/>
                  <a:pt x="1155" y="820"/>
                </a:cubicBezTo>
                <a:cubicBezTo>
                  <a:pt x="1155" y="1272"/>
                  <a:pt x="1522" y="1640"/>
                  <a:pt x="1975" y="1640"/>
                </a:cubicBezTo>
                <a:cubicBezTo>
                  <a:pt x="2428" y="1640"/>
                  <a:pt x="2794" y="1272"/>
                  <a:pt x="2794" y="820"/>
                </a:cubicBezTo>
                <a:cubicBezTo>
                  <a:pt x="2794" y="367"/>
                  <a:pt x="2428" y="0"/>
                  <a:pt x="1975" y="0"/>
                </a:cubicBezTo>
                <a:close/>
                <a:moveTo>
                  <a:pt x="1975" y="240"/>
                </a:moveTo>
                <a:cubicBezTo>
                  <a:pt x="1654" y="240"/>
                  <a:pt x="1395" y="500"/>
                  <a:pt x="1395" y="820"/>
                </a:cubicBezTo>
                <a:cubicBezTo>
                  <a:pt x="1395" y="1140"/>
                  <a:pt x="1654" y="1399"/>
                  <a:pt x="1975" y="1399"/>
                </a:cubicBezTo>
                <a:cubicBezTo>
                  <a:pt x="2295" y="1399"/>
                  <a:pt x="2554" y="1140"/>
                  <a:pt x="2554" y="820"/>
                </a:cubicBezTo>
                <a:cubicBezTo>
                  <a:pt x="2554" y="500"/>
                  <a:pt x="2295" y="240"/>
                  <a:pt x="1975" y="240"/>
                </a:cubicBezTo>
                <a:close/>
                <a:moveTo>
                  <a:pt x="973" y="2386"/>
                </a:moveTo>
                <a:cubicBezTo>
                  <a:pt x="893" y="2386"/>
                  <a:pt x="827" y="2451"/>
                  <a:pt x="827" y="2532"/>
                </a:cubicBezTo>
                <a:cubicBezTo>
                  <a:pt x="827" y="2613"/>
                  <a:pt x="893" y="2678"/>
                  <a:pt x="973" y="2678"/>
                </a:cubicBezTo>
                <a:cubicBezTo>
                  <a:pt x="1054" y="2678"/>
                  <a:pt x="1119" y="2613"/>
                  <a:pt x="1119" y="2532"/>
                </a:cubicBezTo>
                <a:cubicBezTo>
                  <a:pt x="1119" y="2451"/>
                  <a:pt x="1054" y="2386"/>
                  <a:pt x="973" y="2386"/>
                </a:cubicBezTo>
                <a:close/>
                <a:moveTo>
                  <a:pt x="2444" y="1794"/>
                </a:moveTo>
                <a:cubicBezTo>
                  <a:pt x="2302" y="1863"/>
                  <a:pt x="2143" y="1901"/>
                  <a:pt x="1975" y="1901"/>
                </a:cubicBezTo>
                <a:cubicBezTo>
                  <a:pt x="1772" y="1901"/>
                  <a:pt x="1583" y="1845"/>
                  <a:pt x="1421" y="1748"/>
                </a:cubicBezTo>
                <a:cubicBezTo>
                  <a:pt x="1333" y="1766"/>
                  <a:pt x="1249" y="1788"/>
                  <a:pt x="1168" y="1815"/>
                </a:cubicBezTo>
                <a:cubicBezTo>
                  <a:pt x="997" y="1589"/>
                  <a:pt x="997" y="1589"/>
                  <a:pt x="997" y="1589"/>
                </a:cubicBezTo>
                <a:cubicBezTo>
                  <a:pt x="915" y="1478"/>
                  <a:pt x="879" y="1498"/>
                  <a:pt x="832" y="1658"/>
                </a:cubicBezTo>
                <a:cubicBezTo>
                  <a:pt x="717" y="2043"/>
                  <a:pt x="717" y="2043"/>
                  <a:pt x="717" y="2043"/>
                </a:cubicBezTo>
                <a:cubicBezTo>
                  <a:pt x="560" y="2157"/>
                  <a:pt x="437" y="2295"/>
                  <a:pt x="360" y="2448"/>
                </a:cubicBezTo>
                <a:cubicBezTo>
                  <a:pt x="75" y="2448"/>
                  <a:pt x="75" y="2448"/>
                  <a:pt x="75" y="2448"/>
                </a:cubicBezTo>
                <a:cubicBezTo>
                  <a:pt x="34" y="2448"/>
                  <a:pt x="0" y="2482"/>
                  <a:pt x="0" y="2523"/>
                </a:cubicBezTo>
                <a:cubicBezTo>
                  <a:pt x="0" y="3130"/>
                  <a:pt x="0" y="3130"/>
                  <a:pt x="0" y="3130"/>
                </a:cubicBezTo>
                <a:cubicBezTo>
                  <a:pt x="0" y="3171"/>
                  <a:pt x="34" y="3205"/>
                  <a:pt x="75" y="3205"/>
                </a:cubicBezTo>
                <a:cubicBezTo>
                  <a:pt x="369" y="3205"/>
                  <a:pt x="369" y="3205"/>
                  <a:pt x="369" y="3205"/>
                </a:cubicBezTo>
                <a:cubicBezTo>
                  <a:pt x="483" y="3421"/>
                  <a:pt x="690" y="3606"/>
                  <a:pt x="956" y="3734"/>
                </a:cubicBezTo>
                <a:cubicBezTo>
                  <a:pt x="956" y="4105"/>
                  <a:pt x="956" y="4105"/>
                  <a:pt x="956" y="4105"/>
                </a:cubicBezTo>
                <a:cubicBezTo>
                  <a:pt x="956" y="4136"/>
                  <a:pt x="981" y="4161"/>
                  <a:pt x="1011" y="4161"/>
                </a:cubicBezTo>
                <a:cubicBezTo>
                  <a:pt x="1532" y="4161"/>
                  <a:pt x="1532" y="4161"/>
                  <a:pt x="1532" y="4161"/>
                </a:cubicBezTo>
                <a:cubicBezTo>
                  <a:pt x="1562" y="4161"/>
                  <a:pt x="1587" y="4136"/>
                  <a:pt x="1587" y="4105"/>
                </a:cubicBezTo>
                <a:cubicBezTo>
                  <a:pt x="1587" y="3912"/>
                  <a:pt x="1587" y="3912"/>
                  <a:pt x="1587" y="3912"/>
                </a:cubicBezTo>
                <a:cubicBezTo>
                  <a:pt x="1669" y="3922"/>
                  <a:pt x="1753" y="3926"/>
                  <a:pt x="1839" y="3926"/>
                </a:cubicBezTo>
                <a:cubicBezTo>
                  <a:pt x="1986" y="3926"/>
                  <a:pt x="2127" y="3912"/>
                  <a:pt x="2262" y="3886"/>
                </a:cubicBezTo>
                <a:cubicBezTo>
                  <a:pt x="2262" y="4097"/>
                  <a:pt x="2262" y="4097"/>
                  <a:pt x="2262" y="4097"/>
                </a:cubicBezTo>
                <a:cubicBezTo>
                  <a:pt x="2262" y="4132"/>
                  <a:pt x="2290" y="4161"/>
                  <a:pt x="2325" y="4161"/>
                </a:cubicBezTo>
                <a:cubicBezTo>
                  <a:pt x="2829" y="4161"/>
                  <a:pt x="2829" y="4161"/>
                  <a:pt x="2829" y="4161"/>
                </a:cubicBezTo>
                <a:cubicBezTo>
                  <a:pt x="2864" y="4161"/>
                  <a:pt x="2893" y="4132"/>
                  <a:pt x="2893" y="4097"/>
                </a:cubicBezTo>
                <a:cubicBezTo>
                  <a:pt x="2893" y="3639"/>
                  <a:pt x="2893" y="3639"/>
                  <a:pt x="2893" y="3639"/>
                </a:cubicBezTo>
                <a:cubicBezTo>
                  <a:pt x="3182" y="3453"/>
                  <a:pt x="3373" y="3192"/>
                  <a:pt x="3403" y="2900"/>
                </a:cubicBezTo>
                <a:cubicBezTo>
                  <a:pt x="3436" y="2923"/>
                  <a:pt x="3480" y="2937"/>
                  <a:pt x="3529" y="2937"/>
                </a:cubicBezTo>
                <a:cubicBezTo>
                  <a:pt x="3631" y="2937"/>
                  <a:pt x="3714" y="2875"/>
                  <a:pt x="3714" y="2797"/>
                </a:cubicBezTo>
                <a:cubicBezTo>
                  <a:pt x="3714" y="2720"/>
                  <a:pt x="3631" y="2658"/>
                  <a:pt x="3529" y="2658"/>
                </a:cubicBezTo>
                <a:cubicBezTo>
                  <a:pt x="3478" y="2658"/>
                  <a:pt x="3432" y="2673"/>
                  <a:pt x="3398" y="2699"/>
                </a:cubicBezTo>
                <a:cubicBezTo>
                  <a:pt x="3337" y="2290"/>
                  <a:pt x="2960" y="1947"/>
                  <a:pt x="2444" y="1794"/>
                </a:cubicBez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defRPr>
            </a:lvl9pPr>
          </a:lstStyle>
          <a:p>
            <a:pPr eaLnBrk="1" fontAlgn="auto" hangingPunct="1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6" name="圆角矩形 135"/>
          <p:cNvSpPr/>
          <p:nvPr>
            <p:custDataLst>
              <p:tags r:id="rId11"/>
            </p:custDataLst>
          </p:nvPr>
        </p:nvSpPr>
        <p:spPr>
          <a:xfrm>
            <a:off x="7174230" y="1878330"/>
            <a:ext cx="491490" cy="495300"/>
          </a:xfrm>
          <a:prstGeom prst="roundRect">
            <a:avLst>
              <a:gd name="adj" fmla="val 50000"/>
            </a:avLst>
          </a:prstGeom>
          <a:solidFill>
            <a:srgbClr val="1F74AD"/>
          </a:solidFill>
          <a:ln>
            <a:solidFill>
              <a:srgbClr val="1F74AD">
                <a:lumMod val="75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lang="zh-CN" altLang="en-US" sz="1350" dirty="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6" name="Freeform 63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7300595" y="2009140"/>
            <a:ext cx="231775" cy="227330"/>
          </a:xfrm>
          <a:custGeom>
            <a:avLst/>
            <a:gdLst>
              <a:gd name="T0" fmla="*/ 38 w 59"/>
              <a:gd name="T1" fmla="*/ 34 h 58"/>
              <a:gd name="T2" fmla="*/ 36 w 59"/>
              <a:gd name="T3" fmla="*/ 7 h 58"/>
              <a:gd name="T4" fmla="*/ 8 w 59"/>
              <a:gd name="T5" fmla="*/ 7 h 58"/>
              <a:gd name="T6" fmla="*/ 8 w 59"/>
              <a:gd name="T7" fmla="*/ 35 h 58"/>
              <a:gd name="T8" fmla="*/ 34 w 59"/>
              <a:gd name="T9" fmla="*/ 37 h 58"/>
              <a:gd name="T10" fmla="*/ 38 w 59"/>
              <a:gd name="T11" fmla="*/ 40 h 58"/>
              <a:gd name="T12" fmla="*/ 38 w 59"/>
              <a:gd name="T13" fmla="*/ 44 h 58"/>
              <a:gd name="T14" fmla="*/ 51 w 59"/>
              <a:gd name="T15" fmla="*/ 57 h 58"/>
              <a:gd name="T16" fmla="*/ 55 w 59"/>
              <a:gd name="T17" fmla="*/ 57 h 58"/>
              <a:gd name="T18" fmla="*/ 58 w 59"/>
              <a:gd name="T19" fmla="*/ 55 h 58"/>
              <a:gd name="T20" fmla="*/ 58 w 59"/>
              <a:gd name="T21" fmla="*/ 50 h 58"/>
              <a:gd name="T22" fmla="*/ 44 w 59"/>
              <a:gd name="T23" fmla="*/ 37 h 58"/>
              <a:gd name="T24" fmla="*/ 41 w 59"/>
              <a:gd name="T25" fmla="*/ 37 h 58"/>
              <a:gd name="T26" fmla="*/ 38 w 59"/>
              <a:gd name="T27" fmla="*/ 34 h 58"/>
              <a:gd name="T28" fmla="*/ 33 w 59"/>
              <a:gd name="T29" fmla="*/ 32 h 58"/>
              <a:gd name="T30" fmla="*/ 33 w 59"/>
              <a:gd name="T31" fmla="*/ 11 h 58"/>
              <a:gd name="T32" fmla="*/ 11 w 59"/>
              <a:gd name="T33" fmla="*/ 11 h 58"/>
              <a:gd name="T34" fmla="*/ 11 w 59"/>
              <a:gd name="T35" fmla="*/ 32 h 58"/>
              <a:gd name="T36" fmla="*/ 33 w 59"/>
              <a:gd name="T37" fmla="*/ 32 h 58"/>
              <a:gd name="T38" fmla="*/ 33 w 59"/>
              <a:gd name="T39" fmla="*/ 32 h 58"/>
              <a:gd name="T40" fmla="*/ 28 w 59"/>
              <a:gd name="T41" fmla="*/ 11 h 58"/>
              <a:gd name="T42" fmla="*/ 14 w 59"/>
              <a:gd name="T43" fmla="*/ 13 h 58"/>
              <a:gd name="T44" fmla="*/ 14 w 59"/>
              <a:gd name="T45" fmla="*/ 29 h 58"/>
              <a:gd name="T46" fmla="*/ 15 w 59"/>
              <a:gd name="T47" fmla="*/ 31 h 58"/>
              <a:gd name="T48" fmla="*/ 16 w 59"/>
              <a:gd name="T49" fmla="*/ 14 h 58"/>
              <a:gd name="T50" fmla="*/ 28 w 59"/>
              <a:gd name="T51" fmla="*/ 11 h 58"/>
              <a:gd name="T52" fmla="*/ 28 w 59"/>
              <a:gd name="T53" fmla="*/ 1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9" h="58">
                <a:moveTo>
                  <a:pt x="38" y="34"/>
                </a:moveTo>
                <a:cubicBezTo>
                  <a:pt x="44" y="26"/>
                  <a:pt x="43" y="14"/>
                  <a:pt x="36" y="7"/>
                </a:cubicBezTo>
                <a:cubicBezTo>
                  <a:pt x="28" y="0"/>
                  <a:pt x="16" y="0"/>
                  <a:pt x="8" y="7"/>
                </a:cubicBezTo>
                <a:cubicBezTo>
                  <a:pt x="0" y="15"/>
                  <a:pt x="0" y="28"/>
                  <a:pt x="8" y="35"/>
                </a:cubicBezTo>
                <a:cubicBezTo>
                  <a:pt x="15" y="42"/>
                  <a:pt x="27" y="43"/>
                  <a:pt x="34" y="37"/>
                </a:cubicBezTo>
                <a:cubicBezTo>
                  <a:pt x="38" y="40"/>
                  <a:pt x="38" y="40"/>
                  <a:pt x="38" y="40"/>
                </a:cubicBezTo>
                <a:cubicBezTo>
                  <a:pt x="37" y="41"/>
                  <a:pt x="37" y="43"/>
                  <a:pt x="38" y="44"/>
                </a:cubicBezTo>
                <a:cubicBezTo>
                  <a:pt x="51" y="57"/>
                  <a:pt x="51" y="57"/>
                  <a:pt x="51" y="57"/>
                </a:cubicBezTo>
                <a:cubicBezTo>
                  <a:pt x="52" y="58"/>
                  <a:pt x="54" y="58"/>
                  <a:pt x="55" y="57"/>
                </a:cubicBezTo>
                <a:cubicBezTo>
                  <a:pt x="58" y="55"/>
                  <a:pt x="58" y="55"/>
                  <a:pt x="58" y="55"/>
                </a:cubicBezTo>
                <a:cubicBezTo>
                  <a:pt x="59" y="53"/>
                  <a:pt x="59" y="51"/>
                  <a:pt x="58" y="50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6"/>
                  <a:pt x="42" y="36"/>
                  <a:pt x="41" y="37"/>
                </a:cubicBezTo>
                <a:cubicBezTo>
                  <a:pt x="38" y="34"/>
                  <a:pt x="38" y="34"/>
                  <a:pt x="38" y="34"/>
                </a:cubicBezTo>
                <a:close/>
                <a:moveTo>
                  <a:pt x="33" y="32"/>
                </a:moveTo>
                <a:cubicBezTo>
                  <a:pt x="38" y="26"/>
                  <a:pt x="38" y="17"/>
                  <a:pt x="33" y="11"/>
                </a:cubicBezTo>
                <a:cubicBezTo>
                  <a:pt x="27" y="5"/>
                  <a:pt x="17" y="5"/>
                  <a:pt x="11" y="11"/>
                </a:cubicBezTo>
                <a:cubicBezTo>
                  <a:pt x="6" y="17"/>
                  <a:pt x="6" y="26"/>
                  <a:pt x="11" y="32"/>
                </a:cubicBezTo>
                <a:cubicBezTo>
                  <a:pt x="17" y="38"/>
                  <a:pt x="27" y="38"/>
                  <a:pt x="33" y="32"/>
                </a:cubicBezTo>
                <a:cubicBezTo>
                  <a:pt x="33" y="32"/>
                  <a:pt x="33" y="32"/>
                  <a:pt x="33" y="32"/>
                </a:cubicBezTo>
                <a:close/>
                <a:moveTo>
                  <a:pt x="28" y="11"/>
                </a:moveTo>
                <a:cubicBezTo>
                  <a:pt x="23" y="9"/>
                  <a:pt x="18" y="9"/>
                  <a:pt x="14" y="13"/>
                </a:cubicBezTo>
                <a:cubicBezTo>
                  <a:pt x="9" y="18"/>
                  <a:pt x="9" y="25"/>
                  <a:pt x="14" y="29"/>
                </a:cubicBezTo>
                <a:cubicBezTo>
                  <a:pt x="14" y="30"/>
                  <a:pt x="15" y="30"/>
                  <a:pt x="15" y="31"/>
                </a:cubicBezTo>
                <a:cubicBezTo>
                  <a:pt x="12" y="26"/>
                  <a:pt x="12" y="19"/>
                  <a:pt x="16" y="14"/>
                </a:cubicBezTo>
                <a:cubicBezTo>
                  <a:pt x="19" y="11"/>
                  <a:pt x="24" y="10"/>
                  <a:pt x="28" y="11"/>
                </a:cubicBezTo>
                <a:cubicBezTo>
                  <a:pt x="28" y="11"/>
                  <a:pt x="28" y="11"/>
                  <a:pt x="28" y="1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 fontScale="57500" lnSpcReduction="20000"/>
          </a:bodyPr>
          <a:lstStyle/>
          <a:p>
            <a:pPr fontAlgn="auto">
              <a:lnSpc>
                <a:spcPct val="140000"/>
              </a:lnSpc>
            </a:pPr>
            <a:endParaRPr lang="zh-CN" altLang="en-US" sz="135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文本框 174"/>
          <p:cNvSpPr txBox="1"/>
          <p:nvPr>
            <p:custDataLst>
              <p:tags r:id="rId13"/>
            </p:custDataLst>
          </p:nvPr>
        </p:nvSpPr>
        <p:spPr>
          <a:xfrm>
            <a:off x="7690485" y="1801495"/>
            <a:ext cx="4023995" cy="4349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000" b="1" spc="150"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对个别学生的教育和帮助</a:t>
            </a:r>
            <a:endParaRPr lang="zh-CN" altLang="en-US" sz="2000" b="1" spc="150"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4" name="圆角矩形 143"/>
          <p:cNvSpPr/>
          <p:nvPr>
            <p:custDataLst>
              <p:tags r:id="rId14"/>
            </p:custDataLst>
          </p:nvPr>
        </p:nvSpPr>
        <p:spPr>
          <a:xfrm>
            <a:off x="7174230" y="2581910"/>
            <a:ext cx="491490" cy="495300"/>
          </a:xfrm>
          <a:prstGeom prst="roundRect">
            <a:avLst>
              <a:gd name="adj" fmla="val 50000"/>
            </a:avLst>
          </a:prstGeom>
          <a:solidFill>
            <a:srgbClr val="3498DB"/>
          </a:solidFill>
          <a:ln>
            <a:solidFill>
              <a:srgbClr val="3498DB">
                <a:lumMod val="75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lang="zh-CN" altLang="en-US" sz="135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6" name="文本框 175"/>
          <p:cNvSpPr txBox="1"/>
          <p:nvPr>
            <p:custDataLst>
              <p:tags r:id="rId15"/>
            </p:custDataLst>
          </p:nvPr>
        </p:nvSpPr>
        <p:spPr>
          <a:xfrm>
            <a:off x="7690485" y="2457450"/>
            <a:ext cx="4389755" cy="79184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000" b="1" spc="150"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对某个问题的解决或现状的扭转</a:t>
            </a:r>
            <a:endParaRPr lang="zh-CN" altLang="en-US" sz="2000" b="1" spc="150"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0" name="圆角矩形 139"/>
          <p:cNvSpPr/>
          <p:nvPr>
            <p:custDataLst>
              <p:tags r:id="rId16"/>
            </p:custDataLst>
          </p:nvPr>
        </p:nvSpPr>
        <p:spPr>
          <a:xfrm rot="8707077">
            <a:off x="7174230" y="3285490"/>
            <a:ext cx="491490" cy="495300"/>
          </a:xfrm>
          <a:prstGeom prst="roundRect">
            <a:avLst>
              <a:gd name="adj" fmla="val 50000"/>
            </a:avLst>
          </a:prstGeom>
          <a:solidFill>
            <a:srgbClr val="1AA3AA"/>
          </a:solidFill>
          <a:ln>
            <a:solidFill>
              <a:srgbClr val="1AA3AA">
                <a:lumMod val="75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lang="zh-CN" altLang="en-US" sz="1350" dirty="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2" name="Freeform 64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7325360" y="3394710"/>
            <a:ext cx="207645" cy="248285"/>
          </a:xfrm>
          <a:custGeom>
            <a:avLst/>
            <a:gdLst>
              <a:gd name="T0" fmla="*/ 34 w 53"/>
              <a:gd name="T1" fmla="*/ 54 h 63"/>
              <a:gd name="T2" fmla="*/ 35 w 53"/>
              <a:gd name="T3" fmla="*/ 56 h 63"/>
              <a:gd name="T4" fmla="*/ 19 w 53"/>
              <a:gd name="T5" fmla="*/ 57 h 63"/>
              <a:gd name="T6" fmla="*/ 18 w 53"/>
              <a:gd name="T7" fmla="*/ 55 h 63"/>
              <a:gd name="T8" fmla="*/ 19 w 53"/>
              <a:gd name="T9" fmla="*/ 54 h 63"/>
              <a:gd name="T10" fmla="*/ 32 w 53"/>
              <a:gd name="T11" fmla="*/ 61 h 63"/>
              <a:gd name="T12" fmla="*/ 23 w 53"/>
              <a:gd name="T13" fmla="*/ 63 h 63"/>
              <a:gd name="T14" fmla="*/ 21 w 53"/>
              <a:gd name="T15" fmla="*/ 59 h 63"/>
              <a:gd name="T16" fmla="*/ 26 w 53"/>
              <a:gd name="T17" fmla="*/ 15 h 63"/>
              <a:gd name="T18" fmla="*/ 33 w 53"/>
              <a:gd name="T19" fmla="*/ 52 h 63"/>
              <a:gd name="T20" fmla="*/ 12 w 53"/>
              <a:gd name="T21" fmla="*/ 29 h 63"/>
              <a:gd name="T22" fmla="*/ 26 w 53"/>
              <a:gd name="T23" fmla="*/ 15 h 63"/>
              <a:gd name="T24" fmla="*/ 29 w 53"/>
              <a:gd name="T25" fmla="*/ 17 h 63"/>
              <a:gd name="T26" fmla="*/ 32 w 53"/>
              <a:gd name="T27" fmla="*/ 19 h 63"/>
              <a:gd name="T28" fmla="*/ 29 w 53"/>
              <a:gd name="T29" fmla="*/ 18 h 63"/>
              <a:gd name="T30" fmla="*/ 20 w 53"/>
              <a:gd name="T31" fmla="*/ 22 h 63"/>
              <a:gd name="T32" fmla="*/ 17 w 53"/>
              <a:gd name="T33" fmla="*/ 29 h 63"/>
              <a:gd name="T34" fmla="*/ 16 w 53"/>
              <a:gd name="T35" fmla="*/ 34 h 63"/>
              <a:gd name="T36" fmla="*/ 15 w 53"/>
              <a:gd name="T37" fmla="*/ 31 h 63"/>
              <a:gd name="T38" fmla="*/ 15 w 53"/>
              <a:gd name="T39" fmla="*/ 25 h 63"/>
              <a:gd name="T40" fmla="*/ 19 w 53"/>
              <a:gd name="T41" fmla="*/ 20 h 63"/>
              <a:gd name="T42" fmla="*/ 26 w 53"/>
              <a:gd name="T43" fmla="*/ 17 h 63"/>
              <a:gd name="T44" fmla="*/ 28 w 53"/>
              <a:gd name="T45" fmla="*/ 17 h 63"/>
              <a:gd name="T46" fmla="*/ 28 w 53"/>
              <a:gd name="T47" fmla="*/ 0 h 63"/>
              <a:gd name="T48" fmla="*/ 27 w 53"/>
              <a:gd name="T49" fmla="*/ 10 h 63"/>
              <a:gd name="T50" fmla="*/ 25 w 53"/>
              <a:gd name="T51" fmla="*/ 0 h 63"/>
              <a:gd name="T52" fmla="*/ 47 w 53"/>
              <a:gd name="T53" fmla="*/ 10 h 63"/>
              <a:gd name="T54" fmla="*/ 38 w 53"/>
              <a:gd name="T55" fmla="*/ 14 h 63"/>
              <a:gd name="T56" fmla="*/ 14 w 53"/>
              <a:gd name="T57" fmla="*/ 42 h 63"/>
              <a:gd name="T58" fmla="*/ 6 w 53"/>
              <a:gd name="T59" fmla="*/ 45 h 63"/>
              <a:gd name="T60" fmla="*/ 14 w 53"/>
              <a:gd name="T61" fmla="*/ 42 h 63"/>
              <a:gd name="T62" fmla="*/ 9 w 53"/>
              <a:gd name="T63" fmla="*/ 7 h 63"/>
              <a:gd name="T64" fmla="*/ 13 w 53"/>
              <a:gd name="T65" fmla="*/ 16 h 63"/>
              <a:gd name="T66" fmla="*/ 9 w 53"/>
              <a:gd name="T67" fmla="*/ 7 h 63"/>
              <a:gd name="T68" fmla="*/ 44 w 53"/>
              <a:gd name="T69" fmla="*/ 47 h 63"/>
              <a:gd name="T70" fmla="*/ 42 w 53"/>
              <a:gd name="T71" fmla="*/ 40 h 63"/>
              <a:gd name="T72" fmla="*/ 39 w 53"/>
              <a:gd name="T73" fmla="*/ 42 h 63"/>
              <a:gd name="T74" fmla="*/ 53 w 53"/>
              <a:gd name="T75" fmla="*/ 29 h 63"/>
              <a:gd name="T76" fmla="*/ 45 w 53"/>
              <a:gd name="T77" fmla="*/ 29 h 63"/>
              <a:gd name="T78" fmla="*/ 53 w 53"/>
              <a:gd name="T79" fmla="*/ 26 h 63"/>
              <a:gd name="T80" fmla="*/ 0 w 53"/>
              <a:gd name="T81" fmla="*/ 29 h 63"/>
              <a:gd name="T82" fmla="*/ 8 w 53"/>
              <a:gd name="T83" fmla="*/ 26 h 63"/>
              <a:gd name="T84" fmla="*/ 8 w 53"/>
              <a:gd name="T85" fmla="*/ 2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63">
                <a:moveTo>
                  <a:pt x="19" y="54"/>
                </a:move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5" y="54"/>
                  <a:pt x="35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5" y="57"/>
                  <a:pt x="34" y="57"/>
                  <a:pt x="34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7"/>
                  <a:pt x="18" y="57"/>
                  <a:pt x="18" y="56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lose/>
                <a:moveTo>
                  <a:pt x="32" y="59"/>
                </a:moveTo>
                <a:cubicBezTo>
                  <a:pt x="32" y="61"/>
                  <a:pt x="32" y="61"/>
                  <a:pt x="32" y="61"/>
                </a:cubicBezTo>
                <a:cubicBezTo>
                  <a:pt x="32" y="62"/>
                  <a:pt x="31" y="63"/>
                  <a:pt x="30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3"/>
                  <a:pt x="21" y="62"/>
                  <a:pt x="21" y="61"/>
                </a:cubicBezTo>
                <a:cubicBezTo>
                  <a:pt x="21" y="59"/>
                  <a:pt x="21" y="59"/>
                  <a:pt x="21" y="59"/>
                </a:cubicBezTo>
                <a:cubicBezTo>
                  <a:pt x="32" y="59"/>
                  <a:pt x="32" y="59"/>
                  <a:pt x="32" y="59"/>
                </a:cubicBezTo>
                <a:close/>
                <a:moveTo>
                  <a:pt x="26" y="15"/>
                </a:moveTo>
                <a:cubicBezTo>
                  <a:pt x="34" y="15"/>
                  <a:pt x="40" y="21"/>
                  <a:pt x="40" y="29"/>
                </a:cubicBezTo>
                <a:cubicBezTo>
                  <a:pt x="40" y="37"/>
                  <a:pt x="33" y="39"/>
                  <a:pt x="33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39"/>
                  <a:pt x="12" y="37"/>
                  <a:pt x="12" y="29"/>
                </a:cubicBezTo>
                <a:cubicBezTo>
                  <a:pt x="12" y="21"/>
                  <a:pt x="19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lose/>
                <a:moveTo>
                  <a:pt x="28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1" y="18"/>
                  <a:pt x="32" y="19"/>
                  <a:pt x="34" y="20"/>
                </a:cubicBezTo>
                <a:cubicBezTo>
                  <a:pt x="33" y="19"/>
                  <a:pt x="33" y="19"/>
                  <a:pt x="32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0" y="19"/>
                  <a:pt x="30" y="19"/>
                  <a:pt x="29" y="18"/>
                </a:cubicBezTo>
                <a:cubicBezTo>
                  <a:pt x="28" y="19"/>
                  <a:pt x="27" y="19"/>
                  <a:pt x="26" y="19"/>
                </a:cubicBezTo>
                <a:cubicBezTo>
                  <a:pt x="24" y="20"/>
                  <a:pt x="22" y="21"/>
                  <a:pt x="20" y="22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5"/>
                  <a:pt x="17" y="27"/>
                  <a:pt x="17" y="29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1"/>
                  <a:pt x="16" y="33"/>
                  <a:pt x="16" y="34"/>
                </a:cubicBezTo>
                <a:cubicBezTo>
                  <a:pt x="16" y="33"/>
                  <a:pt x="16" y="33"/>
                  <a:pt x="15" y="3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29"/>
                  <a:pt x="15" y="28"/>
                  <a:pt x="15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4"/>
                  <a:pt x="17" y="22"/>
                  <a:pt x="18" y="21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19"/>
                  <a:pt x="22" y="18"/>
                  <a:pt x="24" y="17"/>
                </a:cubicBezTo>
                <a:cubicBezTo>
                  <a:pt x="25" y="17"/>
                  <a:pt x="25" y="17"/>
                  <a:pt x="26" y="17"/>
                </a:cubicBezTo>
                <a:cubicBezTo>
                  <a:pt x="27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lose/>
                <a:moveTo>
                  <a:pt x="25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7" y="10"/>
                  <a:pt x="27" y="10"/>
                </a:cubicBezTo>
                <a:cubicBezTo>
                  <a:pt x="26" y="10"/>
                  <a:pt x="25" y="10"/>
                  <a:pt x="25" y="10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44" y="7"/>
                </a:moveTo>
                <a:cubicBezTo>
                  <a:pt x="47" y="10"/>
                  <a:pt x="47" y="10"/>
                  <a:pt x="47" y="1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5"/>
                  <a:pt x="39" y="14"/>
                  <a:pt x="38" y="14"/>
                </a:cubicBezTo>
                <a:cubicBezTo>
                  <a:pt x="44" y="7"/>
                  <a:pt x="44" y="7"/>
                  <a:pt x="44" y="7"/>
                </a:cubicBezTo>
                <a:close/>
                <a:moveTo>
                  <a:pt x="14" y="42"/>
                </a:moveTo>
                <a:cubicBezTo>
                  <a:pt x="9" y="47"/>
                  <a:pt x="9" y="47"/>
                  <a:pt x="9" y="47"/>
                </a:cubicBezTo>
                <a:cubicBezTo>
                  <a:pt x="6" y="45"/>
                  <a:pt x="6" y="45"/>
                  <a:pt x="6" y="45"/>
                </a:cubicBezTo>
                <a:cubicBezTo>
                  <a:pt x="11" y="40"/>
                  <a:pt x="11" y="40"/>
                  <a:pt x="11" y="40"/>
                </a:cubicBezTo>
                <a:cubicBezTo>
                  <a:pt x="12" y="41"/>
                  <a:pt x="13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lose/>
                <a:moveTo>
                  <a:pt x="9" y="7"/>
                </a:moveTo>
                <a:cubicBezTo>
                  <a:pt x="6" y="10"/>
                  <a:pt x="6" y="10"/>
                  <a:pt x="6" y="10"/>
                </a:cubicBezTo>
                <a:cubicBezTo>
                  <a:pt x="13" y="16"/>
                  <a:pt x="13" y="16"/>
                  <a:pt x="13" y="16"/>
                </a:cubicBezTo>
                <a:cubicBezTo>
                  <a:pt x="14" y="15"/>
                  <a:pt x="14" y="14"/>
                  <a:pt x="15" y="14"/>
                </a:cubicBezTo>
                <a:cubicBezTo>
                  <a:pt x="9" y="7"/>
                  <a:pt x="9" y="7"/>
                  <a:pt x="9" y="7"/>
                </a:cubicBezTo>
                <a:close/>
                <a:moveTo>
                  <a:pt x="39" y="42"/>
                </a:moveTo>
                <a:cubicBezTo>
                  <a:pt x="44" y="47"/>
                  <a:pt x="44" y="47"/>
                  <a:pt x="44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42" y="40"/>
                  <a:pt x="42" y="40"/>
                  <a:pt x="42" y="40"/>
                </a:cubicBezTo>
                <a:cubicBezTo>
                  <a:pt x="41" y="41"/>
                  <a:pt x="40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lose/>
                <a:moveTo>
                  <a:pt x="53" y="26"/>
                </a:moveTo>
                <a:cubicBezTo>
                  <a:pt x="53" y="29"/>
                  <a:pt x="53" y="29"/>
                  <a:pt x="53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8"/>
                  <a:pt x="45" y="27"/>
                  <a:pt x="45" y="26"/>
                </a:cubicBezTo>
                <a:cubicBezTo>
                  <a:pt x="53" y="26"/>
                  <a:pt x="53" y="26"/>
                  <a:pt x="53" y="26"/>
                </a:cubicBezTo>
                <a:close/>
                <a:moveTo>
                  <a:pt x="8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6"/>
                  <a:pt x="0" y="26"/>
                  <a:pt x="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7"/>
                  <a:pt x="8" y="28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 fontScale="75000" lnSpcReduction="20000"/>
          </a:bodyPr>
          <a:lstStyle/>
          <a:p>
            <a:pPr fontAlgn="auto">
              <a:lnSpc>
                <a:spcPct val="130000"/>
              </a:lnSpc>
            </a:pPr>
            <a:endParaRPr lang="zh-CN" altLang="en-US" sz="135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7" name="文本框 176"/>
          <p:cNvSpPr txBox="1"/>
          <p:nvPr>
            <p:custDataLst>
              <p:tags r:id="rId18"/>
            </p:custDataLst>
          </p:nvPr>
        </p:nvSpPr>
        <p:spPr>
          <a:xfrm>
            <a:off x="7690485" y="3306445"/>
            <a:ext cx="4145915" cy="4349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000" b="1" spc="150"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一节成功或失败的班会</a:t>
            </a:r>
            <a:endParaRPr lang="zh-CN" altLang="en-US" sz="2000" b="1" spc="150"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8" name="圆角矩形 147"/>
          <p:cNvSpPr/>
          <p:nvPr>
            <p:custDataLst>
              <p:tags r:id="rId19"/>
            </p:custDataLst>
          </p:nvPr>
        </p:nvSpPr>
        <p:spPr>
          <a:xfrm>
            <a:off x="7174230" y="3988435"/>
            <a:ext cx="491490" cy="495300"/>
          </a:xfrm>
          <a:prstGeom prst="roundRect">
            <a:avLst>
              <a:gd name="adj" fmla="val 50000"/>
            </a:avLst>
          </a:prstGeom>
          <a:solidFill>
            <a:srgbClr val="69A35B"/>
          </a:solidFill>
          <a:ln>
            <a:solidFill>
              <a:srgbClr val="69A35B">
                <a:lumMod val="75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lang="zh-CN" altLang="en-US" sz="1350" dirty="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1" name="Freeform 60"/>
          <p:cNvSpPr>
            <a:spLocks noEditPoints="1"/>
          </p:cNvSpPr>
          <p:nvPr>
            <p:custDataLst>
              <p:tags r:id="rId20"/>
            </p:custDataLst>
          </p:nvPr>
        </p:nvSpPr>
        <p:spPr bwMode="auto">
          <a:xfrm>
            <a:off x="7308215" y="4151630"/>
            <a:ext cx="239395" cy="161290"/>
          </a:xfrm>
          <a:custGeom>
            <a:avLst/>
            <a:gdLst>
              <a:gd name="T0" fmla="*/ 56 w 61"/>
              <a:gd name="T1" fmla="*/ 3 h 41"/>
              <a:gd name="T2" fmla="*/ 55 w 61"/>
              <a:gd name="T3" fmla="*/ 0 h 41"/>
              <a:gd name="T4" fmla="*/ 47 w 61"/>
              <a:gd name="T5" fmla="*/ 1 h 41"/>
              <a:gd name="T6" fmla="*/ 10 w 61"/>
              <a:gd name="T7" fmla="*/ 3 h 41"/>
              <a:gd name="T8" fmla="*/ 9 w 61"/>
              <a:gd name="T9" fmla="*/ 0 h 41"/>
              <a:gd name="T10" fmla="*/ 6 w 61"/>
              <a:gd name="T11" fmla="*/ 1 h 41"/>
              <a:gd name="T12" fmla="*/ 2 w 61"/>
              <a:gd name="T13" fmla="*/ 3 h 41"/>
              <a:gd name="T14" fmla="*/ 0 w 61"/>
              <a:gd name="T15" fmla="*/ 40 h 41"/>
              <a:gd name="T16" fmla="*/ 59 w 61"/>
              <a:gd name="T17" fmla="*/ 41 h 41"/>
              <a:gd name="T18" fmla="*/ 61 w 61"/>
              <a:gd name="T19" fmla="*/ 4 h 41"/>
              <a:gd name="T20" fmla="*/ 59 w 61"/>
              <a:gd name="T21" fmla="*/ 3 h 41"/>
              <a:gd name="T22" fmla="*/ 5 w 61"/>
              <a:gd name="T23" fmla="*/ 8 h 41"/>
              <a:gd name="T24" fmla="*/ 10 w 61"/>
              <a:gd name="T25" fmla="*/ 8 h 41"/>
              <a:gd name="T26" fmla="*/ 8 w 61"/>
              <a:gd name="T27" fmla="*/ 5 h 41"/>
              <a:gd name="T28" fmla="*/ 48 w 61"/>
              <a:gd name="T29" fmla="*/ 6 h 41"/>
              <a:gd name="T30" fmla="*/ 47 w 61"/>
              <a:gd name="T31" fmla="*/ 8 h 41"/>
              <a:gd name="T32" fmla="*/ 55 w 61"/>
              <a:gd name="T33" fmla="*/ 9 h 41"/>
              <a:gd name="T34" fmla="*/ 56 w 61"/>
              <a:gd name="T35" fmla="*/ 7 h 41"/>
              <a:gd name="T36" fmla="*/ 55 w 61"/>
              <a:gd name="T37" fmla="*/ 6 h 41"/>
              <a:gd name="T38" fmla="*/ 48 w 61"/>
              <a:gd name="T39" fmla="*/ 22 h 41"/>
              <a:gd name="T40" fmla="*/ 14 w 61"/>
              <a:gd name="T41" fmla="*/ 22 h 41"/>
              <a:gd name="T42" fmla="*/ 31 w 61"/>
              <a:gd name="T43" fmla="*/ 5 h 41"/>
              <a:gd name="T44" fmla="*/ 44 w 61"/>
              <a:gd name="T45" fmla="*/ 22 h 41"/>
              <a:gd name="T46" fmla="*/ 17 w 61"/>
              <a:gd name="T47" fmla="*/ 22 h 41"/>
              <a:gd name="T48" fmla="*/ 31 w 61"/>
              <a:gd name="T49" fmla="*/ 8 h 41"/>
              <a:gd name="T50" fmla="*/ 40 w 61"/>
              <a:gd name="T51" fmla="*/ 22 h 41"/>
              <a:gd name="T52" fmla="*/ 21 w 61"/>
              <a:gd name="T53" fmla="*/ 22 h 41"/>
              <a:gd name="T54" fmla="*/ 31 w 61"/>
              <a:gd name="T55" fmla="*/ 12 h 41"/>
              <a:gd name="T56" fmla="*/ 36 w 61"/>
              <a:gd name="T57" fmla="*/ 17 h 41"/>
              <a:gd name="T58" fmla="*/ 24 w 61"/>
              <a:gd name="T59" fmla="*/ 24 h 41"/>
              <a:gd name="T60" fmla="*/ 23 w 61"/>
              <a:gd name="T61" fmla="*/ 22 h 41"/>
              <a:gd name="T62" fmla="*/ 31 w 61"/>
              <a:gd name="T63" fmla="*/ 1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" h="41">
                <a:moveTo>
                  <a:pt x="59" y="3"/>
                </a:move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1"/>
                  <a:pt x="55" y="0"/>
                  <a:pt x="5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7" y="0"/>
                  <a:pt x="47" y="1"/>
                  <a:pt x="47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1"/>
                  <a:pt x="1" y="41"/>
                  <a:pt x="2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60" y="41"/>
                  <a:pt x="61" y="41"/>
                  <a:pt x="61" y="40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3"/>
                  <a:pt x="60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lose/>
                <a:moveTo>
                  <a:pt x="8" y="5"/>
                </a:moveTo>
                <a:cubicBezTo>
                  <a:pt x="6" y="5"/>
                  <a:pt x="5" y="6"/>
                  <a:pt x="5" y="8"/>
                </a:cubicBezTo>
                <a:cubicBezTo>
                  <a:pt x="5" y="9"/>
                  <a:pt x="6" y="10"/>
                  <a:pt x="8" y="10"/>
                </a:cubicBezTo>
                <a:cubicBezTo>
                  <a:pt x="9" y="10"/>
                  <a:pt x="10" y="9"/>
                  <a:pt x="10" y="8"/>
                </a:cubicBezTo>
                <a:cubicBezTo>
                  <a:pt x="10" y="6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lose/>
                <a:moveTo>
                  <a:pt x="55" y="6"/>
                </a:moveTo>
                <a:cubicBezTo>
                  <a:pt x="48" y="6"/>
                  <a:pt x="48" y="6"/>
                  <a:pt x="48" y="6"/>
                </a:cubicBezTo>
                <a:cubicBezTo>
                  <a:pt x="47" y="6"/>
                  <a:pt x="47" y="7"/>
                  <a:pt x="47" y="7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9"/>
                  <a:pt x="47" y="9"/>
                  <a:pt x="48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6" y="9"/>
                  <a:pt x="56" y="8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lose/>
                <a:moveTo>
                  <a:pt x="31" y="5"/>
                </a:moveTo>
                <a:cubicBezTo>
                  <a:pt x="40" y="5"/>
                  <a:pt x="48" y="13"/>
                  <a:pt x="48" y="22"/>
                </a:cubicBezTo>
                <a:cubicBezTo>
                  <a:pt x="48" y="31"/>
                  <a:pt x="40" y="39"/>
                  <a:pt x="31" y="39"/>
                </a:cubicBezTo>
                <a:cubicBezTo>
                  <a:pt x="21" y="39"/>
                  <a:pt x="14" y="31"/>
                  <a:pt x="14" y="22"/>
                </a:cubicBezTo>
                <a:cubicBezTo>
                  <a:pt x="14" y="13"/>
                  <a:pt x="2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lose/>
                <a:moveTo>
                  <a:pt x="31" y="8"/>
                </a:moveTo>
                <a:cubicBezTo>
                  <a:pt x="38" y="8"/>
                  <a:pt x="44" y="14"/>
                  <a:pt x="44" y="22"/>
                </a:cubicBezTo>
                <a:cubicBezTo>
                  <a:pt x="44" y="30"/>
                  <a:pt x="38" y="36"/>
                  <a:pt x="31" y="36"/>
                </a:cubicBezTo>
                <a:cubicBezTo>
                  <a:pt x="23" y="36"/>
                  <a:pt x="17" y="30"/>
                  <a:pt x="17" y="22"/>
                </a:cubicBezTo>
                <a:cubicBezTo>
                  <a:pt x="17" y="14"/>
                  <a:pt x="23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lose/>
                <a:moveTo>
                  <a:pt x="31" y="12"/>
                </a:moveTo>
                <a:cubicBezTo>
                  <a:pt x="36" y="12"/>
                  <a:pt x="40" y="17"/>
                  <a:pt x="40" y="22"/>
                </a:cubicBezTo>
                <a:cubicBezTo>
                  <a:pt x="40" y="27"/>
                  <a:pt x="36" y="32"/>
                  <a:pt x="31" y="32"/>
                </a:cubicBezTo>
                <a:cubicBezTo>
                  <a:pt x="25" y="32"/>
                  <a:pt x="21" y="27"/>
                  <a:pt x="21" y="22"/>
                </a:cubicBezTo>
                <a:cubicBezTo>
                  <a:pt x="21" y="17"/>
                  <a:pt x="25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5"/>
                </a:moveTo>
                <a:cubicBezTo>
                  <a:pt x="33" y="15"/>
                  <a:pt x="35" y="16"/>
                  <a:pt x="36" y="17"/>
                </a:cubicBezTo>
                <a:cubicBezTo>
                  <a:pt x="35" y="17"/>
                  <a:pt x="34" y="16"/>
                  <a:pt x="32" y="16"/>
                </a:cubicBezTo>
                <a:cubicBezTo>
                  <a:pt x="28" y="16"/>
                  <a:pt x="24" y="19"/>
                  <a:pt x="24" y="24"/>
                </a:cubicBezTo>
                <a:cubicBezTo>
                  <a:pt x="24" y="25"/>
                  <a:pt x="25" y="26"/>
                  <a:pt x="25" y="27"/>
                </a:cubicBezTo>
                <a:cubicBezTo>
                  <a:pt x="24" y="26"/>
                  <a:pt x="23" y="24"/>
                  <a:pt x="23" y="22"/>
                </a:cubicBezTo>
                <a:cubicBezTo>
                  <a:pt x="23" y="18"/>
                  <a:pt x="27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 fontScale="40000" lnSpcReduction="20000"/>
          </a:bodyPr>
          <a:lstStyle/>
          <a:p>
            <a:pPr fontAlgn="auto">
              <a:lnSpc>
                <a:spcPct val="140000"/>
              </a:lnSpc>
            </a:pPr>
            <a:endParaRPr lang="zh-CN" altLang="en-US" sz="135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8" name="文本框 177"/>
          <p:cNvSpPr txBox="1"/>
          <p:nvPr>
            <p:custDataLst>
              <p:tags r:id="rId21"/>
            </p:custDataLst>
          </p:nvPr>
        </p:nvSpPr>
        <p:spPr>
          <a:xfrm>
            <a:off x="7690485" y="4010025"/>
            <a:ext cx="4145915" cy="4349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000" b="1" spc="150"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一个系列活动的实践与思考</a:t>
            </a:r>
            <a:endParaRPr lang="zh-CN" altLang="en-US" sz="2000" b="1" spc="150"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2" name="圆角矩形 151"/>
          <p:cNvSpPr/>
          <p:nvPr>
            <p:custDataLst>
              <p:tags r:id="rId22"/>
            </p:custDataLst>
          </p:nvPr>
        </p:nvSpPr>
        <p:spPr>
          <a:xfrm>
            <a:off x="7174230" y="4692015"/>
            <a:ext cx="491490" cy="495300"/>
          </a:xfrm>
          <a:prstGeom prst="roundRect">
            <a:avLst>
              <a:gd name="adj" fmla="val 50000"/>
            </a:avLst>
          </a:prstGeom>
          <a:solidFill>
            <a:srgbClr val="9BBB59"/>
          </a:solidFill>
          <a:ln>
            <a:solidFill>
              <a:srgbClr val="9BBB59">
                <a:lumMod val="75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lang="zh-CN" altLang="en-US" sz="1350" dirty="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9" name="Freeform 61"/>
          <p:cNvSpPr>
            <a:spLocks noEditPoints="1"/>
          </p:cNvSpPr>
          <p:nvPr>
            <p:custDataLst>
              <p:tags r:id="rId23"/>
            </p:custDataLst>
          </p:nvPr>
        </p:nvSpPr>
        <p:spPr bwMode="auto">
          <a:xfrm>
            <a:off x="7329170" y="4857750"/>
            <a:ext cx="200025" cy="164465"/>
          </a:xfrm>
          <a:custGeom>
            <a:avLst/>
            <a:gdLst>
              <a:gd name="T0" fmla="*/ 3 w 51"/>
              <a:gd name="T1" fmla="*/ 32 h 42"/>
              <a:gd name="T2" fmla="*/ 0 w 51"/>
              <a:gd name="T3" fmla="*/ 30 h 42"/>
              <a:gd name="T4" fmla="*/ 0 w 51"/>
              <a:gd name="T5" fmla="*/ 3 h 42"/>
              <a:gd name="T6" fmla="*/ 3 w 51"/>
              <a:gd name="T7" fmla="*/ 0 h 42"/>
              <a:gd name="T8" fmla="*/ 48 w 51"/>
              <a:gd name="T9" fmla="*/ 0 h 42"/>
              <a:gd name="T10" fmla="*/ 51 w 51"/>
              <a:gd name="T11" fmla="*/ 3 h 42"/>
              <a:gd name="T12" fmla="*/ 51 w 51"/>
              <a:gd name="T13" fmla="*/ 30 h 42"/>
              <a:gd name="T14" fmla="*/ 48 w 51"/>
              <a:gd name="T15" fmla="*/ 32 h 42"/>
              <a:gd name="T16" fmla="*/ 3 w 51"/>
              <a:gd name="T17" fmla="*/ 32 h 42"/>
              <a:gd name="T18" fmla="*/ 3 w 51"/>
              <a:gd name="T19" fmla="*/ 32 h 42"/>
              <a:gd name="T20" fmla="*/ 18 w 51"/>
              <a:gd name="T21" fmla="*/ 6 h 42"/>
              <a:gd name="T22" fmla="*/ 38 w 51"/>
              <a:gd name="T23" fmla="*/ 16 h 42"/>
              <a:gd name="T24" fmla="*/ 18 w 51"/>
              <a:gd name="T25" fmla="*/ 26 h 42"/>
              <a:gd name="T26" fmla="*/ 18 w 51"/>
              <a:gd name="T27" fmla="*/ 6 h 42"/>
              <a:gd name="T28" fmla="*/ 51 w 51"/>
              <a:gd name="T29" fmla="*/ 40 h 42"/>
              <a:gd name="T30" fmla="*/ 30 w 51"/>
              <a:gd name="T31" fmla="*/ 40 h 42"/>
              <a:gd name="T32" fmla="*/ 26 w 51"/>
              <a:gd name="T33" fmla="*/ 42 h 42"/>
              <a:gd name="T34" fmla="*/ 22 w 51"/>
              <a:gd name="T35" fmla="*/ 40 h 42"/>
              <a:gd name="T36" fmla="*/ 0 w 51"/>
              <a:gd name="T37" fmla="*/ 40 h 42"/>
              <a:gd name="T38" fmla="*/ 0 w 51"/>
              <a:gd name="T39" fmla="*/ 37 h 42"/>
              <a:gd name="T40" fmla="*/ 22 w 51"/>
              <a:gd name="T41" fmla="*/ 37 h 42"/>
              <a:gd name="T42" fmla="*/ 26 w 51"/>
              <a:gd name="T43" fmla="*/ 34 h 42"/>
              <a:gd name="T44" fmla="*/ 30 w 51"/>
              <a:gd name="T45" fmla="*/ 37 h 42"/>
              <a:gd name="T46" fmla="*/ 51 w 51"/>
              <a:gd name="T47" fmla="*/ 37 h 42"/>
              <a:gd name="T48" fmla="*/ 51 w 51"/>
              <a:gd name="T49" fmla="*/ 4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" h="42">
                <a:moveTo>
                  <a:pt x="3" y="32"/>
                </a:moveTo>
                <a:cubicBezTo>
                  <a:pt x="2" y="32"/>
                  <a:pt x="0" y="31"/>
                  <a:pt x="0" y="30"/>
                </a:cubicBezTo>
                <a:cubicBezTo>
                  <a:pt x="0" y="21"/>
                  <a:pt x="0" y="12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0" y="0"/>
                  <a:pt x="51" y="1"/>
                  <a:pt x="51" y="3"/>
                </a:cubicBezTo>
                <a:cubicBezTo>
                  <a:pt x="51" y="12"/>
                  <a:pt x="51" y="21"/>
                  <a:pt x="51" y="30"/>
                </a:cubicBezTo>
                <a:cubicBezTo>
                  <a:pt x="51" y="31"/>
                  <a:pt x="50" y="32"/>
                  <a:pt x="48" y="32"/>
                </a:cubicBezTo>
                <a:cubicBezTo>
                  <a:pt x="26" y="32"/>
                  <a:pt x="26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lose/>
                <a:moveTo>
                  <a:pt x="18" y="6"/>
                </a:moveTo>
                <a:cubicBezTo>
                  <a:pt x="38" y="16"/>
                  <a:pt x="38" y="16"/>
                  <a:pt x="38" y="1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6"/>
                  <a:pt x="18" y="6"/>
                  <a:pt x="18" y="6"/>
                </a:cubicBezTo>
                <a:close/>
                <a:moveTo>
                  <a:pt x="51" y="40"/>
                </a:moveTo>
                <a:cubicBezTo>
                  <a:pt x="30" y="40"/>
                  <a:pt x="30" y="40"/>
                  <a:pt x="30" y="40"/>
                </a:cubicBezTo>
                <a:cubicBezTo>
                  <a:pt x="29" y="41"/>
                  <a:pt x="27" y="42"/>
                  <a:pt x="26" y="42"/>
                </a:cubicBezTo>
                <a:cubicBezTo>
                  <a:pt x="24" y="42"/>
                  <a:pt x="22" y="41"/>
                  <a:pt x="2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7"/>
                  <a:pt x="0" y="37"/>
                  <a:pt x="0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5"/>
                  <a:pt x="24" y="34"/>
                  <a:pt x="26" y="34"/>
                </a:cubicBezTo>
                <a:cubicBezTo>
                  <a:pt x="27" y="34"/>
                  <a:pt x="29" y="35"/>
                  <a:pt x="30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40"/>
                  <a:pt x="51" y="40"/>
                  <a:pt x="51" y="4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 fontScale="40000" lnSpcReduction="20000"/>
          </a:bodyPr>
          <a:lstStyle/>
          <a:p>
            <a:pPr fontAlgn="auto">
              <a:lnSpc>
                <a:spcPct val="140000"/>
              </a:lnSpc>
            </a:pPr>
            <a:endParaRPr lang="zh-CN" altLang="en-US" sz="135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9" name="文本框 178"/>
          <p:cNvSpPr txBox="1"/>
          <p:nvPr>
            <p:custDataLst>
              <p:tags r:id="rId24"/>
            </p:custDataLst>
          </p:nvPr>
        </p:nvSpPr>
        <p:spPr>
          <a:xfrm>
            <a:off x="7690485" y="4712970"/>
            <a:ext cx="4145915" cy="4349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000" b="1" spc="150"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学生某个习惯的培养过程</a:t>
            </a:r>
            <a:endParaRPr lang="zh-CN" altLang="en-US" sz="2000" b="1" spc="150"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>
            <p:custDataLst>
              <p:tags r:id="rId25"/>
            </p:custDataLst>
          </p:nvPr>
        </p:nvCxnSpPr>
        <p:spPr>
          <a:xfrm>
            <a:off x="6608445" y="2125980"/>
            <a:ext cx="0" cy="2850515"/>
          </a:xfrm>
          <a:prstGeom prst="line">
            <a:avLst/>
          </a:prstGeom>
          <a:ln w="12700">
            <a:prstDash val="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4" name="直接连接符 3"/>
          <p:cNvCxnSpPr>
            <a:stCxn id="136" idx="1"/>
          </p:cNvCxnSpPr>
          <p:nvPr>
            <p:custDataLst>
              <p:tags r:id="rId26"/>
            </p:custDataLst>
          </p:nvPr>
        </p:nvCxnSpPr>
        <p:spPr>
          <a:xfrm flipH="1">
            <a:off x="6608445" y="2125980"/>
            <a:ext cx="565785" cy="0"/>
          </a:xfrm>
          <a:prstGeom prst="line">
            <a:avLst/>
          </a:prstGeom>
          <a:ln w="12700">
            <a:prstDash val="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5" name="直接连接符 4"/>
          <p:cNvCxnSpPr/>
          <p:nvPr>
            <p:custDataLst>
              <p:tags r:id="rId27"/>
            </p:custDataLst>
          </p:nvPr>
        </p:nvCxnSpPr>
        <p:spPr>
          <a:xfrm flipH="1">
            <a:off x="6608445" y="2853690"/>
            <a:ext cx="565785" cy="0"/>
          </a:xfrm>
          <a:prstGeom prst="line">
            <a:avLst/>
          </a:prstGeom>
          <a:ln w="12700">
            <a:prstDash val="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" name="直接连接符 5"/>
          <p:cNvCxnSpPr/>
          <p:nvPr>
            <p:custDataLst>
              <p:tags r:id="rId28"/>
            </p:custDataLst>
          </p:nvPr>
        </p:nvCxnSpPr>
        <p:spPr>
          <a:xfrm flipH="1">
            <a:off x="6608445" y="3539490"/>
            <a:ext cx="565785" cy="0"/>
          </a:xfrm>
          <a:prstGeom prst="line">
            <a:avLst/>
          </a:prstGeom>
          <a:ln w="12700">
            <a:prstDash val="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128" name="直接连接符 127"/>
          <p:cNvCxnSpPr/>
          <p:nvPr>
            <p:custDataLst>
              <p:tags r:id="rId29"/>
            </p:custDataLst>
          </p:nvPr>
        </p:nvCxnSpPr>
        <p:spPr>
          <a:xfrm flipH="1">
            <a:off x="6608445" y="4240530"/>
            <a:ext cx="565785" cy="0"/>
          </a:xfrm>
          <a:prstGeom prst="line">
            <a:avLst/>
          </a:prstGeom>
          <a:ln w="12700">
            <a:prstDash val="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129" name="直接连接符 128"/>
          <p:cNvCxnSpPr/>
          <p:nvPr>
            <p:custDataLst>
              <p:tags r:id="rId30"/>
            </p:custDataLst>
          </p:nvPr>
        </p:nvCxnSpPr>
        <p:spPr>
          <a:xfrm flipH="1">
            <a:off x="6608445" y="4972050"/>
            <a:ext cx="565785" cy="0"/>
          </a:xfrm>
          <a:prstGeom prst="line">
            <a:avLst/>
          </a:prstGeom>
          <a:ln w="12700">
            <a:prstDash val="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50" name="repairing-service_75668"/>
          <p:cNvSpPr>
            <a:spLocks noChangeAspect="1"/>
          </p:cNvSpPr>
          <p:nvPr>
            <p:custDataLst>
              <p:tags r:id="rId31"/>
            </p:custDataLst>
          </p:nvPr>
        </p:nvSpPr>
        <p:spPr bwMode="auto">
          <a:xfrm>
            <a:off x="7302847" y="2712720"/>
            <a:ext cx="234256" cy="233680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88862 h 440259"/>
              <a:gd name="T43" fmla="*/ 88862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278945 h 440259"/>
              <a:gd name="T67" fmla="*/ 278945 h 440259"/>
              <a:gd name="T68" fmla="*/ 278945 h 440259"/>
              <a:gd name="T69" fmla="*/ 278945 h 440259"/>
              <a:gd name="T70" fmla="*/ 278945 h 440259"/>
              <a:gd name="T71" fmla="*/ 278945 h 440259"/>
              <a:gd name="T72" fmla="*/ 278945 h 440259"/>
              <a:gd name="T73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89" h="3086">
                <a:moveTo>
                  <a:pt x="3076" y="1373"/>
                </a:moveTo>
                <a:cubicBezTo>
                  <a:pt x="3072" y="1330"/>
                  <a:pt x="3021" y="1297"/>
                  <a:pt x="2977" y="1297"/>
                </a:cubicBezTo>
                <a:cubicBezTo>
                  <a:pt x="2836" y="1297"/>
                  <a:pt x="2711" y="1215"/>
                  <a:pt x="2658" y="1086"/>
                </a:cubicBezTo>
                <a:cubicBezTo>
                  <a:pt x="2604" y="955"/>
                  <a:pt x="2639" y="802"/>
                  <a:pt x="2744" y="705"/>
                </a:cubicBezTo>
                <a:cubicBezTo>
                  <a:pt x="2777" y="675"/>
                  <a:pt x="2781" y="624"/>
                  <a:pt x="2754" y="589"/>
                </a:cubicBezTo>
                <a:cubicBezTo>
                  <a:pt x="2681" y="497"/>
                  <a:pt x="2599" y="414"/>
                  <a:pt x="2509" y="342"/>
                </a:cubicBezTo>
                <a:cubicBezTo>
                  <a:pt x="2474" y="314"/>
                  <a:pt x="2423" y="318"/>
                  <a:pt x="2392" y="352"/>
                </a:cubicBezTo>
                <a:cubicBezTo>
                  <a:pt x="2300" y="453"/>
                  <a:pt x="2135" y="491"/>
                  <a:pt x="2008" y="438"/>
                </a:cubicBezTo>
                <a:cubicBezTo>
                  <a:pt x="1875" y="382"/>
                  <a:pt x="1791" y="248"/>
                  <a:pt x="1800" y="103"/>
                </a:cubicBezTo>
                <a:cubicBezTo>
                  <a:pt x="1802" y="58"/>
                  <a:pt x="1769" y="19"/>
                  <a:pt x="1724" y="13"/>
                </a:cubicBezTo>
                <a:cubicBezTo>
                  <a:pt x="1609" y="0"/>
                  <a:pt x="1493" y="0"/>
                  <a:pt x="1377" y="12"/>
                </a:cubicBezTo>
                <a:cubicBezTo>
                  <a:pt x="1332" y="17"/>
                  <a:pt x="1299" y="56"/>
                  <a:pt x="1301" y="101"/>
                </a:cubicBezTo>
                <a:cubicBezTo>
                  <a:pt x="1306" y="244"/>
                  <a:pt x="1221" y="376"/>
                  <a:pt x="1090" y="429"/>
                </a:cubicBezTo>
                <a:cubicBezTo>
                  <a:pt x="964" y="481"/>
                  <a:pt x="800" y="443"/>
                  <a:pt x="708" y="343"/>
                </a:cubicBezTo>
                <a:cubicBezTo>
                  <a:pt x="678" y="309"/>
                  <a:pt x="627" y="305"/>
                  <a:pt x="592" y="333"/>
                </a:cubicBezTo>
                <a:cubicBezTo>
                  <a:pt x="499" y="405"/>
                  <a:pt x="415" y="488"/>
                  <a:pt x="342" y="579"/>
                </a:cubicBezTo>
                <a:cubicBezTo>
                  <a:pt x="314" y="615"/>
                  <a:pt x="318" y="666"/>
                  <a:pt x="352" y="696"/>
                </a:cubicBezTo>
                <a:cubicBezTo>
                  <a:pt x="459" y="794"/>
                  <a:pt x="494" y="948"/>
                  <a:pt x="438" y="1081"/>
                </a:cubicBezTo>
                <a:cubicBezTo>
                  <a:pt x="385" y="1208"/>
                  <a:pt x="253" y="1290"/>
                  <a:pt x="102" y="1290"/>
                </a:cubicBezTo>
                <a:cubicBezTo>
                  <a:pt x="54" y="1288"/>
                  <a:pt x="19" y="1321"/>
                  <a:pt x="13" y="1365"/>
                </a:cubicBezTo>
                <a:cubicBezTo>
                  <a:pt x="0" y="1481"/>
                  <a:pt x="0" y="1599"/>
                  <a:pt x="13" y="1716"/>
                </a:cubicBezTo>
                <a:cubicBezTo>
                  <a:pt x="18" y="1759"/>
                  <a:pt x="70" y="1792"/>
                  <a:pt x="114" y="1792"/>
                </a:cubicBezTo>
                <a:cubicBezTo>
                  <a:pt x="248" y="1788"/>
                  <a:pt x="377" y="1871"/>
                  <a:pt x="431" y="2003"/>
                </a:cubicBezTo>
                <a:cubicBezTo>
                  <a:pt x="485" y="2134"/>
                  <a:pt x="450" y="2287"/>
                  <a:pt x="345" y="2384"/>
                </a:cubicBezTo>
                <a:cubicBezTo>
                  <a:pt x="312" y="2414"/>
                  <a:pt x="308" y="2465"/>
                  <a:pt x="335" y="2500"/>
                </a:cubicBezTo>
                <a:cubicBezTo>
                  <a:pt x="407" y="2591"/>
                  <a:pt x="489" y="2674"/>
                  <a:pt x="579" y="2747"/>
                </a:cubicBezTo>
                <a:cubicBezTo>
                  <a:pt x="615" y="2775"/>
                  <a:pt x="666" y="2771"/>
                  <a:pt x="697" y="2738"/>
                </a:cubicBezTo>
                <a:cubicBezTo>
                  <a:pt x="789" y="2636"/>
                  <a:pt x="954" y="2598"/>
                  <a:pt x="1081" y="2651"/>
                </a:cubicBezTo>
                <a:cubicBezTo>
                  <a:pt x="1214" y="2707"/>
                  <a:pt x="1298" y="2841"/>
                  <a:pt x="1289" y="2986"/>
                </a:cubicBezTo>
                <a:cubicBezTo>
                  <a:pt x="1287" y="3031"/>
                  <a:pt x="1320" y="3071"/>
                  <a:pt x="1365" y="3076"/>
                </a:cubicBezTo>
                <a:cubicBezTo>
                  <a:pt x="1424" y="3083"/>
                  <a:pt x="1483" y="3086"/>
                  <a:pt x="1543" y="3086"/>
                </a:cubicBezTo>
                <a:cubicBezTo>
                  <a:pt x="1599" y="3086"/>
                  <a:pt x="1656" y="3083"/>
                  <a:pt x="1712" y="3077"/>
                </a:cubicBezTo>
                <a:cubicBezTo>
                  <a:pt x="1757" y="3072"/>
                  <a:pt x="1790" y="3033"/>
                  <a:pt x="1788" y="2988"/>
                </a:cubicBezTo>
                <a:cubicBezTo>
                  <a:pt x="1783" y="2846"/>
                  <a:pt x="1868" y="2713"/>
                  <a:pt x="1999" y="2660"/>
                </a:cubicBezTo>
                <a:cubicBezTo>
                  <a:pt x="2126" y="2608"/>
                  <a:pt x="2289" y="2646"/>
                  <a:pt x="2381" y="2747"/>
                </a:cubicBezTo>
                <a:cubicBezTo>
                  <a:pt x="2411" y="2780"/>
                  <a:pt x="2462" y="2784"/>
                  <a:pt x="2497" y="2756"/>
                </a:cubicBezTo>
                <a:cubicBezTo>
                  <a:pt x="2589" y="2684"/>
                  <a:pt x="2673" y="2601"/>
                  <a:pt x="2747" y="2510"/>
                </a:cubicBezTo>
                <a:cubicBezTo>
                  <a:pt x="2775" y="2474"/>
                  <a:pt x="2771" y="2423"/>
                  <a:pt x="2737" y="2393"/>
                </a:cubicBezTo>
                <a:cubicBezTo>
                  <a:pt x="2630" y="2295"/>
                  <a:pt x="2595" y="2141"/>
                  <a:pt x="2651" y="2008"/>
                </a:cubicBezTo>
                <a:cubicBezTo>
                  <a:pt x="2703" y="1883"/>
                  <a:pt x="2830" y="1799"/>
                  <a:pt x="2966" y="1799"/>
                </a:cubicBezTo>
                <a:lnTo>
                  <a:pt x="2985" y="1800"/>
                </a:lnTo>
                <a:cubicBezTo>
                  <a:pt x="3030" y="1803"/>
                  <a:pt x="3070" y="1769"/>
                  <a:pt x="3076" y="1724"/>
                </a:cubicBezTo>
                <a:cubicBezTo>
                  <a:pt x="3089" y="1608"/>
                  <a:pt x="3089" y="1490"/>
                  <a:pt x="3076" y="1373"/>
                </a:cubicBezTo>
                <a:close/>
                <a:moveTo>
                  <a:pt x="1545" y="2433"/>
                </a:moveTo>
                <a:cubicBezTo>
                  <a:pt x="1054" y="2433"/>
                  <a:pt x="656" y="2035"/>
                  <a:pt x="656" y="1545"/>
                </a:cubicBezTo>
                <a:cubicBezTo>
                  <a:pt x="656" y="1054"/>
                  <a:pt x="1054" y="656"/>
                  <a:pt x="1545" y="656"/>
                </a:cubicBezTo>
                <a:cubicBezTo>
                  <a:pt x="2035" y="656"/>
                  <a:pt x="2433" y="1054"/>
                  <a:pt x="2433" y="1545"/>
                </a:cubicBezTo>
                <a:cubicBezTo>
                  <a:pt x="2433" y="1711"/>
                  <a:pt x="2387" y="1867"/>
                  <a:pt x="2308" y="2000"/>
                </a:cubicBezTo>
                <a:lnTo>
                  <a:pt x="1918" y="1611"/>
                </a:lnTo>
                <a:cubicBezTo>
                  <a:pt x="1947" y="1545"/>
                  <a:pt x="1961" y="1473"/>
                  <a:pt x="1961" y="1398"/>
                </a:cubicBezTo>
                <a:cubicBezTo>
                  <a:pt x="1961" y="1253"/>
                  <a:pt x="1905" y="1116"/>
                  <a:pt x="1802" y="1013"/>
                </a:cubicBezTo>
                <a:cubicBezTo>
                  <a:pt x="1699" y="910"/>
                  <a:pt x="1562" y="854"/>
                  <a:pt x="1417" y="854"/>
                </a:cubicBezTo>
                <a:cubicBezTo>
                  <a:pt x="1368" y="854"/>
                  <a:pt x="1320" y="860"/>
                  <a:pt x="1273" y="873"/>
                </a:cubicBezTo>
                <a:cubicBezTo>
                  <a:pt x="1253" y="878"/>
                  <a:pt x="1236" y="895"/>
                  <a:pt x="1230" y="916"/>
                </a:cubicBezTo>
                <a:cubicBezTo>
                  <a:pt x="1225" y="937"/>
                  <a:pt x="1231" y="958"/>
                  <a:pt x="1247" y="975"/>
                </a:cubicBezTo>
                <a:cubicBezTo>
                  <a:pt x="1247" y="975"/>
                  <a:pt x="1440" y="1168"/>
                  <a:pt x="1504" y="1232"/>
                </a:cubicBezTo>
                <a:cubicBezTo>
                  <a:pt x="1511" y="1239"/>
                  <a:pt x="1511" y="1255"/>
                  <a:pt x="1510" y="1261"/>
                </a:cubicBezTo>
                <a:lnTo>
                  <a:pt x="1509" y="1265"/>
                </a:lnTo>
                <a:cubicBezTo>
                  <a:pt x="1503" y="1336"/>
                  <a:pt x="1490" y="1421"/>
                  <a:pt x="1480" y="1453"/>
                </a:cubicBezTo>
                <a:cubicBezTo>
                  <a:pt x="1478" y="1455"/>
                  <a:pt x="1477" y="1456"/>
                  <a:pt x="1476" y="1457"/>
                </a:cubicBezTo>
                <a:cubicBezTo>
                  <a:pt x="1474" y="1459"/>
                  <a:pt x="1473" y="1460"/>
                  <a:pt x="1471" y="1462"/>
                </a:cubicBezTo>
                <a:cubicBezTo>
                  <a:pt x="1438" y="1472"/>
                  <a:pt x="1352" y="1485"/>
                  <a:pt x="1280" y="1491"/>
                </a:cubicBezTo>
                <a:lnTo>
                  <a:pt x="1280" y="1491"/>
                </a:lnTo>
                <a:lnTo>
                  <a:pt x="1277" y="1492"/>
                </a:lnTo>
                <a:cubicBezTo>
                  <a:pt x="1277" y="1492"/>
                  <a:pt x="1276" y="1492"/>
                  <a:pt x="1274" y="1492"/>
                </a:cubicBezTo>
                <a:cubicBezTo>
                  <a:pt x="1266" y="1492"/>
                  <a:pt x="1255" y="1490"/>
                  <a:pt x="1245" y="1479"/>
                </a:cubicBezTo>
                <a:cubicBezTo>
                  <a:pt x="1178" y="1412"/>
                  <a:pt x="993" y="1229"/>
                  <a:pt x="993" y="1229"/>
                </a:cubicBezTo>
                <a:cubicBezTo>
                  <a:pt x="977" y="1213"/>
                  <a:pt x="960" y="1209"/>
                  <a:pt x="948" y="1209"/>
                </a:cubicBezTo>
                <a:cubicBezTo>
                  <a:pt x="922" y="1209"/>
                  <a:pt x="898" y="1228"/>
                  <a:pt x="891" y="1256"/>
                </a:cubicBezTo>
                <a:cubicBezTo>
                  <a:pt x="840" y="1444"/>
                  <a:pt x="894" y="1646"/>
                  <a:pt x="1031" y="1784"/>
                </a:cubicBezTo>
                <a:cubicBezTo>
                  <a:pt x="1134" y="1886"/>
                  <a:pt x="1271" y="1943"/>
                  <a:pt x="1417" y="1943"/>
                </a:cubicBezTo>
                <a:cubicBezTo>
                  <a:pt x="1491" y="1943"/>
                  <a:pt x="1563" y="1928"/>
                  <a:pt x="1629" y="1900"/>
                </a:cubicBezTo>
                <a:lnTo>
                  <a:pt x="2023" y="2293"/>
                </a:lnTo>
                <a:cubicBezTo>
                  <a:pt x="1885" y="2382"/>
                  <a:pt x="1721" y="2433"/>
                  <a:pt x="1545" y="243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9620" y="5187315"/>
            <a:ext cx="1706880" cy="11988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6000" b="1" dirty="0" smtClean="0">
                <a:solidFill>
                  <a:schemeClr val="accent2"/>
                </a:solidFill>
              </a:rPr>
              <a:t>……</a:t>
            </a:r>
            <a:endParaRPr lang="en-US" altLang="zh-CN" sz="60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99657" y="1162041"/>
            <a:ext cx="7024914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每个人的生命都是一条完整的河流。每个人都是自己生命河流的唯一开拓者。个体的我的生命河流，与教师的生命河流和学生的生命河流互相交织、补充、交错，成就彼此的波澜壮阔。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5135" y="196850"/>
            <a:ext cx="46532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班主任的专业角色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000" y="1814195"/>
            <a:ext cx="1092200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2009年8月24日，教育部颁发的《中小学班主任工作规定》指出：班主任是中小学日常思想道德教育和学生管理工作的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主要实施者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，是中小学生健康成长的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引领者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，班主任要努力成为中小学生的人生导师。班主任是中小学的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重要岗位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，从事班主任工作是中小学教师的重要职责。教师担任班主任期间应将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班主任工作作为主业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Tm="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02" y="3141727"/>
            <a:ext cx="508907" cy="771628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804228" y="2164794"/>
            <a:ext cx="5136571" cy="10883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dirty="0">
                <a:solidFill>
                  <a:srgbClr val="264D6E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感谢您的聆听</a:t>
            </a:r>
            <a:r>
              <a:rPr lang="zh-CN" altLang="en-US" sz="5400" dirty="0">
                <a:solidFill>
                  <a:srgbClr val="264D6E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！</a:t>
            </a:r>
            <a:endParaRPr lang="zh-CN" altLang="en-US" sz="5400" dirty="0">
              <a:solidFill>
                <a:srgbClr val="264D6E"/>
              </a:solidFill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5135" y="196850"/>
            <a:ext cx="46532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班主任的专业角色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000" y="1268095"/>
            <a:ext cx="109220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zh-CN" altLang="en-US" sz="2800" dirty="0" smtClean="0"/>
              <a:t>教育部《关于进一步加强中小学班主任工作的意见》指出，班主任岗位是具有较高素质和人格要求的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重要专业性岗位</a:t>
            </a:r>
            <a:r>
              <a:rPr lang="zh-CN" altLang="en-US" sz="2800" dirty="0" smtClean="0"/>
              <a:t>，应由取得教师</a:t>
            </a:r>
            <a:endParaRPr lang="zh-CN" altLang="en-US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资格、思想道德素质好、业务水平高、身心健康、乐于奉献的教师担任。</a:t>
            </a:r>
            <a:endParaRPr lang="zh-CN" altLang="en-US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《中国教育改革与发展纲要》中明确指出：振兴民族的希望在教育，振兴教育的希望在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班主任</a:t>
            </a:r>
            <a:r>
              <a:rPr lang="zh-CN" altLang="en-US" sz="2800" dirty="0" smtClean="0"/>
              <a:t>。建设一支具有良好的政治业务素质、结构合理、相对稳定的班主任队伍时教育改革和发展的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根本大计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</p:txBody>
      </p:sp>
    </p:spTree>
  </p:cSld>
  <p:clrMapOvr>
    <a:masterClrMapping/>
  </p:clrMapOvr>
  <p:transition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5135" y="196850"/>
            <a:ext cx="46532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班主任的专业角色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000" y="1268095"/>
            <a:ext cx="1092200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多年前，参加班主任培训  ，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班主任费会从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提升到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500”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常州，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 新北区     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“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三名工程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”——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名班主任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评选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李家成教授 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终身教育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   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第四层教育世界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李政涛教授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教育的三重突破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：社会世界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--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自然世界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--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虚拟世界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</a:t>
            </a:r>
            <a:r>
              <a:rPr lang="zh-CN" altLang="en-US" sz="2800" dirty="0" smtClean="0">
                <a:solidFill>
                  <a:srgbClr val="FF0000"/>
                </a:solidFill>
              </a:rPr>
              <a:t> 全力融合</a:t>
            </a:r>
            <a:endParaRPr lang="zh-CN" alt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（学校教育力、社会教育力、自然教育力、技术教育力、网络教育力）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</a:t>
            </a:r>
            <a:r>
              <a:rPr lang="zh-CN" altLang="en-US" sz="2800" dirty="0" smtClean="0">
                <a:solidFill>
                  <a:srgbClr val="FF0000"/>
                </a:solidFill>
              </a:rPr>
              <a:t>五育融合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（并举、贯通、融合）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 班主任角色：核心力量、首席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7592694" y="2216619"/>
            <a:ext cx="0" cy="3491794"/>
          </a:xfrm>
          <a:prstGeom prst="line">
            <a:avLst/>
          </a:prstGeom>
          <a:noFill/>
          <a:ln w="12700" cmpd="sng">
            <a:solidFill>
              <a:srgbClr val="264D6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264D6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422" y="611680"/>
            <a:ext cx="3427118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264D6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 录</a:t>
            </a:r>
            <a:endParaRPr lang="zh-CN" altLang="en-US" sz="8000" dirty="0">
              <a:solidFill>
                <a:srgbClr val="264D6E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609772" y="2724698"/>
            <a:ext cx="837013" cy="3834772"/>
            <a:chOff x="8193192" y="2513641"/>
            <a:chExt cx="837013" cy="3834772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8193192" y="2532063"/>
              <a:ext cx="615553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 smtClean="0">
                  <a:solidFill>
                    <a:srgbClr val="264D6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从教一览</a:t>
              </a:r>
              <a:endParaRPr lang="zh-CN" altLang="en-US" sz="28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264D6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章节一</a:t>
              </a:r>
              <a:endParaRPr lang="zh-CN" altLang="en-US" sz="14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18880" y="2761917"/>
            <a:ext cx="837013" cy="3834772"/>
            <a:chOff x="8193192" y="2513641"/>
            <a:chExt cx="837013" cy="3834772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193192" y="2532063"/>
              <a:ext cx="615553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 smtClean="0">
                  <a:solidFill>
                    <a:srgbClr val="264D6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简单的初心</a:t>
              </a:r>
              <a:endParaRPr lang="zh-CN" altLang="en-US" sz="28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264D6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章节二</a:t>
              </a:r>
              <a:endParaRPr lang="zh-CN" altLang="en-US" sz="14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54978" y="2761917"/>
            <a:ext cx="837013" cy="3834772"/>
            <a:chOff x="8193192" y="2513641"/>
            <a:chExt cx="837013" cy="3834772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8193192" y="2532063"/>
              <a:ext cx="615553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 smtClean="0">
                  <a:solidFill>
                    <a:srgbClr val="264D6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不懈的追寻</a:t>
              </a:r>
              <a:endParaRPr lang="zh-CN" altLang="en-US" sz="28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264D6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章节三</a:t>
              </a:r>
              <a:endParaRPr lang="zh-CN" altLang="en-US" sz="14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054043" y="2724698"/>
            <a:ext cx="837013" cy="3834772"/>
            <a:chOff x="8193192" y="2513641"/>
            <a:chExt cx="837013" cy="3834772"/>
          </a:xfrm>
        </p:grpSpPr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8193192" y="2532063"/>
              <a:ext cx="615553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 smtClean="0">
                  <a:solidFill>
                    <a:srgbClr val="264D6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粗浅的思考</a:t>
              </a:r>
              <a:endParaRPr lang="zh-CN" altLang="en-US" sz="28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264D6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章节四</a:t>
              </a:r>
              <a:endParaRPr lang="zh-CN" altLang="en-US" sz="14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0" name="PA_椭圆 4"/>
          <p:cNvSpPr/>
          <p:nvPr>
            <p:custDataLst>
              <p:tags r:id="rId1"/>
            </p:custDataLst>
          </p:nvPr>
        </p:nvSpPr>
        <p:spPr>
          <a:xfrm>
            <a:off x="6844779" y="2139615"/>
            <a:ext cx="560558" cy="558646"/>
          </a:xfrm>
          <a:prstGeom prst="ellipse">
            <a:avLst/>
          </a:prstGeom>
          <a:noFill/>
          <a:ln>
            <a:solidFill>
              <a:srgbClr val="E7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264D6E"/>
                </a:solidFill>
                <a:latin typeface="叶根友毛笔行书修正版" panose="02010601030101010101" pitchFamily="2" charset="-122"/>
                <a:ea typeface="叶根友毛笔行书修正版" panose="02010601030101010101" pitchFamily="2" charset="-122"/>
              </a:rPr>
              <a:t>壹</a:t>
            </a:r>
            <a:endParaRPr lang="zh-CN" altLang="en-US" sz="2800" dirty="0">
              <a:solidFill>
                <a:srgbClr val="264D6E"/>
              </a:solidFill>
              <a:latin typeface="叶根友毛笔行书修正版" panose="02010601030101010101" pitchFamily="2" charset="-122"/>
              <a:ea typeface="叶根友毛笔行书修正版" panose="02010601030101010101" pitchFamily="2" charset="-122"/>
            </a:endParaRPr>
          </a:p>
        </p:txBody>
      </p:sp>
      <p:sp>
        <p:nvSpPr>
          <p:cNvPr id="21" name="PA_椭圆 5"/>
          <p:cNvSpPr/>
          <p:nvPr>
            <p:custDataLst>
              <p:tags r:id="rId2"/>
            </p:custDataLst>
          </p:nvPr>
        </p:nvSpPr>
        <p:spPr>
          <a:xfrm>
            <a:off x="5300780" y="2172769"/>
            <a:ext cx="560558" cy="558646"/>
          </a:xfrm>
          <a:prstGeom prst="ellipse">
            <a:avLst/>
          </a:prstGeom>
          <a:noFill/>
          <a:ln>
            <a:solidFill>
              <a:srgbClr val="E7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264D6E"/>
                </a:solidFill>
                <a:latin typeface="叶根友毛笔行书修正版" panose="02010601030101010101" pitchFamily="2" charset="-122"/>
                <a:ea typeface="叶根友毛笔行书修正版" panose="02010601030101010101" pitchFamily="2" charset="-122"/>
              </a:rPr>
              <a:t>贰</a:t>
            </a:r>
            <a:endParaRPr lang="zh-CN" altLang="en-US" sz="2800" dirty="0">
              <a:solidFill>
                <a:srgbClr val="264D6E"/>
              </a:solidFill>
              <a:latin typeface="叶根友毛笔行书修正版" panose="02010601030101010101" pitchFamily="2" charset="-122"/>
              <a:ea typeface="叶根友毛笔行书修正版" panose="02010601030101010101" pitchFamily="2" charset="-122"/>
            </a:endParaRPr>
          </a:p>
        </p:txBody>
      </p:sp>
      <p:sp>
        <p:nvSpPr>
          <p:cNvPr id="22" name="PA_椭圆 6"/>
          <p:cNvSpPr/>
          <p:nvPr>
            <p:custDataLst>
              <p:tags r:id="rId3"/>
            </p:custDataLst>
          </p:nvPr>
        </p:nvSpPr>
        <p:spPr>
          <a:xfrm>
            <a:off x="3726014" y="2139615"/>
            <a:ext cx="560558" cy="558646"/>
          </a:xfrm>
          <a:prstGeom prst="ellipse">
            <a:avLst/>
          </a:prstGeom>
          <a:noFill/>
          <a:ln>
            <a:solidFill>
              <a:srgbClr val="E7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264D6E"/>
                </a:solidFill>
                <a:latin typeface="叶根友毛笔行书修正版" panose="02010601030101010101" pitchFamily="2" charset="-122"/>
                <a:ea typeface="叶根友毛笔行书修正版" panose="02010601030101010101" pitchFamily="2" charset="-122"/>
              </a:rPr>
              <a:t>叁</a:t>
            </a:r>
            <a:endParaRPr lang="zh-CN" altLang="en-US" sz="2800" dirty="0">
              <a:solidFill>
                <a:srgbClr val="264D6E"/>
              </a:solidFill>
              <a:latin typeface="叶根友毛笔行书修正版" panose="02010601030101010101" pitchFamily="2" charset="-122"/>
              <a:ea typeface="叶根友毛笔行书修正版" panose="02010601030101010101" pitchFamily="2" charset="-122"/>
            </a:endParaRPr>
          </a:p>
        </p:txBody>
      </p:sp>
      <p:sp>
        <p:nvSpPr>
          <p:cNvPr id="23" name="PA_椭圆 7"/>
          <p:cNvSpPr/>
          <p:nvPr>
            <p:custDataLst>
              <p:tags r:id="rId4"/>
            </p:custDataLst>
          </p:nvPr>
        </p:nvSpPr>
        <p:spPr>
          <a:xfrm>
            <a:off x="2330498" y="2139615"/>
            <a:ext cx="560558" cy="558646"/>
          </a:xfrm>
          <a:prstGeom prst="ellipse">
            <a:avLst/>
          </a:prstGeom>
          <a:noFill/>
          <a:ln>
            <a:solidFill>
              <a:srgbClr val="E7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264D6E"/>
                </a:solidFill>
                <a:latin typeface="叶根友毛笔行书修正版" panose="02010601030101010101" pitchFamily="2" charset="-122"/>
                <a:ea typeface="叶根友毛笔行书修正版" panose="02010601030101010101" pitchFamily="2" charset="-122"/>
              </a:rPr>
              <a:t>肆</a:t>
            </a:r>
            <a:endParaRPr lang="zh-CN" altLang="en-US" sz="2800" dirty="0">
              <a:solidFill>
                <a:srgbClr val="264D6E"/>
              </a:solidFill>
              <a:latin typeface="叶根友毛笔行书修正版" panose="02010601030101010101" pitchFamily="2" charset="-122"/>
              <a:ea typeface="叶根友毛笔行书修正版" panose="02010601030101010101" pitchFamily="2" charset="-122"/>
            </a:endParaRPr>
          </a:p>
        </p:txBody>
      </p:sp>
      <p:sp>
        <p:nvSpPr>
          <p:cNvPr id="24" name="Line 2"/>
          <p:cNvSpPr>
            <a:spLocks noChangeShapeType="1"/>
          </p:cNvSpPr>
          <p:nvPr/>
        </p:nvSpPr>
        <p:spPr bwMode="auto">
          <a:xfrm>
            <a:off x="6382533" y="2216619"/>
            <a:ext cx="0" cy="3491794"/>
          </a:xfrm>
          <a:prstGeom prst="line">
            <a:avLst/>
          </a:prstGeom>
          <a:noFill/>
          <a:ln w="12700" cmpd="sng">
            <a:solidFill>
              <a:srgbClr val="264D6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264D6E"/>
              </a:solidFill>
            </a:endParaRPr>
          </a:p>
        </p:txBody>
      </p:sp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4799223" y="2249773"/>
            <a:ext cx="0" cy="3491794"/>
          </a:xfrm>
          <a:prstGeom prst="line">
            <a:avLst/>
          </a:prstGeom>
          <a:noFill/>
          <a:ln w="12700" cmpd="sng">
            <a:solidFill>
              <a:srgbClr val="264D6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264D6E"/>
              </a:solidFill>
            </a:endParaRPr>
          </a:p>
        </p:txBody>
      </p:sp>
      <p:sp>
        <p:nvSpPr>
          <p:cNvPr id="26" name="Line 2"/>
          <p:cNvSpPr>
            <a:spLocks noChangeShapeType="1"/>
          </p:cNvSpPr>
          <p:nvPr/>
        </p:nvSpPr>
        <p:spPr bwMode="auto">
          <a:xfrm>
            <a:off x="3262056" y="2216619"/>
            <a:ext cx="0" cy="3491794"/>
          </a:xfrm>
          <a:prstGeom prst="line">
            <a:avLst/>
          </a:prstGeom>
          <a:noFill/>
          <a:ln w="12700" cmpd="sng">
            <a:solidFill>
              <a:srgbClr val="264D6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264D6E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4" y="4441371"/>
            <a:ext cx="2868650" cy="1904963"/>
          </a:xfrm>
          <a:prstGeom prst="flowChartMagneticTap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116974" y="1668559"/>
            <a:ext cx="1041705" cy="4820785"/>
            <a:chOff x="7988500" y="1527628"/>
            <a:chExt cx="1041705" cy="4820785"/>
          </a:xfrm>
        </p:grpSpPr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8193192" y="2532063"/>
              <a:ext cx="615553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 smtClean="0">
                  <a:solidFill>
                    <a:srgbClr val="264D6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从教一览</a:t>
              </a:r>
              <a:endParaRPr lang="zh-CN" altLang="en-US" sz="28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264D6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章节一</a:t>
              </a:r>
              <a:endParaRPr lang="zh-CN" altLang="en-US" sz="14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7988500" y="1527628"/>
              <a:ext cx="353943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endParaRPr lang="zh-CN" altLang="en-US" sz="11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6" name="PA_椭圆 4"/>
          <p:cNvSpPr/>
          <p:nvPr>
            <p:custDataLst>
              <p:tags r:id="rId1"/>
            </p:custDataLst>
          </p:nvPr>
        </p:nvSpPr>
        <p:spPr>
          <a:xfrm>
            <a:off x="7214494" y="1326646"/>
            <a:ext cx="1025664" cy="1022166"/>
          </a:xfrm>
          <a:prstGeom prst="ellipse">
            <a:avLst/>
          </a:prstGeom>
          <a:noFill/>
          <a:ln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400" dirty="0">
                <a:solidFill>
                  <a:srgbClr val="264D6E"/>
                </a:solidFill>
                <a:latin typeface="叶根友毛笔行书修正版" panose="02010601030101010101" pitchFamily="2" charset="-122"/>
                <a:ea typeface="叶根友毛笔行书修正版" panose="02010601030101010101" pitchFamily="2" charset="-122"/>
              </a:rPr>
              <a:t>壹</a:t>
            </a:r>
            <a:endParaRPr lang="zh-CN" altLang="en-US" sz="4400" dirty="0">
              <a:solidFill>
                <a:srgbClr val="264D6E"/>
              </a:solidFill>
              <a:latin typeface="叶根友毛笔行书修正版" panose="02010601030101010101" pitchFamily="2" charset="-122"/>
              <a:ea typeface="叶根友毛笔行书修正版" panose="02010601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21" y="3657600"/>
            <a:ext cx="3205887" cy="1984523"/>
          </a:xfrm>
          <a:prstGeom prst="wedgeEllipseCallou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04571" y="1677610"/>
          <a:ext cx="8128000" cy="427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44759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时间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教学任务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是否班主任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其他事务</a:t>
                      </a:r>
                      <a:endParaRPr lang="zh-CN" altLang="en-US" dirty="0"/>
                    </a:p>
                  </a:txBody>
                  <a:tcPr/>
                </a:tc>
              </a:tr>
              <a:tr h="44759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1997-2004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语文、数学、品德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是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品德（语文）</a:t>
                      </a:r>
                      <a:r>
                        <a:rPr lang="zh-CN" altLang="en-US" dirty="0" smtClean="0"/>
                        <a:t>教研组长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77255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2004-2007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语文、品德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是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语文教研组长</a:t>
                      </a:r>
                      <a:endParaRPr lang="en-US" altLang="zh-CN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年级组长</a:t>
                      </a:r>
                      <a:endParaRPr lang="en-US" altLang="zh-CN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馨竹诗社 社长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44759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2007-2012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语文、品德、综合实践活动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是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品德教研组长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年级组长</a:t>
                      </a:r>
                      <a:endParaRPr lang="zh-CN" altLang="en-US" dirty="0"/>
                    </a:p>
                  </a:txBody>
                  <a:tcPr/>
                </a:tc>
              </a:tr>
              <a:tr h="44759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2012-2015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语文、品德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是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年级组长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思品学科责任人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学生工作负责人</a:t>
                      </a:r>
                      <a:endParaRPr lang="zh-CN" altLang="en-US" dirty="0"/>
                    </a:p>
                  </a:txBody>
                  <a:tcPr/>
                </a:tc>
              </a:tr>
              <a:tr h="44759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2016-2018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语文、品德、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是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学生工作负责人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具体负责盘龙校区日常教育教学事务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116974" y="1668559"/>
            <a:ext cx="820245" cy="4820785"/>
            <a:chOff x="7988500" y="1527628"/>
            <a:chExt cx="820245" cy="4820785"/>
          </a:xfrm>
        </p:grpSpPr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8193192" y="2532063"/>
              <a:ext cx="615553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 smtClean="0">
                  <a:solidFill>
                    <a:srgbClr val="264D6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简单的初心</a:t>
              </a:r>
              <a:endParaRPr lang="zh-CN" altLang="en-US" sz="28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7988500" y="1527628"/>
              <a:ext cx="353943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00" dirty="0">
                  <a:solidFill>
                    <a:srgbClr val="264D6E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Chapter Title</a:t>
              </a:r>
              <a:endParaRPr lang="zh-CN" altLang="en-US" sz="1100" dirty="0">
                <a:solidFill>
                  <a:srgbClr val="264D6E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6" name="PA_椭圆 4"/>
          <p:cNvSpPr/>
          <p:nvPr>
            <p:custDataLst>
              <p:tags r:id="rId1"/>
            </p:custDataLst>
          </p:nvPr>
        </p:nvSpPr>
        <p:spPr>
          <a:xfrm>
            <a:off x="7214494" y="1326646"/>
            <a:ext cx="1025664" cy="1022166"/>
          </a:xfrm>
          <a:prstGeom prst="ellipse">
            <a:avLst/>
          </a:prstGeom>
          <a:noFill/>
          <a:ln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400" dirty="0">
                <a:solidFill>
                  <a:srgbClr val="264D6E"/>
                </a:solidFill>
                <a:latin typeface="叶根友毛笔行书修正版" panose="02010601030101010101" pitchFamily="2" charset="-122"/>
                <a:ea typeface="叶根友毛笔行书修正版" panose="02010601030101010101" pitchFamily="2" charset="-122"/>
              </a:rPr>
              <a:t>贰</a:t>
            </a:r>
            <a:endParaRPr lang="zh-CN" altLang="en-US" sz="4400" dirty="0">
              <a:solidFill>
                <a:srgbClr val="264D6E"/>
              </a:solidFill>
              <a:latin typeface="叶根友毛笔行书修正版" panose="02010601030101010101" pitchFamily="2" charset="-122"/>
              <a:ea typeface="叶根友毛笔行书修正版" panose="02010601030101010101" pitchFamily="2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936" y="3207657"/>
            <a:ext cx="3307062" cy="2480330"/>
          </a:xfrm>
          <a:prstGeom prst="star7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00.xml><?xml version="1.0" encoding="utf-8"?>
<p:tagLst xmlns:p="http://schemas.openxmlformats.org/presentationml/2006/main">
  <p:tag name="PA" val="v4.0.0"/>
</p:tagLst>
</file>

<file path=ppt/tags/tag101.xml><?xml version="1.0" encoding="utf-8"?>
<p:tagLst xmlns:p="http://schemas.openxmlformats.org/presentationml/2006/main">
  <p:tag name="PA" val="v4.0.0"/>
</p:tagLst>
</file>

<file path=ppt/tags/tag102.xml><?xml version="1.0" encoding="utf-8"?>
<p:tagLst xmlns:p="http://schemas.openxmlformats.org/presentationml/2006/main">
  <p:tag name="PA" val="v4.0.0"/>
</p:tagLst>
</file>

<file path=ppt/tags/tag103.xml><?xml version="1.0" encoding="utf-8"?>
<p:tagLst xmlns:p="http://schemas.openxmlformats.org/presentationml/2006/main">
  <p:tag name="PA" val="v4.0.0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20181194_4*n_h_i*1_1_5"/>
  <p:tag name="KSO_WM_TEMPLATE_CATEGORY" val="diagram"/>
  <p:tag name="KSO_WM_TEMPLATE_INDEX" val="20181194"/>
  <p:tag name="KSO_WM_UNIT_LAYERLEVEL" val="1_1_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181194_4*n_h_i*1_1_1"/>
  <p:tag name="KSO_WM_TEMPLATE_CATEGORY" val="diagram"/>
  <p:tag name="KSO_WM_TEMPLATE_INDEX" val="20181194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181194_4*n_h_i*1_1_2"/>
  <p:tag name="KSO_WM_TEMPLATE_CATEGORY" val="diagram"/>
  <p:tag name="KSO_WM_TEMPLATE_INDEX" val="2018119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181194_4*n_h_i*1_1_3"/>
  <p:tag name="KSO_WM_TEMPLATE_CATEGORY" val="diagram"/>
  <p:tag name="KSO_WM_TEMPLATE_INDEX" val="20181194"/>
  <p:tag name="KSO_WM_UNIT_LAYERLEVEL" val="1_1_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181194_4*n_h_a*1_1_1"/>
  <p:tag name="KSO_WM_TEMPLATE_CATEGORY" val="diagram"/>
  <p:tag name="KSO_WM_TEMPLATE_INDEX" val="20181194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181194_4*n_h_i*1_1_4"/>
  <p:tag name="KSO_WM_TEMPLATE_CATEGORY" val="diagram"/>
  <p:tag name="KSO_WM_TEMPLATE_INDEX" val="20181194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PA" val="v4.0.0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81194_4*n_h_h_i*1_2_1_2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5"/>
  <p:tag name="KSO_WM_UNIT_TEXT_FILL_TYPE" val="1"/>
</p:tagLst>
</file>

<file path=ppt/tags/tag111.xml><?xml version="1.0" encoding="utf-8"?>
<p:tagLst xmlns:p="http://schemas.openxmlformats.org/presentationml/2006/main">
  <p:tag name="KSO_WM_UNIT_VALUE" val="63*6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3"/>
  <p:tag name="KSO_WM_UNIT_ID" val="diagram20181194_4*n_h_h_x*1_2_1_3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5"/>
  <p:tag name="KSO_WM_UNIT_TEXT_FILL_TYPE" val="1"/>
</p:tagLst>
</file>

<file path=ppt/tags/tag112.xml><?xml version="1.0" encoding="utf-8"?>
<p:tagLst xmlns:p="http://schemas.openxmlformats.org/presentationml/2006/main"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181194_4*n_h_h_f*1_2_1_1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181194_4*n_h_h_i*1_2_2_2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15"/>
  <p:tag name="KSO_WM_UNIT_TEXT_FILL_TYPE" val="1"/>
</p:tagLst>
</file>

<file path=ppt/tags/tag114.xml><?xml version="1.0" encoding="utf-8"?>
<p:tagLst xmlns:p="http://schemas.openxmlformats.org/presentationml/2006/main"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181194_4*n_h_h_f*1_2_2_1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181194_4*n_h_h_i*1_2_3_1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LINE_FORE_SCHEMECOLOR_INDEX" val="7"/>
  <p:tag name="KSO_WM_UNIT_LINE_FILL_TYPE" val="2"/>
  <p:tag name="KSO_WM_UNIT_TEXT_FILL_FORE_SCHEMECOLOR_INDEX" val="15"/>
  <p:tag name="KSO_WM_UNIT_TEXT_FILL_TYPE" val="1"/>
</p:tagLst>
</file>

<file path=ppt/tags/tag116.xml><?xml version="1.0" encoding="utf-8"?>
<p:tagLst xmlns:p="http://schemas.openxmlformats.org/presentationml/2006/main">
  <p:tag name="KSO_WM_UNIT_VALUE" val="69*5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3_3"/>
  <p:tag name="KSO_WM_UNIT_ID" val="diagram20181194_4*n_h_h_x*1_2_3_3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5"/>
  <p:tag name="KSO_WM_UNIT_TEXT_FILL_TYPE" val="1"/>
</p:tagLst>
</file>

<file path=ppt/tags/tag117.xml><?xml version="1.0" encoding="utf-8"?>
<p:tagLst xmlns:p="http://schemas.openxmlformats.org/presentationml/2006/main"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181194_4*n_h_h_f*1_2_3_1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20181194_4*n_h_h_i*1_2_4_1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FILL_FORE_SCHEMECOLOR_INDEX" val="8"/>
  <p:tag name="KSO_WM_UNIT_FILL_TYPE" val="1"/>
  <p:tag name="KSO_WM_UNIT_LINE_FORE_SCHEMECOLOR_INDEX" val="8"/>
  <p:tag name="KSO_WM_UNIT_LINE_FILL_TYPE" val="2"/>
  <p:tag name="KSO_WM_UNIT_TEXT_FILL_FORE_SCHEMECOLOR_INDEX" val="15"/>
  <p:tag name="KSO_WM_UNIT_TEXT_FILL_TYPE" val="1"/>
</p:tagLst>
</file>

<file path=ppt/tags/tag119.xml><?xml version="1.0" encoding="utf-8"?>
<p:tagLst xmlns:p="http://schemas.openxmlformats.org/presentationml/2006/main">
  <p:tag name="KSO_WM_UNIT_VALUE" val="45*6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4_2"/>
  <p:tag name="KSO_WM_UNIT_ID" val="diagram20181194_4*n_h_h_x*1_2_4_2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5"/>
  <p:tag name="KSO_WM_UNIT_TEXT_FILL_TYPE" val="1"/>
</p:tagLst>
</file>

<file path=ppt/tags/tag12.xml><?xml version="1.0" encoding="utf-8"?>
<p:tagLst xmlns:p="http://schemas.openxmlformats.org/presentationml/2006/main">
  <p:tag name="PA" val="v4.0.0"/>
</p:tagLst>
</file>

<file path=ppt/tags/tag120.xml><?xml version="1.0" encoding="utf-8"?>
<p:tagLst xmlns:p="http://schemas.openxmlformats.org/presentationml/2006/main"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20181194_4*n_h_h_f*1_2_4_1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2"/>
  <p:tag name="KSO_WM_UNIT_ID" val="diagram20181194_4*n_h_h_i*1_2_5_2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FILL_FORE_SCHEMECOLOR_INDEX" val="9"/>
  <p:tag name="KSO_WM_UNIT_FILL_TYPE" val="1"/>
  <p:tag name="KSO_WM_UNIT_LINE_FORE_SCHEMECOLOR_INDEX" val="9"/>
  <p:tag name="KSO_WM_UNIT_LINE_FILL_TYPE" val="2"/>
  <p:tag name="KSO_WM_UNIT_TEXT_FILL_FORE_SCHEMECOLOR_INDEX" val="15"/>
  <p:tag name="KSO_WM_UNIT_TEXT_FILL_TYPE" val="1"/>
</p:tagLst>
</file>

<file path=ppt/tags/tag122.xml><?xml version="1.0" encoding="utf-8"?>
<p:tagLst xmlns:p="http://schemas.openxmlformats.org/presentationml/2006/main">
  <p:tag name="KSO_WM_UNIT_VALUE" val="46*5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5_3"/>
  <p:tag name="KSO_WM_UNIT_ID" val="diagram20181194_4*n_h_h_x*1_2_5_3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5"/>
  <p:tag name="KSO_WM_UNIT_TEXT_FILL_TYPE" val="1"/>
</p:tagLst>
</file>

<file path=ppt/tags/tag123.xml><?xml version="1.0" encoding="utf-8"?>
<p:tagLst xmlns:p="http://schemas.openxmlformats.org/presentationml/2006/main"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5_1"/>
  <p:tag name="KSO_WM_UNIT_ID" val="diagram20181194_4*n_h_h_f*1_2_5_1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181194_4*n_h_i*1_2_1"/>
  <p:tag name="KSO_WM_TEMPLATE_CATEGORY" val="diagram"/>
  <p:tag name="KSO_WM_TEMPLATE_INDEX" val="20181194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181194_4*n_h_h_i*1_2_1_1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81194_4*n_h_h_i*1_2_2_1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181194_4*n_h_h_i*1_2_3_2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2"/>
  <p:tag name="KSO_WM_UNIT_ID" val="diagram20181194_4*n_h_h_i*1_2_4_2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diagram20181194_4*n_h_h_i*1_2_5_1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3.xml><?xml version="1.0" encoding="utf-8"?>
<p:tagLst xmlns:p="http://schemas.openxmlformats.org/presentationml/2006/main">
  <p:tag name="PA" val="v4.0.0"/>
</p:tagLst>
</file>

<file path=ppt/tags/tag130.xml><?xml version="1.0" encoding="utf-8"?>
<p:tagLst xmlns:p="http://schemas.openxmlformats.org/presentationml/2006/main">
  <p:tag name="KSO_WM_UNIT_VALUE" val="65*6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2_1"/>
  <p:tag name="KSO_WM_UNIT_ID" val="diagram20181194_4*n_h_h_x*1_2_2_1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6_4"/>
  <p:tag name="KSO_WM_UNIT_ID" val="diagram20190163_5*q_h_i*1_6_4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4"/>
  <p:tag name="KSO_WM_UNIT_ID" val="diagram20190163_5*q_h_i*1_1_4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4"/>
  <p:tag name="KSO_WM_UNIT_ID" val="diagram20190163_5*q_h_i*1_2_4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4"/>
  <p:tag name="KSO_WM_UNIT_ID" val="diagram20190163_5*q_h_i*1_3_4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4"/>
  <p:tag name="KSO_WM_UNIT_ID" val="diagram20190163_5*q_h_i*1_4_4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5_4"/>
  <p:tag name="KSO_WM_UNIT_ID" val="diagram20190163_5*q_h_i*1_5_4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190163_5*q_i*1_1"/>
  <p:tag name="KSO_WM_TEMPLATE_CATEGORY" val="diagram"/>
  <p:tag name="KSO_WM_TEMPLATE_INDEX" val="2019016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20190163_5*q_i*1_2"/>
  <p:tag name="KSO_WM_TEMPLATE_CATEGORY" val="diagram"/>
  <p:tag name="KSO_WM_TEMPLATE_INDEX" val="20190163"/>
  <p:tag name="KSO_WM_UNIT_LAYERLEVEL" val="1_1"/>
  <p:tag name="KSO_WM_TAG_VERSION" val="1.0"/>
  <p:tag name="KSO_WM_BEAUTIFY_FLAG" val="#wm#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3"/>
  <p:tag name="KSO_WM_UNIT_ID" val="diagram20190163_5*q_h_i*1_4_3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ID" val="diagram20190163_5*q_h_i*1_2_3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3"/>
  <p:tag name="KSO_WM_UNIT_ID" val="diagram20190163_5*q_h_i*1_3_3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ID" val="diagram20190163_5*q_h_i*1_1_3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6_1"/>
  <p:tag name="KSO_WM_UNIT_ID" val="diagram20190163_5*q_h_i*1_6_1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5_3"/>
  <p:tag name="KSO_WM_UNIT_ID" val="diagram20190163_5*q_h_i*1_5_3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190163_5*q_h_i*1_1_2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ID" val="diagram20190163_5*q_h_i*1_2_2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190163_5*q_h_i*1_3_2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UNIT_TABLE_BEAUTIFY" val="smartTable{2752b8be-e565-4b6c-a0fe-702aa7b1f5b3}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2"/>
  <p:tag name="KSO_WM_UNIT_ID" val="diagram20190163_5*q_h_i*1_4_2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5_2"/>
  <p:tag name="KSO_WM_UNIT_ID" val="diagram20190163_5*q_h_i*1_5_2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6_3"/>
  <p:tag name="KSO_WM_UNIT_ID" val="diagram20190163_5*q_h_i*1_6_3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190163_5*q_h_i*1_1_1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190163_5*q_h_i*1_2_1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190163_5*q_h_i*1_3_1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1"/>
  <p:tag name="KSO_WM_UNIT_ID" val="diagram20190163_5*q_h_i*1_4_1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5_1"/>
  <p:tag name="KSO_WM_UNIT_ID" val="diagram20190163_5*q_h_i*1_5_1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6_2"/>
  <p:tag name="KSO_WM_UNIT_ID" val="diagram20190163_5*q_h_i*1_6_2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6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3_1"/>
  <p:tag name="KSO_WM_UNIT_ID" val="diagram20190163_5*q_h_a*1_3_1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PRESET_TEXT" val="添加标题"/>
  <p:tag name="KSO_WM_UNIT_VALUE" val="1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PA" val="v4.0.0"/>
</p:tagLst>
</file>

<file path=ppt/tags/tag70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4_1"/>
  <p:tag name="KSO_WM_UNIT_ID" val="diagram20190163_5*q_h_a*1_4_1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PRESET_TEXT" val="添加标题"/>
  <p:tag name="KSO_WM_UNIT_VALUE" val="11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4"/>
  <p:tag name="KSO_WM_UNIT_ID" val="diagram20190163_5*q_i*1_4"/>
  <p:tag name="KSO_WM_TEMPLATE_CATEGORY" val="diagram"/>
  <p:tag name="KSO_WM_TEMPLATE_INDEX" val="20190163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5"/>
  <p:tag name="KSO_WM_UNIT_ID" val="diagram20190163_5*q_i*1_5"/>
  <p:tag name="KSO_WM_TEMPLATE_CATEGORY" val="diagram"/>
  <p:tag name="KSO_WM_TEMPLATE_INDEX" val="20190163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6"/>
  <p:tag name="KSO_WM_UNIT_ID" val="diagram20190163_5*q_i*1_6"/>
  <p:tag name="KSO_WM_TEMPLATE_CATEGORY" val="diagram"/>
  <p:tag name="KSO_WM_TEMPLATE_INDEX" val="20190163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7"/>
  <p:tag name="KSO_WM_UNIT_ID" val="diagram20190163_5*q_i*1_7"/>
  <p:tag name="KSO_WM_TEMPLATE_CATEGORY" val="diagram"/>
  <p:tag name="KSO_WM_TEMPLATE_INDEX" val="20190163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75.xml><?xml version="1.0" encoding="utf-8"?>
<p:tagLst xmlns:p="http://schemas.openxmlformats.org/presentationml/2006/main">
  <p:tag name="KSO_WM_UNIT_VALUE" val="310*31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d"/>
  <p:tag name="KSO_WM_UNIT_INDEX" val="1_1"/>
  <p:tag name="KSO_WM_UNIT_ID" val="diagram20190163_5*q_d*1_1"/>
  <p:tag name="KSO_WM_TEMPLATE_CATEGORY" val="diagram"/>
  <p:tag name="KSO_WM_TEMPLATE_INDEX" val="20190163"/>
  <p:tag name="KSO_WM_UNIT_LAYERLEVEL" val="1_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ID" val="diagram20190163_5*q_h_a*1_1_1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6_1"/>
  <p:tag name="KSO_WM_UNIT_ID" val="diagram20190163_5*q_h_a*1_6_1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PRESET_TEXT" val="添加标题"/>
  <p:tag name="KSO_WM_UNIT_VALUE" val="11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5_1"/>
  <p:tag name="KSO_WM_UNIT_ID" val="diagram20190163_5*q_h_a*1_5_1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PRESET_TEXT" val="添加标题"/>
  <p:tag name="KSO_WM_UNIT_VALUE" val="11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2_1"/>
  <p:tag name="KSO_WM_UNIT_ID" val="diagram20190163_5*q_h_a*1_2_1"/>
  <p:tag name="KSO_WM_TEMPLATE_CATEGORY" val="diagram"/>
  <p:tag name="KSO_WM_TEMPLATE_INDEX" val="20190163"/>
  <p:tag name="KSO_WM_UNIT_LAYERLEVEL" val="1_1_1"/>
  <p:tag name="KSO_WM_TAG_VERSION" val="1.0"/>
  <p:tag name="KSO_WM_BEAUTIFY_FLAG" val="#wm#"/>
  <p:tag name="KSO_WM_UNIT_PRESET_TEXT" val="添加标题"/>
  <p:tag name="KSO_WM_UNIT_VALUE" val="1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PA" val="v4.0.0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PA" val="v4.0.0"/>
</p:tagLst>
</file>

<file path=ppt/tags/tag94.xml><?xml version="1.0" encoding="utf-8"?>
<p:tagLst xmlns:p="http://schemas.openxmlformats.org/presentationml/2006/main">
  <p:tag name="PA" val="v4.0.0"/>
</p:tagLst>
</file>

<file path=ppt/tags/tag95.xml><?xml version="1.0" encoding="utf-8"?>
<p:tagLst xmlns:p="http://schemas.openxmlformats.org/presentationml/2006/main">
  <p:tag name="PA" val="v4.0.0"/>
</p:tagLst>
</file>

<file path=ppt/tags/tag96.xml><?xml version="1.0" encoding="utf-8"?>
<p:tagLst xmlns:p="http://schemas.openxmlformats.org/presentationml/2006/main">
  <p:tag name="PA" val="v4.0.0"/>
</p:tagLst>
</file>

<file path=ppt/tags/tag97.xml><?xml version="1.0" encoding="utf-8"?>
<p:tagLst xmlns:p="http://schemas.openxmlformats.org/presentationml/2006/main">
  <p:tag name="PA" val="v4.0.0"/>
</p:tagLst>
</file>

<file path=ppt/tags/tag98.xml><?xml version="1.0" encoding="utf-8"?>
<p:tagLst xmlns:p="http://schemas.openxmlformats.org/presentationml/2006/main">
  <p:tag name="PA" val="v4.0.0"/>
</p:tagLst>
</file>

<file path=ppt/tags/tag9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5174"/>
      </a:accent1>
      <a:accent2>
        <a:srgbClr val="C42E30"/>
      </a:accent2>
      <a:accent3>
        <a:srgbClr val="77AB9F"/>
      </a:accent3>
      <a:accent4>
        <a:srgbClr val="285174"/>
      </a:accent4>
      <a:accent5>
        <a:srgbClr val="C42E30"/>
      </a:accent5>
      <a:accent6>
        <a:srgbClr val="77AB9F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2687</Words>
  <Application>WPS 演示</Application>
  <PresentationFormat>自定义</PresentationFormat>
  <Paragraphs>387</Paragraphs>
  <Slides>30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</vt:lpstr>
      <vt:lpstr>宋体</vt:lpstr>
      <vt:lpstr>Wingdings</vt:lpstr>
      <vt:lpstr>华文行楷</vt:lpstr>
      <vt:lpstr>叶根友刀锋黑草</vt:lpstr>
      <vt:lpstr>黑体</vt:lpstr>
      <vt:lpstr>华文中宋</vt:lpstr>
      <vt:lpstr>叶根友毛笔行书修正版</vt:lpstr>
      <vt:lpstr>微软雅黑</vt:lpstr>
      <vt:lpstr>Arial Unicode MS</vt:lpstr>
      <vt:lpstr>等线</vt:lpstr>
      <vt:lpstr>华文新魏</vt:lpstr>
      <vt:lpstr>Calibri</vt:lpstr>
      <vt:lpstr>Times New Roman</vt:lpstr>
      <vt:lpstr>汉仪程行简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柚子设计</dc:creator>
  <cp:keywords>MC-PPT模板</cp:keywords>
  <cp:category>模板</cp:category>
  <cp:lastModifiedBy>陈蓦</cp:lastModifiedBy>
  <cp:revision>67</cp:revision>
  <dcterms:created xsi:type="dcterms:W3CDTF">2017-12-01T04:08:00Z</dcterms:created>
  <dcterms:modified xsi:type="dcterms:W3CDTF">2020-11-25T14:32:00Z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