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8" r:id="rId3"/>
    <p:sldId id="263" r:id="rId4"/>
    <p:sldId id="709" r:id="rId6"/>
    <p:sldId id="538" r:id="rId7"/>
    <p:sldId id="710" r:id="rId8"/>
    <p:sldId id="764" r:id="rId9"/>
    <p:sldId id="456" r:id="rId10"/>
    <p:sldId id="447" r:id="rId11"/>
    <p:sldId id="578" r:id="rId12"/>
    <p:sldId id="449" r:id="rId13"/>
    <p:sldId id="640" r:id="rId14"/>
    <p:sldId id="452" r:id="rId15"/>
    <p:sldId id="765" r:id="rId16"/>
    <p:sldId id="454" r:id="rId17"/>
    <p:sldId id="539" r:id="rId18"/>
    <p:sldId id="540" r:id="rId19"/>
    <p:sldId id="643" r:id="rId20"/>
    <p:sldId id="766" r:id="rId21"/>
    <p:sldId id="398" r:id="rId22"/>
    <p:sldId id="706" r:id="rId23"/>
    <p:sldId id="711" r:id="rId24"/>
    <p:sldId id="642" r:id="rId25"/>
    <p:sldId id="704" r:id="rId26"/>
    <p:sldId id="340" r:id="rId27"/>
    <p:sldId id="341" r:id="rId28"/>
    <p:sldId id="342" r:id="rId29"/>
    <p:sldId id="315" r:id="rId30"/>
    <p:sldId id="713" r:id="rId31"/>
    <p:sldId id="343" r:id="rId32"/>
    <p:sldId id="458" r:id="rId33"/>
    <p:sldId id="708" r:id="rId34"/>
    <p:sldId id="287" r:id="rId35"/>
    <p:sldId id="646" r:id="rId36"/>
    <p:sldId id="645" r:id="rId37"/>
    <p:sldId id="701" r:id="rId38"/>
    <p:sldId id="682" r:id="rId39"/>
    <p:sldId id="714" r:id="rId40"/>
    <p:sldId id="296" r:id="rId41"/>
    <p:sldId id="345" r:id="rId42"/>
    <p:sldId id="297" r:id="rId43"/>
    <p:sldId id="405" r:id="rId44"/>
    <p:sldId id="298" r:id="rId45"/>
    <p:sldId id="299" r:id="rId46"/>
    <p:sldId id="301" r:id="rId47"/>
    <p:sldId id="302" r:id="rId48"/>
    <p:sldId id="303" r:id="rId49"/>
    <p:sldId id="306" r:id="rId50"/>
    <p:sldId id="307" r:id="rId51"/>
    <p:sldId id="542" r:id="rId52"/>
    <p:sldId id="541" r:id="rId53"/>
    <p:sldId id="644" r:id="rId54"/>
    <p:sldId id="685" r:id="rId55"/>
    <p:sldId id="311" r:id="rId56"/>
  </p:sldIdLst>
  <p:sldSz cx="9144000" cy="5143500" type="screen16x9"/>
  <p:notesSz cx="6858000" cy="9144000"/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ww.xkb1.com" initials="w" lastIdx="1" clrIdx="0"/>
  <p:cmAuthor id="2" name="绿色圃中小学教育网" initials="绿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960B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3796" autoAdjust="0"/>
    <p:restoredTop sz="94660"/>
  </p:normalViewPr>
  <p:slideViewPr>
    <p:cSldViewPr>
      <p:cViewPr varScale="1">
        <p:scale>
          <a:sx n="83" d="100"/>
          <a:sy n="83" d="100"/>
        </p:scale>
        <p:origin x="-102" y="-156"/>
      </p:cViewPr>
      <p:guideLst>
        <p:guide orient="horz" pos="1645"/>
        <p:guide pos="29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1" Type="http://schemas.openxmlformats.org/officeDocument/2006/relationships/tags" Target="tags/tag6.xml"/><Relationship Id="rId60" Type="http://schemas.openxmlformats.org/officeDocument/2006/relationships/commentAuthors" Target="commentAuthors.xml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56B87-FFB3-4E44-9530-70FCEABD52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14F67-67A6-4447-AFF3-20CFCDEA145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14F67-67A6-4447-AFF3-20CFCDEA1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53A71-73BA-4B6B-BEB6-7B28DDDB7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93B4-6CC8-4F9D-AC44-23DB69CD0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53A71-73BA-4B6B-BEB6-7B28DDDB7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93B4-6CC8-4F9D-AC44-23DB69CD0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53A71-73BA-4B6B-BEB6-7B28DDDB7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93B4-6CC8-4F9D-AC44-23DB69CD0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53A71-73BA-4B6B-BEB6-7B28DDDB7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93B4-6CC8-4F9D-AC44-23DB69CD0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53A71-73BA-4B6B-BEB6-7B28DDDB7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93B4-6CC8-4F9D-AC44-23DB69CD0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53A71-73BA-4B6B-BEB6-7B28DDDB7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93B4-6CC8-4F9D-AC44-23DB69CD0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53A71-73BA-4B6B-BEB6-7B28DDDB7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93B4-6CC8-4F9D-AC44-23DB69CD0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53A71-73BA-4B6B-BEB6-7B28DDDB7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93B4-6CC8-4F9D-AC44-23DB69CD0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53A71-73BA-4B6B-BEB6-7B28DDDB7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93B4-6CC8-4F9D-AC44-23DB69CD0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53A71-73BA-4B6B-BEB6-7B28DDDB7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93B4-6CC8-4F9D-AC44-23DB69CD0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53A71-73BA-4B6B-BEB6-7B28DDDB7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93B4-6CC8-4F9D-AC44-23DB69CD0A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fld id="{A0653A71-73BA-4B6B-BEB6-7B28DDDB7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fld id="{933493B4-6CC8-4F9D-AC44-23DB69CD0A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GIF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7.png"/><Relationship Id="rId3" Type="http://schemas.openxmlformats.org/officeDocument/2006/relationships/tags" Target="../tags/tag3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5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5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57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5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57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57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5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57.wm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tags" Target="../tags/tag4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9.png"/><Relationship Id="rId2" Type="http://schemas.openxmlformats.org/officeDocument/2006/relationships/image" Target="../media/image27.png"/><Relationship Id="rId1" Type="http://schemas.openxmlformats.org/officeDocument/2006/relationships/tags" Target="../tags/tag5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Relationship Id="rId3" Type="http://schemas.microsoft.com/office/2007/relationships/media" Target="file:///G:\&#38634;&#22320;&#37324;&#30340;&#23567;&#30011;&#23478;\&#35782;&#23383;&#12298;&#38634;&#22320;&#37324;&#30340;&#23567;&#30011;&#23478;&#12299;\&#38634;&#20043;&#26790;.mp3" TargetMode="External"/><Relationship Id="rId2" Type="http://schemas.openxmlformats.org/officeDocument/2006/relationships/audio" Target="file:///G:\&#38634;&#22320;&#37324;&#30340;&#23567;&#30011;&#23478;\&#35782;&#23383;&#12298;&#38634;&#22320;&#37324;&#30340;&#23567;&#30011;&#23478;&#12299;\&#38634;&#20043;&#26790;.mp3" TargetMode="External"/><Relationship Id="rId1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 hidden="1"/>
          <p:cNvPicPr>
            <a:picLocks noGrp="1"/>
          </p:cNvPicPr>
          <p:nvPr>
            <p:ph idx="4294967295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4525"/>
            <a:ext cx="2311400" cy="1314450"/>
          </a:xfrm>
        </p:spPr>
      </p:pic>
      <p:pic>
        <p:nvPicPr>
          <p:cNvPr id="3" name="图片 2" hidden="1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1914525"/>
            <a:ext cx="2311400" cy="13144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矩形 33796"/>
          <p:cNvSpPr/>
          <p:nvPr/>
        </p:nvSpPr>
        <p:spPr>
          <a:xfrm>
            <a:off x="1571604" y="175986"/>
            <a:ext cx="6678613" cy="496751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下雪啦，下雪啦！</a:t>
            </a:r>
            <a:endParaRPr lang="zh-CN" altLang="en-US" sz="4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雪地里来了一群小画家。</a:t>
            </a:r>
            <a:endParaRPr lang="zh-CN" altLang="en-US" sz="4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小鸡画竹叶，小狗画梅花，</a:t>
            </a:r>
            <a:endParaRPr lang="zh-CN" altLang="en-US" sz="4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小鸭画枫叶，小马画月牙。</a:t>
            </a:r>
            <a:endParaRPr lang="zh-CN" altLang="en-US" sz="4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不用颜料不用笔，</a:t>
            </a:r>
            <a:endParaRPr lang="zh-CN" altLang="en-US" sz="4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几步就成一幅画。</a:t>
            </a:r>
            <a:endParaRPr lang="zh-CN" altLang="en-US" sz="4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青蛙为什么没参加？</a:t>
            </a:r>
            <a:endParaRPr lang="zh-CN" altLang="en-US" sz="4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他在洞里睡着啦。</a:t>
            </a:r>
            <a:endParaRPr lang="zh-CN" altLang="en-US" sz="4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500166" y="1428425"/>
            <a:ext cx="1415110" cy="593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890431" y="1428425"/>
            <a:ext cx="1415110" cy="593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500801" y="1977858"/>
            <a:ext cx="1415110" cy="593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890431" y="1977858"/>
            <a:ext cx="1415110" cy="593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264" y="914699"/>
            <a:ext cx="8928537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t">
            <a:spAutoFit/>
          </a:bodyPr>
          <a:lstStyle/>
          <a:p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雪地里来了 </a:t>
            </a:r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和 </a:t>
            </a:r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406" y="2314887"/>
            <a:ext cx="8929750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ym typeface="+mn-ea"/>
              </a:rPr>
              <a:t>         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雪地里来了</a:t>
            </a:r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还有</a:t>
            </a:r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845" y="3612752"/>
            <a:ext cx="8801185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ym typeface="+mn-ea"/>
              </a:rPr>
              <a:t>         </a:t>
            </a:r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和 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都来到了雪地上。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1785918" y="142858"/>
            <a:ext cx="4071966" cy="706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t">
            <a:spAutoFit/>
          </a:bodyPr>
          <a:lstStyle/>
          <a:p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雪地画展小主持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6" name="图片 5" descr="src=http___5b0988e595225.cdn.sohucs.com_images_20170912_35eecd63956844229665badb6d24320c.jpeg&amp;refer=http___5b0988e595225.cdn.sohucs.jpg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18" y="0"/>
            <a:ext cx="2786082" cy="1053695"/>
          </a:xfrm>
          <a:prstGeom prst="rect">
            <a:avLst/>
          </a:prstGeom>
        </p:spPr>
      </p:pic>
      <p:pic>
        <p:nvPicPr>
          <p:cNvPr id="7" name="图片 6" descr="u=3672664916,898940168&amp;fm=26&amp;gp=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928826" cy="1446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矩形 33796"/>
          <p:cNvSpPr/>
          <p:nvPr/>
        </p:nvSpPr>
        <p:spPr>
          <a:xfrm>
            <a:off x="1428728" y="175986"/>
            <a:ext cx="6678613" cy="496751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下雪啦，下雪啦</a:t>
            </a:r>
            <a:r>
              <a:rPr lang="zh-CN" altLang="en-US" sz="4400" b="1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zh-CN" altLang="en-US" sz="4400" b="1" dirty="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雪地里来了一群小画家。</a:t>
            </a:r>
            <a:endParaRPr lang="zh-CN" altLang="en-US" sz="4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小鸡画竹叶，小狗画梅花，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小鸭画枫叶，小马画月牙。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不用颜料不用笔，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几步就成一幅画。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青蛙为什么没参加？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他在洞里睡着啦。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4"/>
          <p:cNvSpPr/>
          <p:nvPr/>
        </p:nvSpPr>
        <p:spPr>
          <a:xfrm>
            <a:off x="6185297" y="504905"/>
            <a:ext cx="1026319" cy="1025128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45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群</a:t>
            </a:r>
            <a:endParaRPr lang="zh-CN" altLang="en-US" sz="45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48050" y="3618230"/>
            <a:ext cx="2138363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300" b="1">
                <a:latin typeface="楷体" panose="02010609060101010101" pitchFamily="49" charset="-122"/>
                <a:ea typeface="楷体" panose="02010609060101010101" pitchFamily="49" charset="-122"/>
              </a:rPr>
              <a:t>三五成群</a:t>
            </a:r>
            <a:endParaRPr lang="zh-CN" altLang="en-US" sz="33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23243" y="4473893"/>
            <a:ext cx="352044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3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一群（      ）</a:t>
            </a:r>
            <a:endParaRPr lang="zh-CN" altLang="en-US" sz="33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" y="1751330"/>
            <a:ext cx="265811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70" y="1720215"/>
            <a:ext cx="3023870" cy="193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3380314" y="4474323"/>
            <a:ext cx="297033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一群小画家</a:t>
            </a:r>
            <a:endParaRPr lang="zh-CN" altLang="en-US" sz="33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8840" y="1719580"/>
            <a:ext cx="2940685" cy="1933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04883" y="4068286"/>
            <a:ext cx="2138363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0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300" b="1">
                <a:latin typeface="楷体" panose="02010609060101010101" pitchFamily="49" charset="-122"/>
                <a:ea typeface="楷体" panose="02010609060101010101" pitchFamily="49" charset="-122"/>
              </a:rPr>
              <a:t>一群羊</a:t>
            </a:r>
            <a:endParaRPr lang="zh-CN" altLang="en-US" sz="33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Picture 6" descr="e7bea4"/>
          <p:cNvPicPr>
            <a:picLocks noChangeAspect="1"/>
          </p:cNvPicPr>
          <p:nvPr/>
        </p:nvPicPr>
        <p:blipFill>
          <a:blip r:embed="rId4"/>
          <a:srcRect l="6975" t="12683" r="44179" b="38190"/>
          <a:stretch>
            <a:fillRect/>
          </a:stretch>
        </p:blipFill>
        <p:spPr>
          <a:xfrm>
            <a:off x="1607185" y="0"/>
            <a:ext cx="4108450" cy="1748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ldLvl="0" animBg="1"/>
      <p:bldP spid="10" grpId="0"/>
      <p:bldP spid="11" grpId="0"/>
      <p:bldP spid="1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矩形 33796"/>
          <p:cNvSpPr/>
          <p:nvPr/>
        </p:nvSpPr>
        <p:spPr>
          <a:xfrm>
            <a:off x="1452246" y="142858"/>
            <a:ext cx="6678613" cy="408111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下雪啦，下雪啦</a:t>
            </a:r>
            <a:r>
              <a:rPr lang="zh-CN" altLang="en-US" sz="3600" b="1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zh-CN" altLang="en-US" sz="3600" b="1" dirty="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雪地里来了一群小画家。</a:t>
            </a:r>
            <a:endParaRPr lang="zh-CN" altLang="en-US" sz="36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小鸡画竹叶，小狗画梅花，</a:t>
            </a:r>
            <a:endParaRPr lang="zh-CN" altLang="en-US" sz="36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小鸭画枫叶，小马画月牙。</a:t>
            </a:r>
            <a:endParaRPr lang="zh-CN" altLang="en-US" sz="36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不用颜料不用笔，</a:t>
            </a:r>
            <a:endParaRPr lang="zh-CN" altLang="en-US" sz="36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几步就成一幅画。</a:t>
            </a:r>
            <a:endParaRPr lang="zh-CN" altLang="en-US" sz="36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青蛙为什么没参加？</a:t>
            </a:r>
            <a:endParaRPr lang="zh-CN" altLang="en-US" sz="36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他在洞里睡着啦。</a:t>
            </a:r>
            <a:endParaRPr lang="zh-CN" altLang="en-US" sz="36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0495" y="4071948"/>
            <a:ext cx="9195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请你用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40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划出它们画了什么。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矩形 33796"/>
          <p:cNvSpPr/>
          <p:nvPr/>
        </p:nvSpPr>
        <p:spPr>
          <a:xfrm>
            <a:off x="1508126" y="221615"/>
            <a:ext cx="6678613" cy="496751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下雪啦，下雪啦！</a:t>
            </a:r>
            <a:endParaRPr lang="zh-CN" altLang="en-US" sz="44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雪地里来了一群小画家。</a:t>
            </a:r>
            <a:endParaRPr lang="zh-CN" altLang="en-US" sz="4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小鸡画竹叶，小狗画梅花，</a:t>
            </a:r>
            <a:endParaRPr lang="zh-CN" altLang="en-US" sz="44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小鸭画枫叶，小马画月牙。</a:t>
            </a:r>
            <a:endParaRPr lang="zh-CN" altLang="en-US" sz="44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不用颜料不用笔，</a:t>
            </a:r>
            <a:endParaRPr lang="zh-CN" altLang="en-US" sz="44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几步就成一幅画。</a:t>
            </a:r>
            <a:endParaRPr lang="zh-CN" altLang="en-US" sz="44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青蛙为什么没参加？</a:t>
            </a:r>
            <a:endParaRPr lang="zh-CN" altLang="en-US" sz="44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他在洞里睡着啦。</a:t>
            </a:r>
            <a:endParaRPr lang="zh-CN" altLang="en-US" sz="44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286761" y="2014220"/>
            <a:ext cx="108013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2" name="直接连接符 1"/>
          <p:cNvCxnSpPr/>
          <p:nvPr/>
        </p:nvCxnSpPr>
        <p:spPr>
          <a:xfrm>
            <a:off x="6694170" y="2013585"/>
            <a:ext cx="121412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3" name="直接连接符 2"/>
          <p:cNvCxnSpPr/>
          <p:nvPr/>
        </p:nvCxnSpPr>
        <p:spPr>
          <a:xfrm>
            <a:off x="3286760" y="2643664"/>
            <a:ext cx="121412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4" name="直接连接符 3"/>
          <p:cNvCxnSpPr/>
          <p:nvPr/>
        </p:nvCxnSpPr>
        <p:spPr>
          <a:xfrm>
            <a:off x="6694170" y="2643664"/>
            <a:ext cx="121412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矩形 33796"/>
          <p:cNvSpPr/>
          <p:nvPr/>
        </p:nvSpPr>
        <p:spPr>
          <a:xfrm>
            <a:off x="1508126" y="149860"/>
            <a:ext cx="6678613" cy="496751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下雪啦，下雪啦！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雪地里来了一群小画家。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小鸡画竹叶，小狗画梅花，</a:t>
            </a:r>
            <a:endParaRPr lang="zh-CN" altLang="en-US" sz="44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小鸭画枫叶，小马画月牙。</a:t>
            </a:r>
            <a:endParaRPr lang="zh-CN" altLang="en-US" sz="44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不用颜料不用笔，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几步就成一幅画。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青蛙为什么没参加？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他在洞里睡着啦。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286761" y="1942465"/>
            <a:ext cx="108013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2" name="直接连接符 1"/>
          <p:cNvCxnSpPr/>
          <p:nvPr/>
        </p:nvCxnSpPr>
        <p:spPr>
          <a:xfrm>
            <a:off x="6598285" y="1942465"/>
            <a:ext cx="121412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3" name="直接连接符 2"/>
          <p:cNvCxnSpPr/>
          <p:nvPr/>
        </p:nvCxnSpPr>
        <p:spPr>
          <a:xfrm>
            <a:off x="3286760" y="2585879"/>
            <a:ext cx="121412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4" name="直接连接符 3"/>
          <p:cNvCxnSpPr/>
          <p:nvPr/>
        </p:nvCxnSpPr>
        <p:spPr>
          <a:xfrm>
            <a:off x="6682105" y="2571909"/>
            <a:ext cx="121412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1"/>
          <p:cNvSpPr>
            <a:spLocks noChangeArrowheads="1"/>
          </p:cNvSpPr>
          <p:nvPr/>
        </p:nvSpPr>
        <p:spPr bwMode="auto">
          <a:xfrm>
            <a:off x="3042717" y="437303"/>
            <a:ext cx="58272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小鸡画</a:t>
            </a:r>
            <a:r>
              <a:rPr lang="zh-CN" altLang="en-US" sz="8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</a:t>
            </a:r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叶</a:t>
            </a:r>
            <a:endParaRPr lang="zh-CN" altLang="en-US" sz="8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915816" y="2517390"/>
            <a:ext cx="27432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97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竹叶</a:t>
            </a:r>
            <a:r>
              <a:rPr lang="zh-CN" altLang="en-US" sz="9700" dirty="0" smtClean="0"/>
              <a:t> </a:t>
            </a:r>
            <a:r>
              <a:rPr lang="zh-CN" altLang="en-US" sz="8800" dirty="0" smtClean="0"/>
              <a:t> </a:t>
            </a:r>
            <a:endParaRPr lang="zh-CN" altLang="en-US" sz="8800" dirty="0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192244" y="2171700"/>
            <a:ext cx="22786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 err="1">
                <a:solidFill>
                  <a:srgbClr val="FF3300"/>
                </a:solidFill>
              </a:rPr>
              <a:t>z</a:t>
            </a:r>
            <a:r>
              <a:rPr lang="en-US" altLang="zh-CN" sz="4400" dirty="0" err="1" smtClean="0">
                <a:solidFill>
                  <a:srgbClr val="FF3300"/>
                </a:solidFill>
              </a:rPr>
              <a:t>hú</a:t>
            </a:r>
            <a:r>
              <a:rPr lang="en-US" altLang="zh-CN" sz="4400" dirty="0" smtClean="0">
                <a:solidFill>
                  <a:srgbClr val="FF3300"/>
                </a:solidFill>
              </a:rPr>
              <a:t>   </a:t>
            </a:r>
            <a:r>
              <a:rPr lang="en-US" altLang="zh-CN" sz="4400" dirty="0" err="1" smtClean="0">
                <a:solidFill>
                  <a:srgbClr val="FF3300"/>
                </a:solidFill>
              </a:rPr>
              <a:t>yè</a:t>
            </a:r>
            <a:endParaRPr lang="zh-CN" altLang="en-US" sz="4400" dirty="0">
              <a:solidFill>
                <a:srgbClr val="FF33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7" y="208689"/>
            <a:ext cx="3090863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rc=http___img.51miz.com_preview_element_00_01_03_69_E-1036921-3B5E3E01.jpg&amp;refer=http___img.51miz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036355"/>
          </a:xfrm>
          <a:prstGeom prst="rect">
            <a:avLst/>
          </a:prstGeom>
        </p:spPr>
      </p:pic>
      <p:pic>
        <p:nvPicPr>
          <p:cNvPr id="3" name="图片 2" descr="src=http___pic37.photophoto.cn_20151217_0020033020607417_b.jpg&amp;refer=http___pic37.photophot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0167" y="2883786"/>
            <a:ext cx="2896861" cy="2366889"/>
          </a:xfrm>
          <a:prstGeom prst="rect">
            <a:avLst/>
          </a:prstGeom>
        </p:spPr>
      </p:pic>
      <p:sp>
        <p:nvSpPr>
          <p:cNvPr id="4" name="文本框 5"/>
          <p:cNvSpPr txBox="1"/>
          <p:nvPr/>
        </p:nvSpPr>
        <p:spPr>
          <a:xfrm>
            <a:off x="4714877" y="3804055"/>
            <a:ext cx="1838325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竹笋</a:t>
            </a:r>
            <a:endParaRPr lang="zh-CN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6"/>
          <p:cNvSpPr txBox="1"/>
          <p:nvPr/>
        </p:nvSpPr>
        <p:spPr>
          <a:xfrm>
            <a:off x="5448320" y="2143122"/>
            <a:ext cx="1838325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竹竿</a:t>
            </a:r>
            <a:endParaRPr lang="zh-CN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7"/>
          <p:cNvSpPr txBox="1"/>
          <p:nvPr/>
        </p:nvSpPr>
        <p:spPr>
          <a:xfrm>
            <a:off x="3143241" y="1285866"/>
            <a:ext cx="1838325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竹叶</a:t>
            </a:r>
            <a:endParaRPr lang="zh-CN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1" descr="C:/Users/储薇薇/AppData/Local/Temp/kaimatting/20201228215704/output_aiMatting_20201228215718.pngoutput_aiMatting_20201228215718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946" y="369862"/>
            <a:ext cx="1498600" cy="2487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3" descr="C:/Users/储薇薇/AppData/Local/Temp/kaimatting/20201228215644/output_aiMatting_20201228215651.pngoutput_aiMatting_20201228215651"/>
          <p:cNvPicPr>
            <a:picLocks noChangeAspect="1"/>
          </p:cNvPicPr>
          <p:nvPr/>
        </p:nvPicPr>
        <p:blipFill>
          <a:blip r:embed="rId2" cstate="print"/>
          <a:srcRect t="9192" r="6855"/>
          <a:stretch>
            <a:fillRect/>
          </a:stretch>
        </p:blipFill>
        <p:spPr>
          <a:xfrm>
            <a:off x="2988945" y="357172"/>
            <a:ext cx="2513479" cy="2350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34074" y="3445669"/>
            <a:ext cx="1838325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竹椅</a:t>
            </a:r>
            <a:endParaRPr lang="zh-CN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32214" y="3445669"/>
            <a:ext cx="1838325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竹篮</a:t>
            </a:r>
            <a:endParaRPr lang="zh-CN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73241" y="3445669"/>
            <a:ext cx="1838325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竹席</a:t>
            </a:r>
            <a:endParaRPr lang="zh-CN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descr="竹席"/>
          <p:cNvPicPr>
            <a:picLocks noChangeAspect="1"/>
          </p:cNvPicPr>
          <p:nvPr/>
        </p:nvPicPr>
        <p:blipFill>
          <a:blip r:embed="rId3" cstate="print"/>
          <a:srcRect r="9696"/>
          <a:stretch>
            <a:fillRect/>
          </a:stretch>
        </p:blipFill>
        <p:spPr>
          <a:xfrm>
            <a:off x="5962650" y="428610"/>
            <a:ext cx="3025140" cy="2254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 descr="http://s16.sinaimg.cn/mw690/002jax0hgy6HijbdqdF9f&amp;69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pic2.qnpic.com/doimg/a764075/a18f2ceb/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睡莲(A Water Lily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7375" y="45243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86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rc=http___img.kongfz.cn_20180130_2681287_6EL3GxqExX_b.jpg&amp;refer=http___img.kongfz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572133" y="214296"/>
            <a:ext cx="3375419" cy="45005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 descr="src=http___img3.chineseall.cn_picturewall_view_2012_09_19_1348059694842.jpg&amp;refer=http___img3.chinese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-18"/>
            <a:ext cx="5072098" cy="380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1357290" y="3929072"/>
            <a:ext cx="296747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留青</a:t>
            </a:r>
            <a:r>
              <a:rPr lang="zh-CN" alt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竹</a:t>
            </a:r>
            <a:r>
              <a:rPr lang="zh-CN" alt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刻</a:t>
            </a:r>
            <a:endParaRPr lang="zh-CN" altLang="en-U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u=2877895796,2313507329&amp;fm=26&amp;gp=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9850" y="762014"/>
            <a:ext cx="90043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000100" y="1238254"/>
            <a:ext cx="785818" cy="78581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松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6248" y="1238254"/>
            <a:ext cx="857256" cy="769441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</a:t>
            </a:r>
            <a:endParaRPr lang="zh-CN" altLang="en-US" sz="4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388" y="1238254"/>
            <a:ext cx="785818" cy="769441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梅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8926" y="68031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岁 寒 三 友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04" y="59072"/>
            <a:ext cx="6837680" cy="4941570"/>
          </a:xfrm>
          <a:prstGeom prst="rect">
            <a:avLst/>
          </a:prstGeom>
          <a:noFill/>
        </p:spPr>
      </p:pic>
      <p:pic>
        <p:nvPicPr>
          <p:cNvPr id="28679" name="图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7" y="624539"/>
            <a:ext cx="1508125" cy="9820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5616" y="624539"/>
            <a:ext cx="1394460" cy="9820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rcRect r="-4035"/>
          <a:stretch>
            <a:fillRect/>
          </a:stretch>
        </p:blipFill>
        <p:spPr>
          <a:xfrm>
            <a:off x="578519" y="1828817"/>
            <a:ext cx="2365375" cy="18262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69715" y="1989455"/>
            <a:ext cx="398907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竹上两片尖尖叶，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左边长来右边短</a:t>
            </a:r>
            <a:r>
              <a:rPr lang="zh-CN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宽窄相同竖略短，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叶尖吹起是竖勾。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1"/>
          <p:cNvSpPr>
            <a:spLocks noChangeArrowheads="1"/>
          </p:cNvSpPr>
          <p:nvPr/>
        </p:nvSpPr>
        <p:spPr bwMode="auto">
          <a:xfrm>
            <a:off x="3042717" y="1514480"/>
            <a:ext cx="58272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小鸡画</a:t>
            </a:r>
            <a:r>
              <a:rPr lang="zh-CN" altLang="en-US" sz="8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</a:t>
            </a:r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叶</a:t>
            </a:r>
            <a:endParaRPr lang="zh-CN" altLang="en-US" sz="8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1125220"/>
            <a:ext cx="3181985" cy="264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>
            <a:spLocks noChangeArrowheads="1"/>
          </p:cNvSpPr>
          <p:nvPr/>
        </p:nvSpPr>
        <p:spPr bwMode="auto">
          <a:xfrm>
            <a:off x="2856012" y="116552"/>
            <a:ext cx="53142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dirty="0">
                <a:latin typeface="楷体" panose="02010609060101010101" pitchFamily="49" charset="-122"/>
                <a:ea typeface="楷体" panose="02010609060101010101" pitchFamily="49" charset="-122"/>
              </a:rPr>
              <a:t>小狗画梅花</a:t>
            </a:r>
            <a:endParaRPr lang="zh-CN" altLang="en-US" sz="8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hidden="1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428750"/>
            <a:ext cx="4064000" cy="2286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71069" y="2669421"/>
            <a:ext cx="29546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梅  花</a:t>
            </a:r>
            <a:endParaRPr lang="zh-CN" altLang="en-US" sz="7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466" y="2211129"/>
            <a:ext cx="391987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méi  </a:t>
            </a:r>
            <a:r>
              <a:rPr lang="en-US" altLang="zh-CN" sz="4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huā</a:t>
            </a:r>
            <a:endParaRPr lang="zh-CN" altLang="en-US" sz="4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68" y="1868402"/>
            <a:ext cx="3600400" cy="192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/Users/储薇薇/AppData/Local/Temp/kaimatting/20201228215814/output_aiMatting_20201228215818.pngoutput_aiMatting_20201228215818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314" r="15477"/>
          <a:stretch>
            <a:fillRect/>
          </a:stretch>
        </p:blipFill>
        <p:spPr bwMode="auto">
          <a:xfrm>
            <a:off x="284595" y="123190"/>
            <a:ext cx="2128520" cy="174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1"/>
          <p:cNvSpPr>
            <a:spLocks noChangeArrowheads="1"/>
          </p:cNvSpPr>
          <p:nvPr/>
        </p:nvSpPr>
        <p:spPr bwMode="auto">
          <a:xfrm>
            <a:off x="2684897" y="177921"/>
            <a:ext cx="58272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小鸭画枫叶</a:t>
            </a:r>
            <a:endParaRPr lang="zh-CN" altLang="en-US" sz="8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579" name="图片 3" descr="QQ截图20161207205509.png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8" r="7451"/>
          <a:stretch>
            <a:fillRect/>
          </a:stretch>
        </p:blipFill>
        <p:spPr bwMode="auto">
          <a:xfrm>
            <a:off x="402069" y="0"/>
            <a:ext cx="2156603" cy="194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hidden="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428750"/>
            <a:ext cx="40640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470" y="2930712"/>
            <a:ext cx="2798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枫 叶</a:t>
            </a:r>
            <a:endParaRPr lang="zh-CN" altLang="en-US" sz="7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5469" y="2296668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 smtClean="0">
                <a:solidFill>
                  <a:srgbClr val="FF0000"/>
                </a:solidFill>
              </a:rPr>
              <a:t>f</a:t>
            </a:r>
            <a:r>
              <a:rPr lang="en-US" altLang="zh-CN" sz="4800" dirty="0" err="1">
                <a:solidFill>
                  <a:srgbClr val="FF0000"/>
                </a:solidFill>
              </a:rPr>
              <a:t>ē</a:t>
            </a:r>
            <a:r>
              <a:rPr lang="en-US" altLang="zh-CN" sz="4800" dirty="0" err="1" smtClean="0">
                <a:solidFill>
                  <a:srgbClr val="FF0000"/>
                </a:solidFill>
              </a:rPr>
              <a:t>ng</a:t>
            </a:r>
            <a:r>
              <a:rPr lang="en-US" altLang="zh-CN" sz="4800" dirty="0" smtClean="0">
                <a:solidFill>
                  <a:srgbClr val="FF0000"/>
                </a:solidFill>
              </a:rPr>
              <a:t>   </a:t>
            </a:r>
            <a:r>
              <a:rPr lang="en-US" altLang="zh-CN" sz="4800" dirty="0" err="1" smtClean="0">
                <a:solidFill>
                  <a:srgbClr val="FF0000"/>
                </a:solidFill>
              </a:rPr>
              <a:t>yè</a:t>
            </a:r>
            <a:endParaRPr lang="zh-CN" altLang="en-US" sz="4800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4572001" y="2311718"/>
            <a:ext cx="3744595" cy="1792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1"/>
          <p:cNvSpPr>
            <a:spLocks noChangeArrowheads="1"/>
          </p:cNvSpPr>
          <p:nvPr/>
        </p:nvSpPr>
        <p:spPr bwMode="auto">
          <a:xfrm>
            <a:off x="2209801" y="285751"/>
            <a:ext cx="53142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dirty="0">
                <a:latin typeface="楷体" panose="02010609060101010101" pitchFamily="49" charset="-122"/>
                <a:ea typeface="楷体" panose="02010609060101010101" pitchFamily="49" charset="-122"/>
              </a:rPr>
              <a:t>小马画月牙</a:t>
            </a:r>
            <a:endParaRPr lang="zh-CN" altLang="en-US" sz="8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5603" name="图片 4" descr="QQ截图20161207205436.png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r="11163"/>
          <a:stretch>
            <a:fillRect/>
          </a:stretch>
        </p:blipFill>
        <p:spPr bwMode="auto">
          <a:xfrm>
            <a:off x="8852" y="80077"/>
            <a:ext cx="1697467" cy="161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33400" y="2571751"/>
            <a:ext cx="32465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 牙 </a:t>
            </a:r>
            <a:r>
              <a:rPr lang="zh-CN" altLang="en-US" sz="6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6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52013" y="2031690"/>
            <a:ext cx="3559947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 err="1" smtClean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yuè  yá</a:t>
            </a:r>
            <a:r>
              <a:rPr lang="en-US" altLang="zh-CN" sz="5400" dirty="0" smtClean="0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5400" dirty="0">
              <a:solidFill>
                <a:srgbClr val="FF33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5361" y="1606392"/>
            <a:ext cx="3193415" cy="2356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28596" y="428610"/>
            <a:ext cx="8103844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857752" y="-535803"/>
            <a:ext cx="197666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99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牙</a:t>
            </a:r>
            <a:endParaRPr lang="zh-CN" altLang="en-US" sz="199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142845" y="71371"/>
            <a:ext cx="4411769" cy="3036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椭圆 4"/>
          <p:cNvSpPr/>
          <p:nvPr/>
        </p:nvSpPr>
        <p:spPr>
          <a:xfrm>
            <a:off x="4857752" y="929309"/>
            <a:ext cx="994821" cy="805220"/>
          </a:xfrm>
          <a:prstGeom prst="ellipse">
            <a:avLst/>
          </a:prstGeom>
          <a:grpFill/>
          <a:ln w="7620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28597" y="660735"/>
            <a:ext cx="1171909" cy="891284"/>
          </a:xfrm>
          <a:prstGeom prst="ellipse">
            <a:avLst/>
          </a:prstGeom>
          <a:grpFill/>
          <a:ln w="7620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3161114"/>
            <a:ext cx="2435860" cy="1807845"/>
          </a:xfrm>
          <a:prstGeom prst="rect">
            <a:avLst/>
          </a:prstGeom>
        </p:spPr>
      </p:pic>
      <p:pic>
        <p:nvPicPr>
          <p:cNvPr id="10" name="图片 9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50" y="661035"/>
            <a:ext cx="5857875" cy="4775835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5645791" y="2476184"/>
            <a:ext cx="285752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短横切入，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竖短折长，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竖勾靠右，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撇不落地。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rc=http___bpic.588ku.com_element_origin_min_pic_16_08_19_2257b712e1634aa.jpg&amp;refer=http___bpic.588ku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357555" y="1821651"/>
            <a:ext cx="2071677" cy="1553758"/>
          </a:xfrm>
          <a:prstGeom prst="rect">
            <a:avLst/>
          </a:prstGeom>
        </p:spPr>
      </p:pic>
      <p:pic>
        <p:nvPicPr>
          <p:cNvPr id="3" name="图片 2" descr="src=http___bpic.588ku.com_element_origin_min_pic_16_08_28_1457c2860a0e2a4.jpg&amp;refer=http___bpic.588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61" y="1232288"/>
            <a:ext cx="2310379" cy="1594162"/>
          </a:xfrm>
          <a:prstGeom prst="rect">
            <a:avLst/>
          </a:prstGeom>
        </p:spPr>
      </p:pic>
      <p:pic>
        <p:nvPicPr>
          <p:cNvPr id="4" name="图片 3" descr="u=1623989584,3460841728&amp;fm=26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3" y="2732486"/>
            <a:ext cx="2060705" cy="1474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8662" y="4398271"/>
            <a:ext cx="121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牙齿</a:t>
            </a:r>
            <a:endParaRPr lang="zh-CN" alt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43306" y="3589741"/>
            <a:ext cx="121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虫牙</a:t>
            </a:r>
            <a:endParaRPr lang="zh-CN" alt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29388" y="3107535"/>
            <a:ext cx="121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刷牙</a:t>
            </a:r>
            <a:endParaRPr lang="zh-CN" alt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642924"/>
            <a:ext cx="121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牙膏</a:t>
            </a:r>
            <a:endParaRPr lang="zh-CN" alt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14876" y="589345"/>
            <a:ext cx="121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牙刷</a:t>
            </a:r>
            <a:endParaRPr lang="zh-CN" altLang="en-US" sz="4000" b="1" dirty="0"/>
          </a:p>
        </p:txBody>
      </p:sp>
      <p:pic>
        <p:nvPicPr>
          <p:cNvPr id="10" name="图片 9" descr="src=http___s7.sinaimg.cn_mw690_69381508gde9ebe6cfc36&amp;690&amp;refer=http___s7.sinaim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84745" y="3484245"/>
            <a:ext cx="1659255" cy="1659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1"/>
          <p:cNvSpPr>
            <a:spLocks noChangeArrowheads="1"/>
          </p:cNvSpPr>
          <p:nvPr/>
        </p:nvSpPr>
        <p:spPr bwMode="auto">
          <a:xfrm>
            <a:off x="1087698" y="285750"/>
            <a:ext cx="755847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1500" dirty="0">
                <a:latin typeface="楷体" panose="02010609060101010101" pitchFamily="49" charset="-122"/>
                <a:ea typeface="楷体" panose="02010609060101010101" pitchFamily="49" charset="-122"/>
              </a:rPr>
              <a:t>小马画月牙</a:t>
            </a:r>
            <a:endParaRPr lang="zh-CN" altLang="en-US" sz="115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5603" name="图片 4" descr="QQ截图20161207205436.png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r="11163"/>
          <a:stretch>
            <a:fillRect/>
          </a:stretch>
        </p:blipFill>
        <p:spPr bwMode="auto">
          <a:xfrm>
            <a:off x="2827151" y="1682287"/>
            <a:ext cx="4079571" cy="304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 descr="http://s16.sinaimg.cn/mw690/002jax0hgy6HijbdqdF9f&amp;69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544195" y="1551623"/>
            <a:ext cx="822960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下雪啦，下雪啦 ！</a:t>
            </a:r>
            <a:endParaRPr lang="zh-CN" altLang="en-US" sz="6600" b="1" dirty="0"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7271730" y="1500180"/>
            <a:ext cx="1229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zh-CN" altLang="en-US" sz="7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advTm="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矩形 33796"/>
          <p:cNvSpPr/>
          <p:nvPr/>
        </p:nvSpPr>
        <p:spPr>
          <a:xfrm>
            <a:off x="1508126" y="149860"/>
            <a:ext cx="6678613" cy="496751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下雪啦，下雪啦！</a:t>
            </a:r>
            <a:endParaRPr lang="zh-CN" altLang="en-US" sz="4400" b="1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雪地里来了一群小画家。</a:t>
            </a:r>
            <a:endParaRPr lang="zh-CN" altLang="en-US" sz="4400" b="1" dirty="0">
              <a:solidFill>
                <a:schemeClr val="bg2">
                  <a:lumMod val="40000"/>
                  <a:lumOff val="6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小鸡画竹叶，小狗画梅花，</a:t>
            </a:r>
            <a:endParaRPr lang="zh-CN" altLang="en-US" sz="44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小鸭画枫叶，小马画月牙。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不用颜料不用笔，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几步就成一幅画。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青蛙为什么没参加？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他在洞里睡着啦。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786051" y="1697318"/>
            <a:ext cx="7259955" cy="22621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不用颜料不用笔，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几步就成一幅画。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06059" y="570218"/>
            <a:ext cx="7822562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3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ò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 li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o 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ò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ǐ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endParaRPr lang="en-US" altLang="zh-CN" sz="2800" b="1" dirty="0">
              <a:solidFill>
                <a:prstClr val="black"/>
              </a:solidFill>
              <a:latin typeface="宋体" panose="02010600030101010101" pitchFamily="2" charset="-122"/>
            </a:endParaRPr>
          </a:p>
          <a:p>
            <a:pPr fontAlgn="base">
              <a:lnSpc>
                <a:spcPct val="3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j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ǐ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 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ù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宋体" panose="02010600030101010101" pitchFamily="2" charset="-122"/>
              </a:rPr>
              <a:t>ji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ù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宋体" panose="02010600030101010101" pitchFamily="2" charset="-122"/>
              </a:rPr>
              <a:t>ch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é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ì</a:t>
            </a:r>
            <a:r>
              <a:rPr lang="en-US" altLang="zh-CN" sz="28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f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prstClr val="black"/>
                </a:solidFill>
                <a:latin typeface="宋体" panose="02010600030101010101" pitchFamily="2" charset="-122"/>
              </a:rPr>
              <a:t>hu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à</a:t>
            </a:r>
            <a:endParaRPr lang="zh-CN" altLang="zh-CN" sz="2800" b="1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786051" y="1697318"/>
            <a:ext cx="7259955" cy="22621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不用颜料不用笔，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几步就成一幅画。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06059" y="570218"/>
            <a:ext cx="7822562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3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ò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 li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o 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ò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ǐ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endParaRPr lang="en-US" altLang="zh-CN" sz="2800" b="1" dirty="0">
              <a:solidFill>
                <a:prstClr val="black"/>
              </a:solidFill>
              <a:latin typeface="宋体" panose="02010600030101010101" pitchFamily="2" charset="-122"/>
            </a:endParaRPr>
          </a:p>
          <a:p>
            <a:pPr fontAlgn="base">
              <a:lnSpc>
                <a:spcPct val="3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j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ǐ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 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ù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宋体" panose="02010600030101010101" pitchFamily="2" charset="-122"/>
              </a:rPr>
              <a:t>ji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ù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宋体" panose="02010600030101010101" pitchFamily="2" charset="-122"/>
              </a:rPr>
              <a:t>ch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é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ì</a:t>
            </a:r>
            <a:r>
              <a:rPr lang="en-US" altLang="zh-CN" sz="28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f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prstClr val="black"/>
                </a:solidFill>
                <a:latin typeface="宋体" panose="02010600030101010101" pitchFamily="2" charset="-122"/>
              </a:rPr>
              <a:t>hu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à</a:t>
            </a:r>
            <a:endParaRPr lang="zh-CN" altLang="zh-CN" sz="2800" b="1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 flipH="1">
            <a:off x="5969306" y="1967034"/>
            <a:ext cx="144145" cy="58674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" name="直接连接符 1"/>
          <p:cNvCxnSpPr/>
          <p:nvPr/>
        </p:nvCxnSpPr>
        <p:spPr bwMode="auto">
          <a:xfrm flipH="1">
            <a:off x="5969306" y="3225286"/>
            <a:ext cx="144145" cy="58674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u=2355827964,3661380721&amp;fm=27&amp;gp=0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7146"/>
          <a:stretch>
            <a:fillRect/>
          </a:stretch>
        </p:blipFill>
        <p:spPr>
          <a:xfrm>
            <a:off x="928662" y="75550"/>
            <a:ext cx="3174995" cy="4274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4214810" y="2571750"/>
            <a:ext cx="469872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不用颜料不用笔，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   ）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用</a:t>
            </a:r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endParaRPr lang="zh-CN" altLang="en-US" sz="4400" b="1" u="sng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画</a:t>
            </a:r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</a:t>
            </a:r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4143372" y="142858"/>
            <a:ext cx="48222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小组合作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四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人小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组分工，用下面的句子评一评四位小画家的画，还可以加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上动作演一演。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770" y="1210945"/>
            <a:ext cx="736600" cy="2588895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eaVert" wrap="square" rtlCol="0">
            <a:spAutoFit/>
          </a:bodyPr>
          <a:lstStyle/>
          <a:p>
            <a:r>
              <a:rPr lang="zh-CN" altLang="en-US" sz="3600" b="1" dirty="0" smtClean="0"/>
              <a:t>小小评画师</a:t>
            </a:r>
            <a:endParaRPr lang="zh-CN" altLang="en-US" sz="3600" b="1" dirty="0"/>
          </a:p>
        </p:txBody>
      </p:sp>
      <p:sp>
        <p:nvSpPr>
          <p:cNvPr id="7" name="椭圆 6"/>
          <p:cNvSpPr/>
          <p:nvPr/>
        </p:nvSpPr>
        <p:spPr>
          <a:xfrm>
            <a:off x="1016635" y="234950"/>
            <a:ext cx="831850" cy="453390"/>
          </a:xfrm>
          <a:prstGeom prst="ellipse">
            <a:avLst/>
          </a:prstGeom>
          <a:grpFill/>
          <a:ln w="7620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770" name="图片 90117" descr="timg (4)"/>
          <p:cNvPicPr>
            <a:picLocks noChangeAspect="1"/>
          </p:cNvPicPr>
          <p:nvPr/>
        </p:nvPicPr>
        <p:blipFill>
          <a:blip r:embed="rId2"/>
          <a:srcRect b="4344"/>
          <a:stretch>
            <a:fillRect/>
          </a:stretch>
        </p:blipFill>
        <p:spPr>
          <a:xfrm>
            <a:off x="1090295" y="1739900"/>
            <a:ext cx="619125" cy="473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 1"/>
          <p:cNvSpPr/>
          <p:nvPr/>
        </p:nvSpPr>
        <p:spPr>
          <a:xfrm>
            <a:off x="1016635" y="1739900"/>
            <a:ext cx="690245" cy="513080"/>
          </a:xfrm>
          <a:prstGeom prst="ellipse">
            <a:avLst/>
          </a:prstGeom>
          <a:grpFill/>
          <a:ln w="7620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056005" y="2451735"/>
            <a:ext cx="610870" cy="443865"/>
          </a:xfrm>
          <a:prstGeom prst="ellipse">
            <a:avLst/>
          </a:prstGeom>
          <a:grpFill/>
          <a:ln w="7620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4818" name="图片 90118" descr="timg (5)"/>
          <p:cNvPicPr>
            <a:picLocks noChangeAspect="1"/>
          </p:cNvPicPr>
          <p:nvPr/>
        </p:nvPicPr>
        <p:blipFill>
          <a:blip r:embed="rId3"/>
          <a:srcRect b="9834"/>
          <a:stretch>
            <a:fillRect/>
          </a:stretch>
        </p:blipFill>
        <p:spPr>
          <a:xfrm>
            <a:off x="1144905" y="4184015"/>
            <a:ext cx="851535" cy="655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椭圆 7"/>
          <p:cNvSpPr/>
          <p:nvPr/>
        </p:nvSpPr>
        <p:spPr>
          <a:xfrm>
            <a:off x="989965" y="4551680"/>
            <a:ext cx="655320" cy="360045"/>
          </a:xfrm>
          <a:prstGeom prst="ellipse">
            <a:avLst/>
          </a:prstGeom>
          <a:grpFill/>
          <a:ln w="7620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85801" y="742951"/>
            <a:ext cx="7259955" cy="22621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不用颜料不用笔，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几步就成一幅画。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9614" y="-311760"/>
            <a:ext cx="7822562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3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ò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 li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o 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ò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ǐ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endParaRPr lang="en-US" altLang="zh-CN" sz="2800" b="1" dirty="0">
              <a:solidFill>
                <a:prstClr val="black"/>
              </a:solidFill>
              <a:latin typeface="宋体" panose="02010600030101010101" pitchFamily="2" charset="-122"/>
            </a:endParaRPr>
          </a:p>
          <a:p>
            <a:pPr fontAlgn="base">
              <a:lnSpc>
                <a:spcPct val="3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j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ǐ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 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ù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宋体" panose="02010600030101010101" pitchFamily="2" charset="-122"/>
              </a:rPr>
              <a:t>ji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ù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宋体" panose="02010600030101010101" pitchFamily="2" charset="-122"/>
              </a:rPr>
              <a:t>ch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é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ì</a:t>
            </a:r>
            <a:r>
              <a:rPr lang="en-US" altLang="zh-CN" sz="28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f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prstClr val="black"/>
                </a:solidFill>
                <a:latin typeface="宋体" panose="02010600030101010101" pitchFamily="2" charset="-122"/>
              </a:rPr>
              <a:t>hu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à</a:t>
            </a:r>
            <a:endParaRPr lang="zh-CN" altLang="zh-CN" sz="2800" b="1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/>
          <a:srcRect b="17806"/>
          <a:stretch>
            <a:fillRect/>
          </a:stretch>
        </p:blipFill>
        <p:spPr>
          <a:xfrm>
            <a:off x="506095" y="3272328"/>
            <a:ext cx="1954530" cy="13711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/>
          <a:srcRect b="15331"/>
          <a:stretch>
            <a:fillRect/>
          </a:stretch>
        </p:blipFill>
        <p:spPr>
          <a:xfrm>
            <a:off x="2562860" y="3272328"/>
            <a:ext cx="1987550" cy="13711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rcRect b="17823"/>
          <a:stretch>
            <a:fillRect/>
          </a:stretch>
        </p:blipFill>
        <p:spPr>
          <a:xfrm>
            <a:off x="4669156" y="3272805"/>
            <a:ext cx="1980565" cy="1362551"/>
          </a:xfrm>
          <a:prstGeom prst="rect">
            <a:avLst/>
          </a:prstGeom>
        </p:spPr>
      </p:pic>
      <p:sp>
        <p:nvSpPr>
          <p:cNvPr id="14" name="Oval 4"/>
          <p:cNvSpPr/>
          <p:nvPr/>
        </p:nvSpPr>
        <p:spPr>
          <a:xfrm>
            <a:off x="7018021" y="3406154"/>
            <a:ext cx="1724025" cy="1236821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步</a:t>
            </a:r>
            <a:endParaRPr lang="zh-CN" altLang="en-US" sz="6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04826" y="819786"/>
            <a:ext cx="7259955" cy="22612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不用颜料不用笔，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几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步就成一幅画。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71494" y="-323825"/>
            <a:ext cx="7822562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3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ò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 li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à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o 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ò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ǐ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endParaRPr lang="en-US" altLang="zh-CN" sz="2800" b="1" dirty="0">
              <a:solidFill>
                <a:prstClr val="black"/>
              </a:solidFill>
              <a:latin typeface="宋体" panose="02010600030101010101" pitchFamily="2" charset="-122"/>
            </a:endParaRPr>
          </a:p>
          <a:p>
            <a:pPr fontAlgn="base">
              <a:lnSpc>
                <a:spcPct val="3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j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ǐ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 b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ù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宋体" panose="02010600030101010101" pitchFamily="2" charset="-122"/>
              </a:rPr>
              <a:t>ji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ù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宋体" panose="02010600030101010101" pitchFamily="2" charset="-122"/>
              </a:rPr>
              <a:t>ch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é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n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ɡ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y</a:t>
            </a:r>
            <a:r>
              <a:rPr lang="zh-CN" altLang="zh-CN" sz="28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ì</a:t>
            </a:r>
            <a:r>
              <a:rPr lang="en-US" altLang="zh-CN" sz="28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f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ú</a:t>
            </a:r>
            <a:r>
              <a:rPr lang="en-US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prstClr val="black"/>
                </a:solidFill>
                <a:latin typeface="宋体" panose="02010600030101010101" pitchFamily="2" charset="-122"/>
              </a:rPr>
              <a:t>hu</a:t>
            </a:r>
            <a:r>
              <a:rPr lang="zh-CN" altLang="zh-CN" sz="2800" b="1" dirty="0">
                <a:solidFill>
                  <a:prstClr val="black"/>
                </a:solidFill>
                <a:latin typeface="宋体" panose="02010600030101010101" pitchFamily="2" charset="-122"/>
              </a:rPr>
              <a:t>à</a:t>
            </a:r>
            <a:endParaRPr lang="zh-CN" altLang="zh-CN" sz="2800" b="1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grpSp>
        <p:nvGrpSpPr>
          <p:cNvPr id="27650" name="组合 54274"/>
          <p:cNvGrpSpPr/>
          <p:nvPr/>
        </p:nvGrpSpPr>
        <p:grpSpPr>
          <a:xfrm>
            <a:off x="1961515" y="3090675"/>
            <a:ext cx="1884680" cy="1937657"/>
            <a:chOff x="476" y="654"/>
            <a:chExt cx="1043" cy="1192"/>
          </a:xfrm>
        </p:grpSpPr>
        <p:grpSp>
          <p:nvGrpSpPr>
            <p:cNvPr id="27651" name="组合 54275"/>
            <p:cNvGrpSpPr/>
            <p:nvPr/>
          </p:nvGrpSpPr>
          <p:grpSpPr>
            <a:xfrm>
              <a:off x="476" y="709"/>
              <a:ext cx="1043" cy="1043"/>
              <a:chOff x="1882" y="890"/>
              <a:chExt cx="1452" cy="1452"/>
            </a:xfrm>
          </p:grpSpPr>
          <p:sp>
            <p:nvSpPr>
              <p:cNvPr id="27652" name="矩形 54276"/>
              <p:cNvSpPr/>
              <p:nvPr/>
            </p:nvSpPr>
            <p:spPr>
              <a:xfrm>
                <a:off x="1882" y="890"/>
                <a:ext cx="1452" cy="1452"/>
              </a:xfrm>
              <a:prstGeom prst="rect">
                <a:avLst/>
              </a:prstGeom>
              <a:noFill/>
              <a:ln w="38100" cap="flat" cmpd="sng">
                <a:solidFill>
                  <a:srgbClr val="0033CC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653" name="直接连接符 54277"/>
              <p:cNvSpPr/>
              <p:nvPr/>
            </p:nvSpPr>
            <p:spPr>
              <a:xfrm>
                <a:off x="2608" y="890"/>
                <a:ext cx="0" cy="1451"/>
              </a:xfrm>
              <a:prstGeom prst="line">
                <a:avLst/>
              </a:prstGeom>
              <a:ln w="28575" cap="flat" cmpd="sng">
                <a:solidFill>
                  <a:srgbClr val="0033CC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7654" name="直接连接符 54278"/>
              <p:cNvSpPr/>
              <p:nvPr/>
            </p:nvSpPr>
            <p:spPr>
              <a:xfrm>
                <a:off x="1882" y="1616"/>
                <a:ext cx="1452" cy="0"/>
              </a:xfrm>
              <a:prstGeom prst="line">
                <a:avLst/>
              </a:prstGeom>
              <a:ln w="28575" cap="flat" cmpd="sng">
                <a:solidFill>
                  <a:srgbClr val="0033CC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27655" name="文本框 54279"/>
            <p:cNvSpPr txBox="1"/>
            <p:nvPr/>
          </p:nvSpPr>
          <p:spPr>
            <a:xfrm>
              <a:off x="532" y="654"/>
              <a:ext cx="771" cy="119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20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几</a:t>
              </a:r>
              <a:endParaRPr lang="zh-CN" altLang="en-US" sz="1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5" name="图片 54284" descr="timg?image&amp;quality=80&amp;size=b9999_10000&amp;sec=1512409249477&amp;di=e3f6a44788efe32c7eaef2fcb6dea55f&amp;imgtype=0&amp;src=http%3A%2F%2Fwww"/>
          <p:cNvPicPr>
            <a:picLocks noChangeAspect="1"/>
          </p:cNvPicPr>
          <p:nvPr/>
        </p:nvPicPr>
        <p:blipFill>
          <a:blip r:embed="rId1" cstate="print"/>
          <a:srcRect l="18729" t="21271" r="21657" b="13000"/>
          <a:stretch>
            <a:fillRect/>
          </a:stretch>
        </p:blipFill>
        <p:spPr>
          <a:xfrm>
            <a:off x="4662170" y="3531235"/>
            <a:ext cx="1288415" cy="1153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图片 54286" descr="timg?image&amp;quality=80&amp;size=b9999_10000&amp;sec=1512409249477&amp;di=e3f6a44788efe32c7eaef2fcb6dea55f&amp;imgtype=0&amp;src=http%3A%2F%2Fwww"/>
          <p:cNvPicPr>
            <a:picLocks noChangeAspect="1"/>
          </p:cNvPicPr>
          <p:nvPr/>
        </p:nvPicPr>
        <p:blipFill>
          <a:blip r:embed="rId1" cstate="print"/>
          <a:srcRect l="13020" t="7715" r="60844" b="82608"/>
          <a:stretch>
            <a:fillRect/>
          </a:stretch>
        </p:blipFill>
        <p:spPr>
          <a:xfrm>
            <a:off x="4662170" y="3081655"/>
            <a:ext cx="1356360" cy="3187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矩形 33796"/>
          <p:cNvSpPr/>
          <p:nvPr/>
        </p:nvSpPr>
        <p:spPr>
          <a:xfrm>
            <a:off x="1508126" y="176004"/>
            <a:ext cx="6678613" cy="496751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下雪啦，下雪啦！</a:t>
            </a:r>
            <a:endParaRPr lang="zh-CN" altLang="en-US" sz="4400" b="1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雪地里来了一群小画家。</a:t>
            </a:r>
            <a:endParaRPr lang="zh-CN" altLang="en-US" sz="4400" b="1" dirty="0">
              <a:solidFill>
                <a:schemeClr val="bg2">
                  <a:lumMod val="40000"/>
                  <a:lumOff val="6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小鸡画竹叶，小狗画梅花，</a:t>
            </a:r>
            <a:endParaRPr lang="zh-CN" altLang="en-US" sz="44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小鸭画枫叶，小马画月牙。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不用颜料不用笔，</a:t>
            </a:r>
            <a:endParaRPr lang="zh-CN" altLang="en-US" sz="44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几步就成一幅画。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青蛙为什么没参加？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他在洞里睡着啦。</a:t>
            </a:r>
            <a:endParaRPr lang="zh-CN" altLang="en-US" sz="4400" b="1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914400" y="457200"/>
            <a:ext cx="8001000" cy="9233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青蛙为什么没参加？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04190" y="1274921"/>
            <a:ext cx="7467600" cy="120032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他在洞</a:t>
            </a:r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里</a:t>
            </a:r>
            <a:r>
              <a:rPr lang="zh-CN" altLang="en-US" sz="5400" b="1" smtClean="0">
                <a:latin typeface="楷体" panose="02010609060101010101" pitchFamily="49" charset="-122"/>
                <a:ea typeface="楷体" panose="02010609060101010101" pitchFamily="49" charset="-122"/>
              </a:rPr>
              <a:t>睡着啦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1984" y="214914"/>
            <a:ext cx="8756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q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ī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n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w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w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è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sh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n me m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é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c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ji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ā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792095" y="1148911"/>
            <a:ext cx="7289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t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ā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z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à</a:t>
            </a:r>
            <a:r>
              <a:rPr lang="en-US" altLang="zh-CN" sz="2400" b="1" noProof="0" dirty="0" err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i  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d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ò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n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ɡ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l</a:t>
            </a:r>
            <a:r>
              <a:rPr lang="zh-CN" altLang="zh-CN" sz="2400" b="1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ǐ</a:t>
            </a:r>
            <a:r>
              <a:rPr lang="en-US" altLang="zh-CN" sz="2400" b="1" noProof="0" dirty="0" err="1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shu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ì</a:t>
            </a:r>
            <a:r>
              <a:rPr lang="en-US" altLang="zh-CN" sz="2400" b="1" noProof="0" dirty="0" err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zh</a:t>
            </a:r>
            <a:r>
              <a:rPr lang="zh-CN" altLang="zh-CN" sz="2400" b="1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á</a:t>
            </a: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o 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l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ɑ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1510" name="Picture 10" descr="2010-12-13_12-52-35_160"/>
          <p:cNvPicPr>
            <a:picLocks noChangeAspect="1"/>
          </p:cNvPicPr>
          <p:nvPr/>
        </p:nvPicPr>
        <p:blipFill>
          <a:blip r:embed="rId1" cstate="print"/>
          <a:srcRect l="9067" t="48286" r="60667" b="20232"/>
          <a:stretch>
            <a:fillRect/>
          </a:stretch>
        </p:blipFill>
        <p:spPr>
          <a:xfrm>
            <a:off x="6889750" y="214789"/>
            <a:ext cx="2254250" cy="168497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 bldLvl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914400" y="457200"/>
            <a:ext cx="8001000" cy="9233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青蛙为什么没参加？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04190" y="1274921"/>
            <a:ext cx="7467600" cy="120032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他在洞里睡</a:t>
            </a:r>
            <a:r>
              <a:rPr lang="zh-CN" altLang="en-US" sz="54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着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啦。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1984" y="214914"/>
            <a:ext cx="8756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q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ī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n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w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w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è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sh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n me m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é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c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ji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ā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792095" y="1148911"/>
            <a:ext cx="7289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t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ā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z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à</a:t>
            </a:r>
            <a:r>
              <a:rPr lang="en-US" altLang="zh-CN" sz="2400" b="1" noProof="0" dirty="0" err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i  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d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ò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n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ɡ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l</a:t>
            </a:r>
            <a:r>
              <a:rPr lang="zh-CN" altLang="zh-CN" sz="2400" b="1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ǐ</a:t>
            </a:r>
            <a:r>
              <a:rPr lang="en-US" altLang="zh-CN" sz="2400" b="1" noProof="0" dirty="0" err="1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shu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ì</a:t>
            </a:r>
            <a:r>
              <a:rPr lang="en-US" altLang="zh-CN" sz="2400" b="1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zh</a:t>
            </a:r>
            <a:r>
              <a:rPr lang="zh-CN" altLang="zh-CN" sz="2400" b="1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á</a:t>
            </a:r>
            <a:r>
              <a:rPr lang="en-US" altLang="zh-CN" sz="2400" b="1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o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l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ɑ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188" y="2925507"/>
            <a:ext cx="4104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着</a:t>
            </a:r>
            <a:endParaRPr lang="zh-CN" altLang="en-US" sz="6600" dirty="0" smtClean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792150" y="2850878"/>
            <a:ext cx="548425" cy="1256921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40486" y="2475072"/>
            <a:ext cx="179418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zháo</a:t>
            </a:r>
            <a:endParaRPr lang="en-US" altLang="zh-CN" sz="4400" dirty="0" err="1" smtClean="0"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23975" y="3407410"/>
            <a:ext cx="80340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z</a:t>
            </a:r>
            <a:r>
              <a:rPr lang="en-US" altLang="zh-CN" sz="4400" dirty="0" err="1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he</a:t>
            </a:r>
            <a:r>
              <a:rPr lang="en-US" altLang="zh-CN" sz="4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（看着）（说着）（听着）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1510" name="Picture 10" descr="2010-12-13_12-52-35_160"/>
          <p:cNvPicPr>
            <a:picLocks noChangeAspect="1"/>
          </p:cNvPicPr>
          <p:nvPr/>
        </p:nvPicPr>
        <p:blipFill>
          <a:blip r:embed="rId1" cstate="print"/>
          <a:srcRect l="9067" t="48286" r="60667" b="20232"/>
          <a:stretch>
            <a:fillRect/>
          </a:stretch>
        </p:blipFill>
        <p:spPr>
          <a:xfrm>
            <a:off x="6889750" y="214789"/>
            <a:ext cx="2254250" cy="16849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/>
        </p:nvSpPr>
        <p:spPr>
          <a:xfrm>
            <a:off x="2500298" y="2637612"/>
            <a:ext cx="6858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（睡着）（着火）（着急）</a:t>
            </a:r>
            <a:endParaRPr lang="zh-CN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ldLvl="0" animBg="1"/>
      <p:bldP spid="7" grpId="0"/>
      <p:bldP spid="10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33400" y="971550"/>
            <a:ext cx="3048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9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冬眠</a:t>
            </a:r>
            <a:endParaRPr lang="zh-CN" altLang="en-US" sz="9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524000" y="171450"/>
            <a:ext cx="2209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7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mián</a:t>
            </a:r>
            <a:endParaRPr lang="zh-CN" altLang="en-US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09" name="Picture 8" descr="6-810-jpg_6-1080-0-0-1080"/>
          <p:cNvPicPr>
            <a:picLocks noChangeAspect="1"/>
          </p:cNvPicPr>
          <p:nvPr/>
        </p:nvPicPr>
        <p:blipFill>
          <a:blip r:embed="rId1" cstate="print"/>
          <a:srcRect l="26103" t="30946" r="30359" b="36189"/>
          <a:stretch>
            <a:fillRect/>
          </a:stretch>
        </p:blipFill>
        <p:spPr>
          <a:xfrm>
            <a:off x="4766945" y="1337787"/>
            <a:ext cx="3740150" cy="194833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" y="1953102"/>
            <a:ext cx="9143365" cy="31903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8" name="矩形 71685"/>
          <p:cNvSpPr/>
          <p:nvPr/>
        </p:nvSpPr>
        <p:spPr>
          <a:xfrm>
            <a:off x="986179" y="797234"/>
            <a:ext cx="7014845" cy="6315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/>
            <a:r>
              <a:rPr lang="zh-CN" altLang="en-US" sz="7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12 雪地</a:t>
            </a:r>
            <a:r>
              <a:rPr lang="zh-CN" altLang="en-US" sz="7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里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zh-CN" altLang="en-US" sz="1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7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</a:t>
            </a:r>
            <a:r>
              <a:rPr lang="zh-CN" altLang="en-US" sz="7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画家</a:t>
            </a:r>
            <a:endParaRPr lang="zh-CN" altLang="en-US" sz="7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651806wugui2_00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00" y="220612"/>
            <a:ext cx="4038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41315993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14650"/>
            <a:ext cx="37338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ba07180616_short_1407112203452_2837921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14650"/>
            <a:ext cx="40005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/>
          <p:cNvSpPr txBox="1">
            <a:spLocks noChangeArrowheads="1"/>
          </p:cNvSpPr>
          <p:nvPr/>
        </p:nvSpPr>
        <p:spPr bwMode="auto">
          <a:xfrm>
            <a:off x="510681" y="681540"/>
            <a:ext cx="324651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想一想：还有哪些小动物也要冬眠？</a:t>
            </a:r>
            <a:endParaRPr lang="zh-CN" altLang="en-US" sz="4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3"/>
          <p:cNvSpPr txBox="1"/>
          <p:nvPr/>
        </p:nvSpPr>
        <p:spPr>
          <a:xfrm>
            <a:off x="1878995" y="785800"/>
            <a:ext cx="6979285" cy="47705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下雪啦，下雪啦！</a:t>
            </a:r>
            <a:endParaRPr lang="en-US" altLang="zh-CN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雪地里来了一群小画家。</a:t>
            </a:r>
            <a:endParaRPr lang="en-US" altLang="zh-CN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画</a:t>
            </a:r>
            <a:r>
              <a:rPr lang="zh-CN" altLang="en-US" sz="28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zh-CN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画</a:t>
            </a:r>
            <a:r>
              <a:rPr lang="zh-CN" altLang="en-US" sz="28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zh-CN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画</a:t>
            </a:r>
            <a:r>
              <a:rPr lang="zh-CN" altLang="en-US" sz="28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zh-CN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画</a:t>
            </a:r>
            <a:r>
              <a:rPr lang="zh-CN" altLang="en-US" sz="28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zh-CN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不用颜料不用笔，</a:t>
            </a:r>
            <a:endParaRPr lang="en-US" altLang="zh-CN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几步就成一幅画。</a:t>
            </a:r>
            <a:endParaRPr lang="en-US" altLang="zh-CN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为什么没参加？</a:t>
            </a:r>
            <a:endParaRPr lang="zh-CN" altLang="en-US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</a:t>
            </a:r>
            <a:r>
              <a:rPr lang="en-US" altLang="zh-CN" sz="2800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</a:t>
            </a:r>
            <a:r>
              <a:rPr lang="en-US" altLang="zh-CN" sz="28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en-US" altLang="zh-CN" sz="28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lang="en-US" altLang="zh-CN" sz="2800" b="1" u="sng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</a:t>
            </a:r>
            <a:endParaRPr lang="zh-CN" altLang="en-US" sz="2400" b="1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640" y="17125"/>
            <a:ext cx="86906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冬姑娘想请聪明的你把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首小儿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歌补完整。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 descr="u=3672664916,898940168&amp;fm=26&amp;gp=0.jpg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r="25045"/>
          <a:stretch>
            <a:fillRect/>
          </a:stretch>
        </p:blipFill>
        <p:spPr>
          <a:xfrm>
            <a:off x="-357505" y="1535430"/>
            <a:ext cx="2411730" cy="2072005"/>
          </a:xfrm>
          <a:prstGeom prst="rect">
            <a:avLst/>
          </a:prstGeom>
        </p:spPr>
      </p:pic>
      <p:pic>
        <p:nvPicPr>
          <p:cNvPr id="3" name="赵海洋 - 瞬间的永恒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1480" y="430593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6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57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3173">
            <a:off x="273050" y="333376"/>
            <a:ext cx="68103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386">
            <a:off x="8101014" y="381357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16670">
            <a:off x="696318" y="3013274"/>
            <a:ext cx="51077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238">
            <a:off x="8101014" y="89773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未知"/>
          <p:cNvSpPr/>
          <p:nvPr/>
        </p:nvSpPr>
        <p:spPr bwMode="auto">
          <a:xfrm>
            <a:off x="1676401" y="171450"/>
            <a:ext cx="5616575" cy="3995738"/>
          </a:xfrm>
          <a:custGeom>
            <a:avLst/>
            <a:gdLst>
              <a:gd name="T0" fmla="*/ 2147483647 w 3538"/>
              <a:gd name="T1" fmla="*/ 2147483647 h 3356"/>
              <a:gd name="T2" fmla="*/ 2147483647 w 3538"/>
              <a:gd name="T3" fmla="*/ 2147483647 h 3356"/>
              <a:gd name="T4" fmla="*/ 2147483647 w 3538"/>
              <a:gd name="T5" fmla="*/ 2147483647 h 3356"/>
              <a:gd name="T6" fmla="*/ 0 w 3538"/>
              <a:gd name="T7" fmla="*/ 2147483647 h 3356"/>
              <a:gd name="T8" fmla="*/ 2147483647 w 3538"/>
              <a:gd name="T9" fmla="*/ 2147483647 h 3356"/>
              <a:gd name="T10" fmla="*/ 2147483647 w 3538"/>
              <a:gd name="T11" fmla="*/ 2147483647 h 3356"/>
              <a:gd name="T12" fmla="*/ 2147483647 w 3538"/>
              <a:gd name="T13" fmla="*/ 2147483647 h 3356"/>
              <a:gd name="T14" fmla="*/ 2147483647 w 3538"/>
              <a:gd name="T15" fmla="*/ 2147483647 h 3356"/>
              <a:gd name="T16" fmla="*/ 2147483647 w 3538"/>
              <a:gd name="T17" fmla="*/ 2147483647 h 3356"/>
              <a:gd name="T18" fmla="*/ 2147483647 w 3538"/>
              <a:gd name="T19" fmla="*/ 2147483647 h 3356"/>
              <a:gd name="T20" fmla="*/ 2147483647 w 3538"/>
              <a:gd name="T21" fmla="*/ 2147483647 h 3356"/>
              <a:gd name="T22" fmla="*/ 2147483647 w 3538"/>
              <a:gd name="T23" fmla="*/ 2147483647 h 3356"/>
              <a:gd name="T24" fmla="*/ 2147483647 w 3538"/>
              <a:gd name="T25" fmla="*/ 2147483647 h 3356"/>
              <a:gd name="T26" fmla="*/ 2147483647 w 3538"/>
              <a:gd name="T27" fmla="*/ 2147483647 h 3356"/>
              <a:gd name="T28" fmla="*/ 2147483647 w 3538"/>
              <a:gd name="T29" fmla="*/ 0 h 3356"/>
              <a:gd name="T30" fmla="*/ 2147483647 w 3538"/>
              <a:gd name="T31" fmla="*/ 2147483647 h 3356"/>
              <a:gd name="T32" fmla="*/ 2147483647 w 3538"/>
              <a:gd name="T33" fmla="*/ 2147483647 h 3356"/>
              <a:gd name="T34" fmla="*/ 2147483647 w 3538"/>
              <a:gd name="T35" fmla="*/ 2147483647 h 3356"/>
              <a:gd name="T36" fmla="*/ 2147483647 w 3538"/>
              <a:gd name="T37" fmla="*/ 2147483647 h 3356"/>
              <a:gd name="T38" fmla="*/ 2147483647 w 3538"/>
              <a:gd name="T39" fmla="*/ 2147483647 h 3356"/>
              <a:gd name="T40" fmla="*/ 2147483647 w 3538"/>
              <a:gd name="T41" fmla="*/ 2147483647 h 3356"/>
              <a:gd name="T42" fmla="*/ 2147483647 w 3538"/>
              <a:gd name="T43" fmla="*/ 2147483647 h 3356"/>
              <a:gd name="T44" fmla="*/ 2147483647 w 3538"/>
              <a:gd name="T45" fmla="*/ 2147483647 h 3356"/>
              <a:gd name="T46" fmla="*/ 2147483647 w 3538"/>
              <a:gd name="T47" fmla="*/ 2147483647 h 3356"/>
              <a:gd name="T48" fmla="*/ 2147483647 w 3538"/>
              <a:gd name="T49" fmla="*/ 2147483647 h 3356"/>
              <a:gd name="T50" fmla="*/ 2147483647 w 3538"/>
              <a:gd name="T51" fmla="*/ 2147483647 h 3356"/>
              <a:gd name="T52" fmla="*/ 2147483647 w 3538"/>
              <a:gd name="T53" fmla="*/ 2147483647 h 3356"/>
              <a:gd name="T54" fmla="*/ 2147483647 w 3538"/>
              <a:gd name="T55" fmla="*/ 2147483647 h 3356"/>
              <a:gd name="T56" fmla="*/ 2147483647 w 3538"/>
              <a:gd name="T57" fmla="*/ 2147483647 h 3356"/>
              <a:gd name="T58" fmla="*/ 2147483647 w 3538"/>
              <a:gd name="T59" fmla="*/ 2147483647 h 3356"/>
              <a:gd name="T60" fmla="*/ 2147483647 w 3538"/>
              <a:gd name="T61" fmla="*/ 2147483647 h 3356"/>
              <a:gd name="T62" fmla="*/ 2147483647 w 3538"/>
              <a:gd name="T63" fmla="*/ 2147483647 h 3356"/>
              <a:gd name="T64" fmla="*/ 2147483647 w 3538"/>
              <a:gd name="T65" fmla="*/ 2147483647 h 3356"/>
              <a:gd name="T66" fmla="*/ 2147483647 w 3538"/>
              <a:gd name="T67" fmla="*/ 2147483647 h 3356"/>
              <a:gd name="T68" fmla="*/ 2147483647 w 3538"/>
              <a:gd name="T69" fmla="*/ 2147483647 h 3356"/>
              <a:gd name="T70" fmla="*/ 2147483647 w 3538"/>
              <a:gd name="T71" fmla="*/ 2147483647 h 3356"/>
              <a:gd name="T72" fmla="*/ 2147483647 w 3538"/>
              <a:gd name="T73" fmla="*/ 2147483647 h 3356"/>
              <a:gd name="T74" fmla="*/ 2147483647 w 3538"/>
              <a:gd name="T75" fmla="*/ 2147483647 h 33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38"/>
              <a:gd name="T115" fmla="*/ 0 h 3356"/>
              <a:gd name="T116" fmla="*/ 3538 w 3538"/>
              <a:gd name="T117" fmla="*/ 3356 h 335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38" h="3356">
                <a:moveTo>
                  <a:pt x="1088" y="2177"/>
                </a:moveTo>
                <a:lnTo>
                  <a:pt x="771" y="2903"/>
                </a:lnTo>
                <a:lnTo>
                  <a:pt x="499" y="2767"/>
                </a:lnTo>
                <a:lnTo>
                  <a:pt x="499" y="2495"/>
                </a:lnTo>
                <a:lnTo>
                  <a:pt x="181" y="2404"/>
                </a:lnTo>
                <a:lnTo>
                  <a:pt x="272" y="2132"/>
                </a:lnTo>
                <a:lnTo>
                  <a:pt x="90" y="1950"/>
                </a:lnTo>
                <a:lnTo>
                  <a:pt x="0" y="1905"/>
                </a:lnTo>
                <a:lnTo>
                  <a:pt x="136" y="1678"/>
                </a:lnTo>
                <a:lnTo>
                  <a:pt x="317" y="1633"/>
                </a:lnTo>
                <a:lnTo>
                  <a:pt x="907" y="1814"/>
                </a:lnTo>
                <a:lnTo>
                  <a:pt x="1088" y="1633"/>
                </a:lnTo>
                <a:lnTo>
                  <a:pt x="907" y="1406"/>
                </a:lnTo>
                <a:lnTo>
                  <a:pt x="272" y="1542"/>
                </a:lnTo>
                <a:lnTo>
                  <a:pt x="0" y="1451"/>
                </a:lnTo>
                <a:lnTo>
                  <a:pt x="90" y="1225"/>
                </a:lnTo>
                <a:lnTo>
                  <a:pt x="453" y="1134"/>
                </a:lnTo>
                <a:lnTo>
                  <a:pt x="181" y="907"/>
                </a:lnTo>
                <a:lnTo>
                  <a:pt x="317" y="680"/>
                </a:lnTo>
                <a:lnTo>
                  <a:pt x="499" y="635"/>
                </a:lnTo>
                <a:lnTo>
                  <a:pt x="680" y="317"/>
                </a:lnTo>
                <a:lnTo>
                  <a:pt x="998" y="408"/>
                </a:lnTo>
                <a:lnTo>
                  <a:pt x="1179" y="1043"/>
                </a:lnTo>
                <a:lnTo>
                  <a:pt x="1406" y="1088"/>
                </a:lnTo>
                <a:lnTo>
                  <a:pt x="1497" y="816"/>
                </a:lnTo>
                <a:lnTo>
                  <a:pt x="998" y="317"/>
                </a:lnTo>
                <a:lnTo>
                  <a:pt x="1088" y="0"/>
                </a:lnTo>
                <a:lnTo>
                  <a:pt x="1360" y="136"/>
                </a:lnTo>
                <a:lnTo>
                  <a:pt x="1542" y="181"/>
                </a:lnTo>
                <a:lnTo>
                  <a:pt x="1633" y="0"/>
                </a:lnTo>
                <a:lnTo>
                  <a:pt x="1950" y="91"/>
                </a:lnTo>
                <a:lnTo>
                  <a:pt x="2132" y="91"/>
                </a:lnTo>
                <a:lnTo>
                  <a:pt x="2404" y="91"/>
                </a:lnTo>
                <a:lnTo>
                  <a:pt x="2358" y="453"/>
                </a:lnTo>
                <a:lnTo>
                  <a:pt x="1950" y="816"/>
                </a:lnTo>
                <a:lnTo>
                  <a:pt x="2041" y="1179"/>
                </a:lnTo>
                <a:lnTo>
                  <a:pt x="2494" y="952"/>
                </a:lnTo>
                <a:lnTo>
                  <a:pt x="2812" y="227"/>
                </a:lnTo>
                <a:lnTo>
                  <a:pt x="3084" y="499"/>
                </a:lnTo>
                <a:lnTo>
                  <a:pt x="3084" y="726"/>
                </a:lnTo>
                <a:lnTo>
                  <a:pt x="3311" y="726"/>
                </a:lnTo>
                <a:lnTo>
                  <a:pt x="3356" y="1088"/>
                </a:lnTo>
                <a:lnTo>
                  <a:pt x="3311" y="1225"/>
                </a:lnTo>
                <a:lnTo>
                  <a:pt x="3492" y="1270"/>
                </a:lnTo>
                <a:lnTo>
                  <a:pt x="3492" y="1497"/>
                </a:lnTo>
                <a:lnTo>
                  <a:pt x="3356" y="1633"/>
                </a:lnTo>
                <a:lnTo>
                  <a:pt x="2676" y="1406"/>
                </a:lnTo>
                <a:lnTo>
                  <a:pt x="2358" y="1633"/>
                </a:lnTo>
                <a:lnTo>
                  <a:pt x="2631" y="1905"/>
                </a:lnTo>
                <a:lnTo>
                  <a:pt x="3266" y="1723"/>
                </a:lnTo>
                <a:lnTo>
                  <a:pt x="3538" y="1860"/>
                </a:lnTo>
                <a:lnTo>
                  <a:pt x="3402" y="2132"/>
                </a:lnTo>
                <a:lnTo>
                  <a:pt x="3220" y="2268"/>
                </a:lnTo>
                <a:lnTo>
                  <a:pt x="3356" y="2449"/>
                </a:lnTo>
                <a:lnTo>
                  <a:pt x="3220" y="2631"/>
                </a:lnTo>
                <a:lnTo>
                  <a:pt x="2903" y="2585"/>
                </a:lnTo>
                <a:lnTo>
                  <a:pt x="2993" y="2812"/>
                </a:lnTo>
                <a:lnTo>
                  <a:pt x="2948" y="2948"/>
                </a:lnTo>
                <a:lnTo>
                  <a:pt x="2721" y="2994"/>
                </a:lnTo>
                <a:lnTo>
                  <a:pt x="2540" y="2676"/>
                </a:lnTo>
                <a:lnTo>
                  <a:pt x="2404" y="2268"/>
                </a:lnTo>
                <a:lnTo>
                  <a:pt x="2132" y="2086"/>
                </a:lnTo>
                <a:lnTo>
                  <a:pt x="1996" y="2313"/>
                </a:lnTo>
                <a:lnTo>
                  <a:pt x="1996" y="2585"/>
                </a:lnTo>
                <a:lnTo>
                  <a:pt x="2449" y="3084"/>
                </a:lnTo>
                <a:lnTo>
                  <a:pt x="2313" y="3356"/>
                </a:lnTo>
                <a:lnTo>
                  <a:pt x="1950" y="3130"/>
                </a:lnTo>
                <a:lnTo>
                  <a:pt x="1769" y="3356"/>
                </a:lnTo>
                <a:lnTo>
                  <a:pt x="1542" y="3311"/>
                </a:lnTo>
                <a:lnTo>
                  <a:pt x="1451" y="3175"/>
                </a:lnTo>
                <a:lnTo>
                  <a:pt x="1179" y="3311"/>
                </a:lnTo>
                <a:lnTo>
                  <a:pt x="998" y="3130"/>
                </a:lnTo>
                <a:lnTo>
                  <a:pt x="1088" y="2903"/>
                </a:lnTo>
                <a:lnTo>
                  <a:pt x="1497" y="2540"/>
                </a:lnTo>
                <a:lnTo>
                  <a:pt x="1451" y="2132"/>
                </a:lnTo>
                <a:lnTo>
                  <a:pt x="1224" y="2086"/>
                </a:lnTo>
                <a:lnTo>
                  <a:pt x="1088" y="2177"/>
                </a:lnTo>
                <a:close/>
              </a:path>
            </a:pathLst>
          </a:custGeom>
          <a:solidFill>
            <a:srgbClr val="4389FB"/>
          </a:solidFill>
          <a:ln w="12700">
            <a:solidFill>
              <a:srgbClr val="4389FB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667000" y="1371600"/>
            <a:ext cx="350520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sz="1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一群</a:t>
            </a:r>
            <a:endParaRPr lang="zh-CN" altLang="zh-CN" sz="12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 descr="u=3672664916,898940168&amp;fm=26&amp;gp=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0098" y="1071552"/>
            <a:ext cx="2762270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3173">
            <a:off x="273050" y="333376"/>
            <a:ext cx="68103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386">
            <a:off x="8101014" y="381357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16670">
            <a:off x="696318" y="3013274"/>
            <a:ext cx="51077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238">
            <a:off x="8101014" y="89773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未知"/>
          <p:cNvSpPr/>
          <p:nvPr/>
        </p:nvSpPr>
        <p:spPr bwMode="auto">
          <a:xfrm>
            <a:off x="1676401" y="171450"/>
            <a:ext cx="5616575" cy="3995738"/>
          </a:xfrm>
          <a:custGeom>
            <a:avLst/>
            <a:gdLst>
              <a:gd name="T0" fmla="*/ 2147483647 w 3538"/>
              <a:gd name="T1" fmla="*/ 2147483647 h 3356"/>
              <a:gd name="T2" fmla="*/ 2147483647 w 3538"/>
              <a:gd name="T3" fmla="*/ 2147483647 h 3356"/>
              <a:gd name="T4" fmla="*/ 2147483647 w 3538"/>
              <a:gd name="T5" fmla="*/ 2147483647 h 3356"/>
              <a:gd name="T6" fmla="*/ 0 w 3538"/>
              <a:gd name="T7" fmla="*/ 2147483647 h 3356"/>
              <a:gd name="T8" fmla="*/ 2147483647 w 3538"/>
              <a:gd name="T9" fmla="*/ 2147483647 h 3356"/>
              <a:gd name="T10" fmla="*/ 2147483647 w 3538"/>
              <a:gd name="T11" fmla="*/ 2147483647 h 3356"/>
              <a:gd name="T12" fmla="*/ 2147483647 w 3538"/>
              <a:gd name="T13" fmla="*/ 2147483647 h 3356"/>
              <a:gd name="T14" fmla="*/ 2147483647 w 3538"/>
              <a:gd name="T15" fmla="*/ 2147483647 h 3356"/>
              <a:gd name="T16" fmla="*/ 2147483647 w 3538"/>
              <a:gd name="T17" fmla="*/ 2147483647 h 3356"/>
              <a:gd name="T18" fmla="*/ 2147483647 w 3538"/>
              <a:gd name="T19" fmla="*/ 2147483647 h 3356"/>
              <a:gd name="T20" fmla="*/ 2147483647 w 3538"/>
              <a:gd name="T21" fmla="*/ 2147483647 h 3356"/>
              <a:gd name="T22" fmla="*/ 2147483647 w 3538"/>
              <a:gd name="T23" fmla="*/ 2147483647 h 3356"/>
              <a:gd name="T24" fmla="*/ 2147483647 w 3538"/>
              <a:gd name="T25" fmla="*/ 2147483647 h 3356"/>
              <a:gd name="T26" fmla="*/ 2147483647 w 3538"/>
              <a:gd name="T27" fmla="*/ 2147483647 h 3356"/>
              <a:gd name="T28" fmla="*/ 2147483647 w 3538"/>
              <a:gd name="T29" fmla="*/ 0 h 3356"/>
              <a:gd name="T30" fmla="*/ 2147483647 w 3538"/>
              <a:gd name="T31" fmla="*/ 2147483647 h 3356"/>
              <a:gd name="T32" fmla="*/ 2147483647 w 3538"/>
              <a:gd name="T33" fmla="*/ 2147483647 h 3356"/>
              <a:gd name="T34" fmla="*/ 2147483647 w 3538"/>
              <a:gd name="T35" fmla="*/ 2147483647 h 3356"/>
              <a:gd name="T36" fmla="*/ 2147483647 w 3538"/>
              <a:gd name="T37" fmla="*/ 2147483647 h 3356"/>
              <a:gd name="T38" fmla="*/ 2147483647 w 3538"/>
              <a:gd name="T39" fmla="*/ 2147483647 h 3356"/>
              <a:gd name="T40" fmla="*/ 2147483647 w 3538"/>
              <a:gd name="T41" fmla="*/ 2147483647 h 3356"/>
              <a:gd name="T42" fmla="*/ 2147483647 w 3538"/>
              <a:gd name="T43" fmla="*/ 2147483647 h 3356"/>
              <a:gd name="T44" fmla="*/ 2147483647 w 3538"/>
              <a:gd name="T45" fmla="*/ 2147483647 h 3356"/>
              <a:gd name="T46" fmla="*/ 2147483647 w 3538"/>
              <a:gd name="T47" fmla="*/ 2147483647 h 3356"/>
              <a:gd name="T48" fmla="*/ 2147483647 w 3538"/>
              <a:gd name="T49" fmla="*/ 2147483647 h 3356"/>
              <a:gd name="T50" fmla="*/ 2147483647 w 3538"/>
              <a:gd name="T51" fmla="*/ 2147483647 h 3356"/>
              <a:gd name="T52" fmla="*/ 2147483647 w 3538"/>
              <a:gd name="T53" fmla="*/ 2147483647 h 3356"/>
              <a:gd name="T54" fmla="*/ 2147483647 w 3538"/>
              <a:gd name="T55" fmla="*/ 2147483647 h 3356"/>
              <a:gd name="T56" fmla="*/ 2147483647 w 3538"/>
              <a:gd name="T57" fmla="*/ 2147483647 h 3356"/>
              <a:gd name="T58" fmla="*/ 2147483647 w 3538"/>
              <a:gd name="T59" fmla="*/ 2147483647 h 3356"/>
              <a:gd name="T60" fmla="*/ 2147483647 w 3538"/>
              <a:gd name="T61" fmla="*/ 2147483647 h 3356"/>
              <a:gd name="T62" fmla="*/ 2147483647 w 3538"/>
              <a:gd name="T63" fmla="*/ 2147483647 h 3356"/>
              <a:gd name="T64" fmla="*/ 2147483647 w 3538"/>
              <a:gd name="T65" fmla="*/ 2147483647 h 3356"/>
              <a:gd name="T66" fmla="*/ 2147483647 w 3538"/>
              <a:gd name="T67" fmla="*/ 2147483647 h 3356"/>
              <a:gd name="T68" fmla="*/ 2147483647 w 3538"/>
              <a:gd name="T69" fmla="*/ 2147483647 h 3356"/>
              <a:gd name="T70" fmla="*/ 2147483647 w 3538"/>
              <a:gd name="T71" fmla="*/ 2147483647 h 3356"/>
              <a:gd name="T72" fmla="*/ 2147483647 w 3538"/>
              <a:gd name="T73" fmla="*/ 2147483647 h 3356"/>
              <a:gd name="T74" fmla="*/ 2147483647 w 3538"/>
              <a:gd name="T75" fmla="*/ 2147483647 h 33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38"/>
              <a:gd name="T115" fmla="*/ 0 h 3356"/>
              <a:gd name="T116" fmla="*/ 3538 w 3538"/>
              <a:gd name="T117" fmla="*/ 3356 h 335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38" h="3356">
                <a:moveTo>
                  <a:pt x="1088" y="2177"/>
                </a:moveTo>
                <a:lnTo>
                  <a:pt x="771" y="2903"/>
                </a:lnTo>
                <a:lnTo>
                  <a:pt x="499" y="2767"/>
                </a:lnTo>
                <a:lnTo>
                  <a:pt x="499" y="2495"/>
                </a:lnTo>
                <a:lnTo>
                  <a:pt x="181" y="2404"/>
                </a:lnTo>
                <a:lnTo>
                  <a:pt x="272" y="2132"/>
                </a:lnTo>
                <a:lnTo>
                  <a:pt x="90" y="1950"/>
                </a:lnTo>
                <a:lnTo>
                  <a:pt x="0" y="1905"/>
                </a:lnTo>
                <a:lnTo>
                  <a:pt x="136" y="1678"/>
                </a:lnTo>
                <a:lnTo>
                  <a:pt x="317" y="1633"/>
                </a:lnTo>
                <a:lnTo>
                  <a:pt x="907" y="1814"/>
                </a:lnTo>
                <a:lnTo>
                  <a:pt x="1088" y="1633"/>
                </a:lnTo>
                <a:lnTo>
                  <a:pt x="907" y="1406"/>
                </a:lnTo>
                <a:lnTo>
                  <a:pt x="272" y="1542"/>
                </a:lnTo>
                <a:lnTo>
                  <a:pt x="0" y="1451"/>
                </a:lnTo>
                <a:lnTo>
                  <a:pt x="90" y="1225"/>
                </a:lnTo>
                <a:lnTo>
                  <a:pt x="453" y="1134"/>
                </a:lnTo>
                <a:lnTo>
                  <a:pt x="181" y="907"/>
                </a:lnTo>
                <a:lnTo>
                  <a:pt x="317" y="680"/>
                </a:lnTo>
                <a:lnTo>
                  <a:pt x="499" y="635"/>
                </a:lnTo>
                <a:lnTo>
                  <a:pt x="680" y="317"/>
                </a:lnTo>
                <a:lnTo>
                  <a:pt x="998" y="408"/>
                </a:lnTo>
                <a:lnTo>
                  <a:pt x="1179" y="1043"/>
                </a:lnTo>
                <a:lnTo>
                  <a:pt x="1406" y="1088"/>
                </a:lnTo>
                <a:lnTo>
                  <a:pt x="1497" y="816"/>
                </a:lnTo>
                <a:lnTo>
                  <a:pt x="998" y="317"/>
                </a:lnTo>
                <a:lnTo>
                  <a:pt x="1088" y="0"/>
                </a:lnTo>
                <a:lnTo>
                  <a:pt x="1360" y="136"/>
                </a:lnTo>
                <a:lnTo>
                  <a:pt x="1542" y="181"/>
                </a:lnTo>
                <a:lnTo>
                  <a:pt x="1633" y="0"/>
                </a:lnTo>
                <a:lnTo>
                  <a:pt x="1950" y="91"/>
                </a:lnTo>
                <a:lnTo>
                  <a:pt x="2132" y="91"/>
                </a:lnTo>
                <a:lnTo>
                  <a:pt x="2404" y="91"/>
                </a:lnTo>
                <a:lnTo>
                  <a:pt x="2358" y="453"/>
                </a:lnTo>
                <a:lnTo>
                  <a:pt x="1950" y="816"/>
                </a:lnTo>
                <a:lnTo>
                  <a:pt x="2041" y="1179"/>
                </a:lnTo>
                <a:lnTo>
                  <a:pt x="2494" y="952"/>
                </a:lnTo>
                <a:lnTo>
                  <a:pt x="2812" y="227"/>
                </a:lnTo>
                <a:lnTo>
                  <a:pt x="3084" y="499"/>
                </a:lnTo>
                <a:lnTo>
                  <a:pt x="3084" y="726"/>
                </a:lnTo>
                <a:lnTo>
                  <a:pt x="3311" y="726"/>
                </a:lnTo>
                <a:lnTo>
                  <a:pt x="3356" y="1088"/>
                </a:lnTo>
                <a:lnTo>
                  <a:pt x="3311" y="1225"/>
                </a:lnTo>
                <a:lnTo>
                  <a:pt x="3492" y="1270"/>
                </a:lnTo>
                <a:lnTo>
                  <a:pt x="3492" y="1497"/>
                </a:lnTo>
                <a:lnTo>
                  <a:pt x="3356" y="1633"/>
                </a:lnTo>
                <a:lnTo>
                  <a:pt x="2676" y="1406"/>
                </a:lnTo>
                <a:lnTo>
                  <a:pt x="2358" y="1633"/>
                </a:lnTo>
                <a:lnTo>
                  <a:pt x="2631" y="1905"/>
                </a:lnTo>
                <a:lnTo>
                  <a:pt x="3266" y="1723"/>
                </a:lnTo>
                <a:lnTo>
                  <a:pt x="3538" y="1860"/>
                </a:lnTo>
                <a:lnTo>
                  <a:pt x="3402" y="2132"/>
                </a:lnTo>
                <a:lnTo>
                  <a:pt x="3220" y="2268"/>
                </a:lnTo>
                <a:lnTo>
                  <a:pt x="3356" y="2449"/>
                </a:lnTo>
                <a:lnTo>
                  <a:pt x="3220" y="2631"/>
                </a:lnTo>
                <a:lnTo>
                  <a:pt x="2903" y="2585"/>
                </a:lnTo>
                <a:lnTo>
                  <a:pt x="2993" y="2812"/>
                </a:lnTo>
                <a:lnTo>
                  <a:pt x="2948" y="2948"/>
                </a:lnTo>
                <a:lnTo>
                  <a:pt x="2721" y="2994"/>
                </a:lnTo>
                <a:lnTo>
                  <a:pt x="2540" y="2676"/>
                </a:lnTo>
                <a:lnTo>
                  <a:pt x="2404" y="2268"/>
                </a:lnTo>
                <a:lnTo>
                  <a:pt x="2132" y="2086"/>
                </a:lnTo>
                <a:lnTo>
                  <a:pt x="1996" y="2313"/>
                </a:lnTo>
                <a:lnTo>
                  <a:pt x="1996" y="2585"/>
                </a:lnTo>
                <a:lnTo>
                  <a:pt x="2449" y="3084"/>
                </a:lnTo>
                <a:lnTo>
                  <a:pt x="2313" y="3356"/>
                </a:lnTo>
                <a:lnTo>
                  <a:pt x="1950" y="3130"/>
                </a:lnTo>
                <a:lnTo>
                  <a:pt x="1769" y="3356"/>
                </a:lnTo>
                <a:lnTo>
                  <a:pt x="1542" y="3311"/>
                </a:lnTo>
                <a:lnTo>
                  <a:pt x="1451" y="3175"/>
                </a:lnTo>
                <a:lnTo>
                  <a:pt x="1179" y="3311"/>
                </a:lnTo>
                <a:lnTo>
                  <a:pt x="998" y="3130"/>
                </a:lnTo>
                <a:lnTo>
                  <a:pt x="1088" y="2903"/>
                </a:lnTo>
                <a:lnTo>
                  <a:pt x="1497" y="2540"/>
                </a:lnTo>
                <a:lnTo>
                  <a:pt x="1451" y="2132"/>
                </a:lnTo>
                <a:lnTo>
                  <a:pt x="1224" y="2086"/>
                </a:lnTo>
                <a:lnTo>
                  <a:pt x="1088" y="2177"/>
                </a:lnTo>
                <a:close/>
              </a:path>
            </a:pathLst>
          </a:custGeom>
          <a:solidFill>
            <a:srgbClr val="4389FB"/>
          </a:solidFill>
          <a:ln w="12700">
            <a:solidFill>
              <a:srgbClr val="4389FB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667000" y="1371600"/>
            <a:ext cx="350520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sz="1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竹叶</a:t>
            </a:r>
            <a:endParaRPr lang="zh-CN" altLang="zh-CN" sz="12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 descr="u=3672664916,898940168&amp;fm=26&amp;gp=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0098" y="1071552"/>
            <a:ext cx="2762270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3173">
            <a:off x="273050" y="333376"/>
            <a:ext cx="68103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386">
            <a:off x="8101014" y="381357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16670">
            <a:off x="696318" y="3013274"/>
            <a:ext cx="51077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6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238">
            <a:off x="8101014" y="89773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未知"/>
          <p:cNvSpPr/>
          <p:nvPr/>
        </p:nvSpPr>
        <p:spPr bwMode="auto">
          <a:xfrm>
            <a:off x="1676401" y="171450"/>
            <a:ext cx="5616575" cy="3995738"/>
          </a:xfrm>
          <a:custGeom>
            <a:avLst/>
            <a:gdLst>
              <a:gd name="T0" fmla="*/ 2147483647 w 3538"/>
              <a:gd name="T1" fmla="*/ 2147483647 h 3356"/>
              <a:gd name="T2" fmla="*/ 2147483647 w 3538"/>
              <a:gd name="T3" fmla="*/ 2147483647 h 3356"/>
              <a:gd name="T4" fmla="*/ 2147483647 w 3538"/>
              <a:gd name="T5" fmla="*/ 2147483647 h 3356"/>
              <a:gd name="T6" fmla="*/ 0 w 3538"/>
              <a:gd name="T7" fmla="*/ 2147483647 h 3356"/>
              <a:gd name="T8" fmla="*/ 2147483647 w 3538"/>
              <a:gd name="T9" fmla="*/ 2147483647 h 3356"/>
              <a:gd name="T10" fmla="*/ 2147483647 w 3538"/>
              <a:gd name="T11" fmla="*/ 2147483647 h 3356"/>
              <a:gd name="T12" fmla="*/ 2147483647 w 3538"/>
              <a:gd name="T13" fmla="*/ 2147483647 h 3356"/>
              <a:gd name="T14" fmla="*/ 2147483647 w 3538"/>
              <a:gd name="T15" fmla="*/ 2147483647 h 3356"/>
              <a:gd name="T16" fmla="*/ 2147483647 w 3538"/>
              <a:gd name="T17" fmla="*/ 2147483647 h 3356"/>
              <a:gd name="T18" fmla="*/ 2147483647 w 3538"/>
              <a:gd name="T19" fmla="*/ 2147483647 h 3356"/>
              <a:gd name="T20" fmla="*/ 2147483647 w 3538"/>
              <a:gd name="T21" fmla="*/ 2147483647 h 3356"/>
              <a:gd name="T22" fmla="*/ 2147483647 w 3538"/>
              <a:gd name="T23" fmla="*/ 2147483647 h 3356"/>
              <a:gd name="T24" fmla="*/ 2147483647 w 3538"/>
              <a:gd name="T25" fmla="*/ 2147483647 h 3356"/>
              <a:gd name="T26" fmla="*/ 2147483647 w 3538"/>
              <a:gd name="T27" fmla="*/ 2147483647 h 3356"/>
              <a:gd name="T28" fmla="*/ 2147483647 w 3538"/>
              <a:gd name="T29" fmla="*/ 0 h 3356"/>
              <a:gd name="T30" fmla="*/ 2147483647 w 3538"/>
              <a:gd name="T31" fmla="*/ 2147483647 h 3356"/>
              <a:gd name="T32" fmla="*/ 2147483647 w 3538"/>
              <a:gd name="T33" fmla="*/ 2147483647 h 3356"/>
              <a:gd name="T34" fmla="*/ 2147483647 w 3538"/>
              <a:gd name="T35" fmla="*/ 2147483647 h 3356"/>
              <a:gd name="T36" fmla="*/ 2147483647 w 3538"/>
              <a:gd name="T37" fmla="*/ 2147483647 h 3356"/>
              <a:gd name="T38" fmla="*/ 2147483647 w 3538"/>
              <a:gd name="T39" fmla="*/ 2147483647 h 3356"/>
              <a:gd name="T40" fmla="*/ 2147483647 w 3538"/>
              <a:gd name="T41" fmla="*/ 2147483647 h 3356"/>
              <a:gd name="T42" fmla="*/ 2147483647 w 3538"/>
              <a:gd name="T43" fmla="*/ 2147483647 h 3356"/>
              <a:gd name="T44" fmla="*/ 2147483647 w 3538"/>
              <a:gd name="T45" fmla="*/ 2147483647 h 3356"/>
              <a:gd name="T46" fmla="*/ 2147483647 w 3538"/>
              <a:gd name="T47" fmla="*/ 2147483647 h 3356"/>
              <a:gd name="T48" fmla="*/ 2147483647 w 3538"/>
              <a:gd name="T49" fmla="*/ 2147483647 h 3356"/>
              <a:gd name="T50" fmla="*/ 2147483647 w 3538"/>
              <a:gd name="T51" fmla="*/ 2147483647 h 3356"/>
              <a:gd name="T52" fmla="*/ 2147483647 w 3538"/>
              <a:gd name="T53" fmla="*/ 2147483647 h 3356"/>
              <a:gd name="T54" fmla="*/ 2147483647 w 3538"/>
              <a:gd name="T55" fmla="*/ 2147483647 h 3356"/>
              <a:gd name="T56" fmla="*/ 2147483647 w 3538"/>
              <a:gd name="T57" fmla="*/ 2147483647 h 3356"/>
              <a:gd name="T58" fmla="*/ 2147483647 w 3538"/>
              <a:gd name="T59" fmla="*/ 2147483647 h 3356"/>
              <a:gd name="T60" fmla="*/ 2147483647 w 3538"/>
              <a:gd name="T61" fmla="*/ 2147483647 h 3356"/>
              <a:gd name="T62" fmla="*/ 2147483647 w 3538"/>
              <a:gd name="T63" fmla="*/ 2147483647 h 3356"/>
              <a:gd name="T64" fmla="*/ 2147483647 w 3538"/>
              <a:gd name="T65" fmla="*/ 2147483647 h 3356"/>
              <a:gd name="T66" fmla="*/ 2147483647 w 3538"/>
              <a:gd name="T67" fmla="*/ 2147483647 h 3356"/>
              <a:gd name="T68" fmla="*/ 2147483647 w 3538"/>
              <a:gd name="T69" fmla="*/ 2147483647 h 3356"/>
              <a:gd name="T70" fmla="*/ 2147483647 w 3538"/>
              <a:gd name="T71" fmla="*/ 2147483647 h 3356"/>
              <a:gd name="T72" fmla="*/ 2147483647 w 3538"/>
              <a:gd name="T73" fmla="*/ 2147483647 h 3356"/>
              <a:gd name="T74" fmla="*/ 2147483647 w 3538"/>
              <a:gd name="T75" fmla="*/ 2147483647 h 33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38"/>
              <a:gd name="T115" fmla="*/ 0 h 3356"/>
              <a:gd name="T116" fmla="*/ 3538 w 3538"/>
              <a:gd name="T117" fmla="*/ 3356 h 335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38" h="3356">
                <a:moveTo>
                  <a:pt x="1088" y="2177"/>
                </a:moveTo>
                <a:lnTo>
                  <a:pt x="771" y="2903"/>
                </a:lnTo>
                <a:lnTo>
                  <a:pt x="499" y="2767"/>
                </a:lnTo>
                <a:lnTo>
                  <a:pt x="499" y="2495"/>
                </a:lnTo>
                <a:lnTo>
                  <a:pt x="181" y="2404"/>
                </a:lnTo>
                <a:lnTo>
                  <a:pt x="272" y="2132"/>
                </a:lnTo>
                <a:lnTo>
                  <a:pt x="90" y="1950"/>
                </a:lnTo>
                <a:lnTo>
                  <a:pt x="0" y="1905"/>
                </a:lnTo>
                <a:lnTo>
                  <a:pt x="136" y="1678"/>
                </a:lnTo>
                <a:lnTo>
                  <a:pt x="317" y="1633"/>
                </a:lnTo>
                <a:lnTo>
                  <a:pt x="907" y="1814"/>
                </a:lnTo>
                <a:lnTo>
                  <a:pt x="1088" y="1633"/>
                </a:lnTo>
                <a:lnTo>
                  <a:pt x="907" y="1406"/>
                </a:lnTo>
                <a:lnTo>
                  <a:pt x="272" y="1542"/>
                </a:lnTo>
                <a:lnTo>
                  <a:pt x="0" y="1451"/>
                </a:lnTo>
                <a:lnTo>
                  <a:pt x="90" y="1225"/>
                </a:lnTo>
                <a:lnTo>
                  <a:pt x="453" y="1134"/>
                </a:lnTo>
                <a:lnTo>
                  <a:pt x="181" y="907"/>
                </a:lnTo>
                <a:lnTo>
                  <a:pt x="317" y="680"/>
                </a:lnTo>
                <a:lnTo>
                  <a:pt x="499" y="635"/>
                </a:lnTo>
                <a:lnTo>
                  <a:pt x="680" y="317"/>
                </a:lnTo>
                <a:lnTo>
                  <a:pt x="998" y="408"/>
                </a:lnTo>
                <a:lnTo>
                  <a:pt x="1179" y="1043"/>
                </a:lnTo>
                <a:lnTo>
                  <a:pt x="1406" y="1088"/>
                </a:lnTo>
                <a:lnTo>
                  <a:pt x="1497" y="816"/>
                </a:lnTo>
                <a:lnTo>
                  <a:pt x="998" y="317"/>
                </a:lnTo>
                <a:lnTo>
                  <a:pt x="1088" y="0"/>
                </a:lnTo>
                <a:lnTo>
                  <a:pt x="1360" y="136"/>
                </a:lnTo>
                <a:lnTo>
                  <a:pt x="1542" y="181"/>
                </a:lnTo>
                <a:lnTo>
                  <a:pt x="1633" y="0"/>
                </a:lnTo>
                <a:lnTo>
                  <a:pt x="1950" y="91"/>
                </a:lnTo>
                <a:lnTo>
                  <a:pt x="2132" y="91"/>
                </a:lnTo>
                <a:lnTo>
                  <a:pt x="2404" y="91"/>
                </a:lnTo>
                <a:lnTo>
                  <a:pt x="2358" y="453"/>
                </a:lnTo>
                <a:lnTo>
                  <a:pt x="1950" y="816"/>
                </a:lnTo>
                <a:lnTo>
                  <a:pt x="2041" y="1179"/>
                </a:lnTo>
                <a:lnTo>
                  <a:pt x="2494" y="952"/>
                </a:lnTo>
                <a:lnTo>
                  <a:pt x="2812" y="227"/>
                </a:lnTo>
                <a:lnTo>
                  <a:pt x="3084" y="499"/>
                </a:lnTo>
                <a:lnTo>
                  <a:pt x="3084" y="726"/>
                </a:lnTo>
                <a:lnTo>
                  <a:pt x="3311" y="726"/>
                </a:lnTo>
                <a:lnTo>
                  <a:pt x="3356" y="1088"/>
                </a:lnTo>
                <a:lnTo>
                  <a:pt x="3311" y="1225"/>
                </a:lnTo>
                <a:lnTo>
                  <a:pt x="3492" y="1270"/>
                </a:lnTo>
                <a:lnTo>
                  <a:pt x="3492" y="1497"/>
                </a:lnTo>
                <a:lnTo>
                  <a:pt x="3356" y="1633"/>
                </a:lnTo>
                <a:lnTo>
                  <a:pt x="2676" y="1406"/>
                </a:lnTo>
                <a:lnTo>
                  <a:pt x="2358" y="1633"/>
                </a:lnTo>
                <a:lnTo>
                  <a:pt x="2631" y="1905"/>
                </a:lnTo>
                <a:lnTo>
                  <a:pt x="3266" y="1723"/>
                </a:lnTo>
                <a:lnTo>
                  <a:pt x="3538" y="1860"/>
                </a:lnTo>
                <a:lnTo>
                  <a:pt x="3402" y="2132"/>
                </a:lnTo>
                <a:lnTo>
                  <a:pt x="3220" y="2268"/>
                </a:lnTo>
                <a:lnTo>
                  <a:pt x="3356" y="2449"/>
                </a:lnTo>
                <a:lnTo>
                  <a:pt x="3220" y="2631"/>
                </a:lnTo>
                <a:lnTo>
                  <a:pt x="2903" y="2585"/>
                </a:lnTo>
                <a:lnTo>
                  <a:pt x="2993" y="2812"/>
                </a:lnTo>
                <a:lnTo>
                  <a:pt x="2948" y="2948"/>
                </a:lnTo>
                <a:lnTo>
                  <a:pt x="2721" y="2994"/>
                </a:lnTo>
                <a:lnTo>
                  <a:pt x="2540" y="2676"/>
                </a:lnTo>
                <a:lnTo>
                  <a:pt x="2404" y="2268"/>
                </a:lnTo>
                <a:lnTo>
                  <a:pt x="2132" y="2086"/>
                </a:lnTo>
                <a:lnTo>
                  <a:pt x="1996" y="2313"/>
                </a:lnTo>
                <a:lnTo>
                  <a:pt x="1996" y="2585"/>
                </a:lnTo>
                <a:lnTo>
                  <a:pt x="2449" y="3084"/>
                </a:lnTo>
                <a:lnTo>
                  <a:pt x="2313" y="3356"/>
                </a:lnTo>
                <a:lnTo>
                  <a:pt x="1950" y="3130"/>
                </a:lnTo>
                <a:lnTo>
                  <a:pt x="1769" y="3356"/>
                </a:lnTo>
                <a:lnTo>
                  <a:pt x="1542" y="3311"/>
                </a:lnTo>
                <a:lnTo>
                  <a:pt x="1451" y="3175"/>
                </a:lnTo>
                <a:lnTo>
                  <a:pt x="1179" y="3311"/>
                </a:lnTo>
                <a:lnTo>
                  <a:pt x="998" y="3130"/>
                </a:lnTo>
                <a:lnTo>
                  <a:pt x="1088" y="2903"/>
                </a:lnTo>
                <a:lnTo>
                  <a:pt x="1497" y="2540"/>
                </a:lnTo>
                <a:lnTo>
                  <a:pt x="1451" y="2132"/>
                </a:lnTo>
                <a:lnTo>
                  <a:pt x="1224" y="2086"/>
                </a:lnTo>
                <a:lnTo>
                  <a:pt x="1088" y="2177"/>
                </a:lnTo>
                <a:close/>
              </a:path>
            </a:pathLst>
          </a:custGeom>
          <a:solidFill>
            <a:srgbClr val="4389FB"/>
          </a:solidFill>
          <a:ln w="12700">
            <a:solidFill>
              <a:srgbClr val="4389FB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667000" y="1371600"/>
            <a:ext cx="350520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sz="1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月牙</a:t>
            </a:r>
            <a:endParaRPr lang="zh-CN" altLang="zh-CN" sz="12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 descr="u=3672664916,898940168&amp;fm=26&amp;gp=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0098" y="1071552"/>
            <a:ext cx="2762270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3173">
            <a:off x="273050" y="333376"/>
            <a:ext cx="68103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386">
            <a:off x="8101014" y="381357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16670">
            <a:off x="696318" y="3013274"/>
            <a:ext cx="51077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238">
            <a:off x="8101014" y="89773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未知"/>
          <p:cNvSpPr/>
          <p:nvPr/>
        </p:nvSpPr>
        <p:spPr bwMode="auto">
          <a:xfrm>
            <a:off x="1676401" y="171450"/>
            <a:ext cx="5616575" cy="3995738"/>
          </a:xfrm>
          <a:custGeom>
            <a:avLst/>
            <a:gdLst>
              <a:gd name="T0" fmla="*/ 2147483647 w 3538"/>
              <a:gd name="T1" fmla="*/ 2147483647 h 3356"/>
              <a:gd name="T2" fmla="*/ 2147483647 w 3538"/>
              <a:gd name="T3" fmla="*/ 2147483647 h 3356"/>
              <a:gd name="T4" fmla="*/ 2147483647 w 3538"/>
              <a:gd name="T5" fmla="*/ 2147483647 h 3356"/>
              <a:gd name="T6" fmla="*/ 0 w 3538"/>
              <a:gd name="T7" fmla="*/ 2147483647 h 3356"/>
              <a:gd name="T8" fmla="*/ 2147483647 w 3538"/>
              <a:gd name="T9" fmla="*/ 2147483647 h 3356"/>
              <a:gd name="T10" fmla="*/ 2147483647 w 3538"/>
              <a:gd name="T11" fmla="*/ 2147483647 h 3356"/>
              <a:gd name="T12" fmla="*/ 2147483647 w 3538"/>
              <a:gd name="T13" fmla="*/ 2147483647 h 3356"/>
              <a:gd name="T14" fmla="*/ 2147483647 w 3538"/>
              <a:gd name="T15" fmla="*/ 2147483647 h 3356"/>
              <a:gd name="T16" fmla="*/ 2147483647 w 3538"/>
              <a:gd name="T17" fmla="*/ 2147483647 h 3356"/>
              <a:gd name="T18" fmla="*/ 2147483647 w 3538"/>
              <a:gd name="T19" fmla="*/ 2147483647 h 3356"/>
              <a:gd name="T20" fmla="*/ 2147483647 w 3538"/>
              <a:gd name="T21" fmla="*/ 2147483647 h 3356"/>
              <a:gd name="T22" fmla="*/ 2147483647 w 3538"/>
              <a:gd name="T23" fmla="*/ 2147483647 h 3356"/>
              <a:gd name="T24" fmla="*/ 2147483647 w 3538"/>
              <a:gd name="T25" fmla="*/ 2147483647 h 3356"/>
              <a:gd name="T26" fmla="*/ 2147483647 w 3538"/>
              <a:gd name="T27" fmla="*/ 2147483647 h 3356"/>
              <a:gd name="T28" fmla="*/ 2147483647 w 3538"/>
              <a:gd name="T29" fmla="*/ 0 h 3356"/>
              <a:gd name="T30" fmla="*/ 2147483647 w 3538"/>
              <a:gd name="T31" fmla="*/ 2147483647 h 3356"/>
              <a:gd name="T32" fmla="*/ 2147483647 w 3538"/>
              <a:gd name="T33" fmla="*/ 2147483647 h 3356"/>
              <a:gd name="T34" fmla="*/ 2147483647 w 3538"/>
              <a:gd name="T35" fmla="*/ 2147483647 h 3356"/>
              <a:gd name="T36" fmla="*/ 2147483647 w 3538"/>
              <a:gd name="T37" fmla="*/ 2147483647 h 3356"/>
              <a:gd name="T38" fmla="*/ 2147483647 w 3538"/>
              <a:gd name="T39" fmla="*/ 2147483647 h 3356"/>
              <a:gd name="T40" fmla="*/ 2147483647 w 3538"/>
              <a:gd name="T41" fmla="*/ 2147483647 h 3356"/>
              <a:gd name="T42" fmla="*/ 2147483647 w 3538"/>
              <a:gd name="T43" fmla="*/ 2147483647 h 3356"/>
              <a:gd name="T44" fmla="*/ 2147483647 w 3538"/>
              <a:gd name="T45" fmla="*/ 2147483647 h 3356"/>
              <a:gd name="T46" fmla="*/ 2147483647 w 3538"/>
              <a:gd name="T47" fmla="*/ 2147483647 h 3356"/>
              <a:gd name="T48" fmla="*/ 2147483647 w 3538"/>
              <a:gd name="T49" fmla="*/ 2147483647 h 3356"/>
              <a:gd name="T50" fmla="*/ 2147483647 w 3538"/>
              <a:gd name="T51" fmla="*/ 2147483647 h 3356"/>
              <a:gd name="T52" fmla="*/ 2147483647 w 3538"/>
              <a:gd name="T53" fmla="*/ 2147483647 h 3356"/>
              <a:gd name="T54" fmla="*/ 2147483647 w 3538"/>
              <a:gd name="T55" fmla="*/ 2147483647 h 3356"/>
              <a:gd name="T56" fmla="*/ 2147483647 w 3538"/>
              <a:gd name="T57" fmla="*/ 2147483647 h 3356"/>
              <a:gd name="T58" fmla="*/ 2147483647 w 3538"/>
              <a:gd name="T59" fmla="*/ 2147483647 h 3356"/>
              <a:gd name="T60" fmla="*/ 2147483647 w 3538"/>
              <a:gd name="T61" fmla="*/ 2147483647 h 3356"/>
              <a:gd name="T62" fmla="*/ 2147483647 w 3538"/>
              <a:gd name="T63" fmla="*/ 2147483647 h 3356"/>
              <a:gd name="T64" fmla="*/ 2147483647 w 3538"/>
              <a:gd name="T65" fmla="*/ 2147483647 h 3356"/>
              <a:gd name="T66" fmla="*/ 2147483647 w 3538"/>
              <a:gd name="T67" fmla="*/ 2147483647 h 3356"/>
              <a:gd name="T68" fmla="*/ 2147483647 w 3538"/>
              <a:gd name="T69" fmla="*/ 2147483647 h 3356"/>
              <a:gd name="T70" fmla="*/ 2147483647 w 3538"/>
              <a:gd name="T71" fmla="*/ 2147483647 h 3356"/>
              <a:gd name="T72" fmla="*/ 2147483647 w 3538"/>
              <a:gd name="T73" fmla="*/ 2147483647 h 3356"/>
              <a:gd name="T74" fmla="*/ 2147483647 w 3538"/>
              <a:gd name="T75" fmla="*/ 2147483647 h 33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38"/>
              <a:gd name="T115" fmla="*/ 0 h 3356"/>
              <a:gd name="T116" fmla="*/ 3538 w 3538"/>
              <a:gd name="T117" fmla="*/ 3356 h 335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38" h="3356">
                <a:moveTo>
                  <a:pt x="1088" y="2177"/>
                </a:moveTo>
                <a:lnTo>
                  <a:pt x="771" y="2903"/>
                </a:lnTo>
                <a:lnTo>
                  <a:pt x="499" y="2767"/>
                </a:lnTo>
                <a:lnTo>
                  <a:pt x="499" y="2495"/>
                </a:lnTo>
                <a:lnTo>
                  <a:pt x="181" y="2404"/>
                </a:lnTo>
                <a:lnTo>
                  <a:pt x="272" y="2132"/>
                </a:lnTo>
                <a:lnTo>
                  <a:pt x="90" y="1950"/>
                </a:lnTo>
                <a:lnTo>
                  <a:pt x="0" y="1905"/>
                </a:lnTo>
                <a:lnTo>
                  <a:pt x="136" y="1678"/>
                </a:lnTo>
                <a:lnTo>
                  <a:pt x="317" y="1633"/>
                </a:lnTo>
                <a:lnTo>
                  <a:pt x="907" y="1814"/>
                </a:lnTo>
                <a:lnTo>
                  <a:pt x="1088" y="1633"/>
                </a:lnTo>
                <a:lnTo>
                  <a:pt x="907" y="1406"/>
                </a:lnTo>
                <a:lnTo>
                  <a:pt x="272" y="1542"/>
                </a:lnTo>
                <a:lnTo>
                  <a:pt x="0" y="1451"/>
                </a:lnTo>
                <a:lnTo>
                  <a:pt x="90" y="1225"/>
                </a:lnTo>
                <a:lnTo>
                  <a:pt x="453" y="1134"/>
                </a:lnTo>
                <a:lnTo>
                  <a:pt x="181" y="907"/>
                </a:lnTo>
                <a:lnTo>
                  <a:pt x="317" y="680"/>
                </a:lnTo>
                <a:lnTo>
                  <a:pt x="499" y="635"/>
                </a:lnTo>
                <a:lnTo>
                  <a:pt x="680" y="317"/>
                </a:lnTo>
                <a:lnTo>
                  <a:pt x="998" y="408"/>
                </a:lnTo>
                <a:lnTo>
                  <a:pt x="1179" y="1043"/>
                </a:lnTo>
                <a:lnTo>
                  <a:pt x="1406" y="1088"/>
                </a:lnTo>
                <a:lnTo>
                  <a:pt x="1497" y="816"/>
                </a:lnTo>
                <a:lnTo>
                  <a:pt x="998" y="317"/>
                </a:lnTo>
                <a:lnTo>
                  <a:pt x="1088" y="0"/>
                </a:lnTo>
                <a:lnTo>
                  <a:pt x="1360" y="136"/>
                </a:lnTo>
                <a:lnTo>
                  <a:pt x="1542" y="181"/>
                </a:lnTo>
                <a:lnTo>
                  <a:pt x="1633" y="0"/>
                </a:lnTo>
                <a:lnTo>
                  <a:pt x="1950" y="91"/>
                </a:lnTo>
                <a:lnTo>
                  <a:pt x="2132" y="91"/>
                </a:lnTo>
                <a:lnTo>
                  <a:pt x="2404" y="91"/>
                </a:lnTo>
                <a:lnTo>
                  <a:pt x="2358" y="453"/>
                </a:lnTo>
                <a:lnTo>
                  <a:pt x="1950" y="816"/>
                </a:lnTo>
                <a:lnTo>
                  <a:pt x="2041" y="1179"/>
                </a:lnTo>
                <a:lnTo>
                  <a:pt x="2494" y="952"/>
                </a:lnTo>
                <a:lnTo>
                  <a:pt x="2812" y="227"/>
                </a:lnTo>
                <a:lnTo>
                  <a:pt x="3084" y="499"/>
                </a:lnTo>
                <a:lnTo>
                  <a:pt x="3084" y="726"/>
                </a:lnTo>
                <a:lnTo>
                  <a:pt x="3311" y="726"/>
                </a:lnTo>
                <a:lnTo>
                  <a:pt x="3356" y="1088"/>
                </a:lnTo>
                <a:lnTo>
                  <a:pt x="3311" y="1225"/>
                </a:lnTo>
                <a:lnTo>
                  <a:pt x="3492" y="1270"/>
                </a:lnTo>
                <a:lnTo>
                  <a:pt x="3492" y="1497"/>
                </a:lnTo>
                <a:lnTo>
                  <a:pt x="3356" y="1633"/>
                </a:lnTo>
                <a:lnTo>
                  <a:pt x="2676" y="1406"/>
                </a:lnTo>
                <a:lnTo>
                  <a:pt x="2358" y="1633"/>
                </a:lnTo>
                <a:lnTo>
                  <a:pt x="2631" y="1905"/>
                </a:lnTo>
                <a:lnTo>
                  <a:pt x="3266" y="1723"/>
                </a:lnTo>
                <a:lnTo>
                  <a:pt x="3538" y="1860"/>
                </a:lnTo>
                <a:lnTo>
                  <a:pt x="3402" y="2132"/>
                </a:lnTo>
                <a:lnTo>
                  <a:pt x="3220" y="2268"/>
                </a:lnTo>
                <a:lnTo>
                  <a:pt x="3356" y="2449"/>
                </a:lnTo>
                <a:lnTo>
                  <a:pt x="3220" y="2631"/>
                </a:lnTo>
                <a:lnTo>
                  <a:pt x="2903" y="2585"/>
                </a:lnTo>
                <a:lnTo>
                  <a:pt x="2993" y="2812"/>
                </a:lnTo>
                <a:lnTo>
                  <a:pt x="2948" y="2948"/>
                </a:lnTo>
                <a:lnTo>
                  <a:pt x="2721" y="2994"/>
                </a:lnTo>
                <a:lnTo>
                  <a:pt x="2540" y="2676"/>
                </a:lnTo>
                <a:lnTo>
                  <a:pt x="2404" y="2268"/>
                </a:lnTo>
                <a:lnTo>
                  <a:pt x="2132" y="2086"/>
                </a:lnTo>
                <a:lnTo>
                  <a:pt x="1996" y="2313"/>
                </a:lnTo>
                <a:lnTo>
                  <a:pt x="1996" y="2585"/>
                </a:lnTo>
                <a:lnTo>
                  <a:pt x="2449" y="3084"/>
                </a:lnTo>
                <a:lnTo>
                  <a:pt x="2313" y="3356"/>
                </a:lnTo>
                <a:lnTo>
                  <a:pt x="1950" y="3130"/>
                </a:lnTo>
                <a:lnTo>
                  <a:pt x="1769" y="3356"/>
                </a:lnTo>
                <a:lnTo>
                  <a:pt x="1542" y="3311"/>
                </a:lnTo>
                <a:lnTo>
                  <a:pt x="1451" y="3175"/>
                </a:lnTo>
                <a:lnTo>
                  <a:pt x="1179" y="3311"/>
                </a:lnTo>
                <a:lnTo>
                  <a:pt x="998" y="3130"/>
                </a:lnTo>
                <a:lnTo>
                  <a:pt x="1088" y="2903"/>
                </a:lnTo>
                <a:lnTo>
                  <a:pt x="1497" y="2540"/>
                </a:lnTo>
                <a:lnTo>
                  <a:pt x="1451" y="2132"/>
                </a:lnTo>
                <a:lnTo>
                  <a:pt x="1224" y="2086"/>
                </a:lnTo>
                <a:lnTo>
                  <a:pt x="1088" y="2177"/>
                </a:lnTo>
                <a:close/>
              </a:path>
            </a:pathLst>
          </a:custGeom>
          <a:solidFill>
            <a:srgbClr val="4389FB"/>
          </a:solidFill>
          <a:ln w="12700">
            <a:solidFill>
              <a:srgbClr val="4389FB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667000" y="1371600"/>
            <a:ext cx="350520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sz="1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不用</a:t>
            </a:r>
            <a:endParaRPr lang="zh-CN" altLang="zh-CN" sz="1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 descr="u=3672664916,898940168&amp;fm=26&amp;gp=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0098" y="1071552"/>
            <a:ext cx="2762270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3173">
            <a:off x="273050" y="333376"/>
            <a:ext cx="68103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386">
            <a:off x="8101014" y="381357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5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16670">
            <a:off x="696318" y="3013274"/>
            <a:ext cx="51077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6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238">
            <a:off x="8101014" y="89773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未知"/>
          <p:cNvSpPr/>
          <p:nvPr/>
        </p:nvSpPr>
        <p:spPr bwMode="auto">
          <a:xfrm>
            <a:off x="1676401" y="171450"/>
            <a:ext cx="5616575" cy="3995738"/>
          </a:xfrm>
          <a:custGeom>
            <a:avLst/>
            <a:gdLst>
              <a:gd name="T0" fmla="*/ 2147483647 w 3538"/>
              <a:gd name="T1" fmla="*/ 2147483647 h 3356"/>
              <a:gd name="T2" fmla="*/ 2147483647 w 3538"/>
              <a:gd name="T3" fmla="*/ 2147483647 h 3356"/>
              <a:gd name="T4" fmla="*/ 2147483647 w 3538"/>
              <a:gd name="T5" fmla="*/ 2147483647 h 3356"/>
              <a:gd name="T6" fmla="*/ 0 w 3538"/>
              <a:gd name="T7" fmla="*/ 2147483647 h 3356"/>
              <a:gd name="T8" fmla="*/ 2147483647 w 3538"/>
              <a:gd name="T9" fmla="*/ 2147483647 h 3356"/>
              <a:gd name="T10" fmla="*/ 2147483647 w 3538"/>
              <a:gd name="T11" fmla="*/ 2147483647 h 3356"/>
              <a:gd name="T12" fmla="*/ 2147483647 w 3538"/>
              <a:gd name="T13" fmla="*/ 2147483647 h 3356"/>
              <a:gd name="T14" fmla="*/ 2147483647 w 3538"/>
              <a:gd name="T15" fmla="*/ 2147483647 h 3356"/>
              <a:gd name="T16" fmla="*/ 2147483647 w 3538"/>
              <a:gd name="T17" fmla="*/ 2147483647 h 3356"/>
              <a:gd name="T18" fmla="*/ 2147483647 w 3538"/>
              <a:gd name="T19" fmla="*/ 2147483647 h 3356"/>
              <a:gd name="T20" fmla="*/ 2147483647 w 3538"/>
              <a:gd name="T21" fmla="*/ 2147483647 h 3356"/>
              <a:gd name="T22" fmla="*/ 2147483647 w 3538"/>
              <a:gd name="T23" fmla="*/ 2147483647 h 3356"/>
              <a:gd name="T24" fmla="*/ 2147483647 w 3538"/>
              <a:gd name="T25" fmla="*/ 2147483647 h 3356"/>
              <a:gd name="T26" fmla="*/ 2147483647 w 3538"/>
              <a:gd name="T27" fmla="*/ 2147483647 h 3356"/>
              <a:gd name="T28" fmla="*/ 2147483647 w 3538"/>
              <a:gd name="T29" fmla="*/ 0 h 3356"/>
              <a:gd name="T30" fmla="*/ 2147483647 w 3538"/>
              <a:gd name="T31" fmla="*/ 2147483647 h 3356"/>
              <a:gd name="T32" fmla="*/ 2147483647 w 3538"/>
              <a:gd name="T33" fmla="*/ 2147483647 h 3356"/>
              <a:gd name="T34" fmla="*/ 2147483647 w 3538"/>
              <a:gd name="T35" fmla="*/ 2147483647 h 3356"/>
              <a:gd name="T36" fmla="*/ 2147483647 w 3538"/>
              <a:gd name="T37" fmla="*/ 2147483647 h 3356"/>
              <a:gd name="T38" fmla="*/ 2147483647 w 3538"/>
              <a:gd name="T39" fmla="*/ 2147483647 h 3356"/>
              <a:gd name="T40" fmla="*/ 2147483647 w 3538"/>
              <a:gd name="T41" fmla="*/ 2147483647 h 3356"/>
              <a:gd name="T42" fmla="*/ 2147483647 w 3538"/>
              <a:gd name="T43" fmla="*/ 2147483647 h 3356"/>
              <a:gd name="T44" fmla="*/ 2147483647 w 3538"/>
              <a:gd name="T45" fmla="*/ 2147483647 h 3356"/>
              <a:gd name="T46" fmla="*/ 2147483647 w 3538"/>
              <a:gd name="T47" fmla="*/ 2147483647 h 3356"/>
              <a:gd name="T48" fmla="*/ 2147483647 w 3538"/>
              <a:gd name="T49" fmla="*/ 2147483647 h 3356"/>
              <a:gd name="T50" fmla="*/ 2147483647 w 3538"/>
              <a:gd name="T51" fmla="*/ 2147483647 h 3356"/>
              <a:gd name="T52" fmla="*/ 2147483647 w 3538"/>
              <a:gd name="T53" fmla="*/ 2147483647 h 3356"/>
              <a:gd name="T54" fmla="*/ 2147483647 w 3538"/>
              <a:gd name="T55" fmla="*/ 2147483647 h 3356"/>
              <a:gd name="T56" fmla="*/ 2147483647 w 3538"/>
              <a:gd name="T57" fmla="*/ 2147483647 h 3356"/>
              <a:gd name="T58" fmla="*/ 2147483647 w 3538"/>
              <a:gd name="T59" fmla="*/ 2147483647 h 3356"/>
              <a:gd name="T60" fmla="*/ 2147483647 w 3538"/>
              <a:gd name="T61" fmla="*/ 2147483647 h 3356"/>
              <a:gd name="T62" fmla="*/ 2147483647 w 3538"/>
              <a:gd name="T63" fmla="*/ 2147483647 h 3356"/>
              <a:gd name="T64" fmla="*/ 2147483647 w 3538"/>
              <a:gd name="T65" fmla="*/ 2147483647 h 3356"/>
              <a:gd name="T66" fmla="*/ 2147483647 w 3538"/>
              <a:gd name="T67" fmla="*/ 2147483647 h 3356"/>
              <a:gd name="T68" fmla="*/ 2147483647 w 3538"/>
              <a:gd name="T69" fmla="*/ 2147483647 h 3356"/>
              <a:gd name="T70" fmla="*/ 2147483647 w 3538"/>
              <a:gd name="T71" fmla="*/ 2147483647 h 3356"/>
              <a:gd name="T72" fmla="*/ 2147483647 w 3538"/>
              <a:gd name="T73" fmla="*/ 2147483647 h 3356"/>
              <a:gd name="T74" fmla="*/ 2147483647 w 3538"/>
              <a:gd name="T75" fmla="*/ 2147483647 h 33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38"/>
              <a:gd name="T115" fmla="*/ 0 h 3356"/>
              <a:gd name="T116" fmla="*/ 3538 w 3538"/>
              <a:gd name="T117" fmla="*/ 3356 h 335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38" h="3356">
                <a:moveTo>
                  <a:pt x="1088" y="2177"/>
                </a:moveTo>
                <a:lnTo>
                  <a:pt x="771" y="2903"/>
                </a:lnTo>
                <a:lnTo>
                  <a:pt x="499" y="2767"/>
                </a:lnTo>
                <a:lnTo>
                  <a:pt x="499" y="2495"/>
                </a:lnTo>
                <a:lnTo>
                  <a:pt x="181" y="2404"/>
                </a:lnTo>
                <a:lnTo>
                  <a:pt x="272" y="2132"/>
                </a:lnTo>
                <a:lnTo>
                  <a:pt x="90" y="1950"/>
                </a:lnTo>
                <a:lnTo>
                  <a:pt x="0" y="1905"/>
                </a:lnTo>
                <a:lnTo>
                  <a:pt x="136" y="1678"/>
                </a:lnTo>
                <a:lnTo>
                  <a:pt x="317" y="1633"/>
                </a:lnTo>
                <a:lnTo>
                  <a:pt x="907" y="1814"/>
                </a:lnTo>
                <a:lnTo>
                  <a:pt x="1088" y="1633"/>
                </a:lnTo>
                <a:lnTo>
                  <a:pt x="907" y="1406"/>
                </a:lnTo>
                <a:lnTo>
                  <a:pt x="272" y="1542"/>
                </a:lnTo>
                <a:lnTo>
                  <a:pt x="0" y="1451"/>
                </a:lnTo>
                <a:lnTo>
                  <a:pt x="90" y="1225"/>
                </a:lnTo>
                <a:lnTo>
                  <a:pt x="453" y="1134"/>
                </a:lnTo>
                <a:lnTo>
                  <a:pt x="181" y="907"/>
                </a:lnTo>
                <a:lnTo>
                  <a:pt x="317" y="680"/>
                </a:lnTo>
                <a:lnTo>
                  <a:pt x="499" y="635"/>
                </a:lnTo>
                <a:lnTo>
                  <a:pt x="680" y="317"/>
                </a:lnTo>
                <a:lnTo>
                  <a:pt x="998" y="408"/>
                </a:lnTo>
                <a:lnTo>
                  <a:pt x="1179" y="1043"/>
                </a:lnTo>
                <a:lnTo>
                  <a:pt x="1406" y="1088"/>
                </a:lnTo>
                <a:lnTo>
                  <a:pt x="1497" y="816"/>
                </a:lnTo>
                <a:lnTo>
                  <a:pt x="998" y="317"/>
                </a:lnTo>
                <a:lnTo>
                  <a:pt x="1088" y="0"/>
                </a:lnTo>
                <a:lnTo>
                  <a:pt x="1360" y="136"/>
                </a:lnTo>
                <a:lnTo>
                  <a:pt x="1542" y="181"/>
                </a:lnTo>
                <a:lnTo>
                  <a:pt x="1633" y="0"/>
                </a:lnTo>
                <a:lnTo>
                  <a:pt x="1950" y="91"/>
                </a:lnTo>
                <a:lnTo>
                  <a:pt x="2132" y="91"/>
                </a:lnTo>
                <a:lnTo>
                  <a:pt x="2404" y="91"/>
                </a:lnTo>
                <a:lnTo>
                  <a:pt x="2358" y="453"/>
                </a:lnTo>
                <a:lnTo>
                  <a:pt x="1950" y="816"/>
                </a:lnTo>
                <a:lnTo>
                  <a:pt x="2041" y="1179"/>
                </a:lnTo>
                <a:lnTo>
                  <a:pt x="2494" y="952"/>
                </a:lnTo>
                <a:lnTo>
                  <a:pt x="2812" y="227"/>
                </a:lnTo>
                <a:lnTo>
                  <a:pt x="3084" y="499"/>
                </a:lnTo>
                <a:lnTo>
                  <a:pt x="3084" y="726"/>
                </a:lnTo>
                <a:lnTo>
                  <a:pt x="3311" y="726"/>
                </a:lnTo>
                <a:lnTo>
                  <a:pt x="3356" y="1088"/>
                </a:lnTo>
                <a:lnTo>
                  <a:pt x="3311" y="1225"/>
                </a:lnTo>
                <a:lnTo>
                  <a:pt x="3492" y="1270"/>
                </a:lnTo>
                <a:lnTo>
                  <a:pt x="3492" y="1497"/>
                </a:lnTo>
                <a:lnTo>
                  <a:pt x="3356" y="1633"/>
                </a:lnTo>
                <a:lnTo>
                  <a:pt x="2676" y="1406"/>
                </a:lnTo>
                <a:lnTo>
                  <a:pt x="2358" y="1633"/>
                </a:lnTo>
                <a:lnTo>
                  <a:pt x="2631" y="1905"/>
                </a:lnTo>
                <a:lnTo>
                  <a:pt x="3266" y="1723"/>
                </a:lnTo>
                <a:lnTo>
                  <a:pt x="3538" y="1860"/>
                </a:lnTo>
                <a:lnTo>
                  <a:pt x="3402" y="2132"/>
                </a:lnTo>
                <a:lnTo>
                  <a:pt x="3220" y="2268"/>
                </a:lnTo>
                <a:lnTo>
                  <a:pt x="3356" y="2449"/>
                </a:lnTo>
                <a:lnTo>
                  <a:pt x="3220" y="2631"/>
                </a:lnTo>
                <a:lnTo>
                  <a:pt x="2903" y="2585"/>
                </a:lnTo>
                <a:lnTo>
                  <a:pt x="2993" y="2812"/>
                </a:lnTo>
                <a:lnTo>
                  <a:pt x="2948" y="2948"/>
                </a:lnTo>
                <a:lnTo>
                  <a:pt x="2721" y="2994"/>
                </a:lnTo>
                <a:lnTo>
                  <a:pt x="2540" y="2676"/>
                </a:lnTo>
                <a:lnTo>
                  <a:pt x="2404" y="2268"/>
                </a:lnTo>
                <a:lnTo>
                  <a:pt x="2132" y="2086"/>
                </a:lnTo>
                <a:lnTo>
                  <a:pt x="1996" y="2313"/>
                </a:lnTo>
                <a:lnTo>
                  <a:pt x="1996" y="2585"/>
                </a:lnTo>
                <a:lnTo>
                  <a:pt x="2449" y="3084"/>
                </a:lnTo>
                <a:lnTo>
                  <a:pt x="2313" y="3356"/>
                </a:lnTo>
                <a:lnTo>
                  <a:pt x="1950" y="3130"/>
                </a:lnTo>
                <a:lnTo>
                  <a:pt x="1769" y="3356"/>
                </a:lnTo>
                <a:lnTo>
                  <a:pt x="1542" y="3311"/>
                </a:lnTo>
                <a:lnTo>
                  <a:pt x="1451" y="3175"/>
                </a:lnTo>
                <a:lnTo>
                  <a:pt x="1179" y="3311"/>
                </a:lnTo>
                <a:lnTo>
                  <a:pt x="998" y="3130"/>
                </a:lnTo>
                <a:lnTo>
                  <a:pt x="1088" y="2903"/>
                </a:lnTo>
                <a:lnTo>
                  <a:pt x="1497" y="2540"/>
                </a:lnTo>
                <a:lnTo>
                  <a:pt x="1451" y="2132"/>
                </a:lnTo>
                <a:lnTo>
                  <a:pt x="1224" y="2086"/>
                </a:lnTo>
                <a:lnTo>
                  <a:pt x="1088" y="2177"/>
                </a:lnTo>
                <a:close/>
              </a:path>
            </a:pathLst>
          </a:custGeom>
          <a:solidFill>
            <a:srgbClr val="4389FB"/>
          </a:solidFill>
          <a:ln w="12700">
            <a:solidFill>
              <a:srgbClr val="4389FB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667000" y="1371600"/>
            <a:ext cx="350520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sz="1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几步</a:t>
            </a:r>
            <a:endParaRPr lang="zh-CN" altLang="zh-CN" sz="1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 descr="u=3672664916,898940168&amp;fm=26&amp;gp=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0098" y="1071552"/>
            <a:ext cx="2762270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3173">
            <a:off x="273050" y="333376"/>
            <a:ext cx="68103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4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386">
            <a:off x="8101014" y="381357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5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16670">
            <a:off x="696318" y="3013274"/>
            <a:ext cx="51077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238">
            <a:off x="8101014" y="89773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未知"/>
          <p:cNvSpPr/>
          <p:nvPr/>
        </p:nvSpPr>
        <p:spPr bwMode="auto">
          <a:xfrm>
            <a:off x="1676401" y="171450"/>
            <a:ext cx="5616575" cy="3995738"/>
          </a:xfrm>
          <a:custGeom>
            <a:avLst/>
            <a:gdLst>
              <a:gd name="T0" fmla="*/ 2147483647 w 3538"/>
              <a:gd name="T1" fmla="*/ 2147483647 h 3356"/>
              <a:gd name="T2" fmla="*/ 2147483647 w 3538"/>
              <a:gd name="T3" fmla="*/ 2147483647 h 3356"/>
              <a:gd name="T4" fmla="*/ 2147483647 w 3538"/>
              <a:gd name="T5" fmla="*/ 2147483647 h 3356"/>
              <a:gd name="T6" fmla="*/ 0 w 3538"/>
              <a:gd name="T7" fmla="*/ 2147483647 h 3356"/>
              <a:gd name="T8" fmla="*/ 2147483647 w 3538"/>
              <a:gd name="T9" fmla="*/ 2147483647 h 3356"/>
              <a:gd name="T10" fmla="*/ 2147483647 w 3538"/>
              <a:gd name="T11" fmla="*/ 2147483647 h 3356"/>
              <a:gd name="T12" fmla="*/ 2147483647 w 3538"/>
              <a:gd name="T13" fmla="*/ 2147483647 h 3356"/>
              <a:gd name="T14" fmla="*/ 2147483647 w 3538"/>
              <a:gd name="T15" fmla="*/ 2147483647 h 3356"/>
              <a:gd name="T16" fmla="*/ 2147483647 w 3538"/>
              <a:gd name="T17" fmla="*/ 2147483647 h 3356"/>
              <a:gd name="T18" fmla="*/ 2147483647 w 3538"/>
              <a:gd name="T19" fmla="*/ 2147483647 h 3356"/>
              <a:gd name="T20" fmla="*/ 2147483647 w 3538"/>
              <a:gd name="T21" fmla="*/ 2147483647 h 3356"/>
              <a:gd name="T22" fmla="*/ 2147483647 w 3538"/>
              <a:gd name="T23" fmla="*/ 2147483647 h 3356"/>
              <a:gd name="T24" fmla="*/ 2147483647 w 3538"/>
              <a:gd name="T25" fmla="*/ 2147483647 h 3356"/>
              <a:gd name="T26" fmla="*/ 2147483647 w 3538"/>
              <a:gd name="T27" fmla="*/ 2147483647 h 3356"/>
              <a:gd name="T28" fmla="*/ 2147483647 w 3538"/>
              <a:gd name="T29" fmla="*/ 0 h 3356"/>
              <a:gd name="T30" fmla="*/ 2147483647 w 3538"/>
              <a:gd name="T31" fmla="*/ 2147483647 h 3356"/>
              <a:gd name="T32" fmla="*/ 2147483647 w 3538"/>
              <a:gd name="T33" fmla="*/ 2147483647 h 3356"/>
              <a:gd name="T34" fmla="*/ 2147483647 w 3538"/>
              <a:gd name="T35" fmla="*/ 2147483647 h 3356"/>
              <a:gd name="T36" fmla="*/ 2147483647 w 3538"/>
              <a:gd name="T37" fmla="*/ 2147483647 h 3356"/>
              <a:gd name="T38" fmla="*/ 2147483647 w 3538"/>
              <a:gd name="T39" fmla="*/ 2147483647 h 3356"/>
              <a:gd name="T40" fmla="*/ 2147483647 w 3538"/>
              <a:gd name="T41" fmla="*/ 2147483647 h 3356"/>
              <a:gd name="T42" fmla="*/ 2147483647 w 3538"/>
              <a:gd name="T43" fmla="*/ 2147483647 h 3356"/>
              <a:gd name="T44" fmla="*/ 2147483647 w 3538"/>
              <a:gd name="T45" fmla="*/ 2147483647 h 3356"/>
              <a:gd name="T46" fmla="*/ 2147483647 w 3538"/>
              <a:gd name="T47" fmla="*/ 2147483647 h 3356"/>
              <a:gd name="T48" fmla="*/ 2147483647 w 3538"/>
              <a:gd name="T49" fmla="*/ 2147483647 h 3356"/>
              <a:gd name="T50" fmla="*/ 2147483647 w 3538"/>
              <a:gd name="T51" fmla="*/ 2147483647 h 3356"/>
              <a:gd name="T52" fmla="*/ 2147483647 w 3538"/>
              <a:gd name="T53" fmla="*/ 2147483647 h 3356"/>
              <a:gd name="T54" fmla="*/ 2147483647 w 3538"/>
              <a:gd name="T55" fmla="*/ 2147483647 h 3356"/>
              <a:gd name="T56" fmla="*/ 2147483647 w 3538"/>
              <a:gd name="T57" fmla="*/ 2147483647 h 3356"/>
              <a:gd name="T58" fmla="*/ 2147483647 w 3538"/>
              <a:gd name="T59" fmla="*/ 2147483647 h 3356"/>
              <a:gd name="T60" fmla="*/ 2147483647 w 3538"/>
              <a:gd name="T61" fmla="*/ 2147483647 h 3356"/>
              <a:gd name="T62" fmla="*/ 2147483647 w 3538"/>
              <a:gd name="T63" fmla="*/ 2147483647 h 3356"/>
              <a:gd name="T64" fmla="*/ 2147483647 w 3538"/>
              <a:gd name="T65" fmla="*/ 2147483647 h 3356"/>
              <a:gd name="T66" fmla="*/ 2147483647 w 3538"/>
              <a:gd name="T67" fmla="*/ 2147483647 h 3356"/>
              <a:gd name="T68" fmla="*/ 2147483647 w 3538"/>
              <a:gd name="T69" fmla="*/ 2147483647 h 3356"/>
              <a:gd name="T70" fmla="*/ 2147483647 w 3538"/>
              <a:gd name="T71" fmla="*/ 2147483647 h 3356"/>
              <a:gd name="T72" fmla="*/ 2147483647 w 3538"/>
              <a:gd name="T73" fmla="*/ 2147483647 h 3356"/>
              <a:gd name="T74" fmla="*/ 2147483647 w 3538"/>
              <a:gd name="T75" fmla="*/ 2147483647 h 33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38"/>
              <a:gd name="T115" fmla="*/ 0 h 3356"/>
              <a:gd name="T116" fmla="*/ 3538 w 3538"/>
              <a:gd name="T117" fmla="*/ 3356 h 335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38" h="3356">
                <a:moveTo>
                  <a:pt x="1088" y="2177"/>
                </a:moveTo>
                <a:lnTo>
                  <a:pt x="771" y="2903"/>
                </a:lnTo>
                <a:lnTo>
                  <a:pt x="499" y="2767"/>
                </a:lnTo>
                <a:lnTo>
                  <a:pt x="499" y="2495"/>
                </a:lnTo>
                <a:lnTo>
                  <a:pt x="181" y="2404"/>
                </a:lnTo>
                <a:lnTo>
                  <a:pt x="272" y="2132"/>
                </a:lnTo>
                <a:lnTo>
                  <a:pt x="90" y="1950"/>
                </a:lnTo>
                <a:lnTo>
                  <a:pt x="0" y="1905"/>
                </a:lnTo>
                <a:lnTo>
                  <a:pt x="136" y="1678"/>
                </a:lnTo>
                <a:lnTo>
                  <a:pt x="317" y="1633"/>
                </a:lnTo>
                <a:lnTo>
                  <a:pt x="907" y="1814"/>
                </a:lnTo>
                <a:lnTo>
                  <a:pt x="1088" y="1633"/>
                </a:lnTo>
                <a:lnTo>
                  <a:pt x="907" y="1406"/>
                </a:lnTo>
                <a:lnTo>
                  <a:pt x="272" y="1542"/>
                </a:lnTo>
                <a:lnTo>
                  <a:pt x="0" y="1451"/>
                </a:lnTo>
                <a:lnTo>
                  <a:pt x="90" y="1225"/>
                </a:lnTo>
                <a:lnTo>
                  <a:pt x="453" y="1134"/>
                </a:lnTo>
                <a:lnTo>
                  <a:pt x="181" y="907"/>
                </a:lnTo>
                <a:lnTo>
                  <a:pt x="317" y="680"/>
                </a:lnTo>
                <a:lnTo>
                  <a:pt x="499" y="635"/>
                </a:lnTo>
                <a:lnTo>
                  <a:pt x="680" y="317"/>
                </a:lnTo>
                <a:lnTo>
                  <a:pt x="998" y="408"/>
                </a:lnTo>
                <a:lnTo>
                  <a:pt x="1179" y="1043"/>
                </a:lnTo>
                <a:lnTo>
                  <a:pt x="1406" y="1088"/>
                </a:lnTo>
                <a:lnTo>
                  <a:pt x="1497" y="816"/>
                </a:lnTo>
                <a:lnTo>
                  <a:pt x="998" y="317"/>
                </a:lnTo>
                <a:lnTo>
                  <a:pt x="1088" y="0"/>
                </a:lnTo>
                <a:lnTo>
                  <a:pt x="1360" y="136"/>
                </a:lnTo>
                <a:lnTo>
                  <a:pt x="1542" y="181"/>
                </a:lnTo>
                <a:lnTo>
                  <a:pt x="1633" y="0"/>
                </a:lnTo>
                <a:lnTo>
                  <a:pt x="1950" y="91"/>
                </a:lnTo>
                <a:lnTo>
                  <a:pt x="2132" y="91"/>
                </a:lnTo>
                <a:lnTo>
                  <a:pt x="2404" y="91"/>
                </a:lnTo>
                <a:lnTo>
                  <a:pt x="2358" y="453"/>
                </a:lnTo>
                <a:lnTo>
                  <a:pt x="1950" y="816"/>
                </a:lnTo>
                <a:lnTo>
                  <a:pt x="2041" y="1179"/>
                </a:lnTo>
                <a:lnTo>
                  <a:pt x="2494" y="952"/>
                </a:lnTo>
                <a:lnTo>
                  <a:pt x="2812" y="227"/>
                </a:lnTo>
                <a:lnTo>
                  <a:pt x="3084" y="499"/>
                </a:lnTo>
                <a:lnTo>
                  <a:pt x="3084" y="726"/>
                </a:lnTo>
                <a:lnTo>
                  <a:pt x="3311" y="726"/>
                </a:lnTo>
                <a:lnTo>
                  <a:pt x="3356" y="1088"/>
                </a:lnTo>
                <a:lnTo>
                  <a:pt x="3311" y="1225"/>
                </a:lnTo>
                <a:lnTo>
                  <a:pt x="3492" y="1270"/>
                </a:lnTo>
                <a:lnTo>
                  <a:pt x="3492" y="1497"/>
                </a:lnTo>
                <a:lnTo>
                  <a:pt x="3356" y="1633"/>
                </a:lnTo>
                <a:lnTo>
                  <a:pt x="2676" y="1406"/>
                </a:lnTo>
                <a:lnTo>
                  <a:pt x="2358" y="1633"/>
                </a:lnTo>
                <a:lnTo>
                  <a:pt x="2631" y="1905"/>
                </a:lnTo>
                <a:lnTo>
                  <a:pt x="3266" y="1723"/>
                </a:lnTo>
                <a:lnTo>
                  <a:pt x="3538" y="1860"/>
                </a:lnTo>
                <a:lnTo>
                  <a:pt x="3402" y="2132"/>
                </a:lnTo>
                <a:lnTo>
                  <a:pt x="3220" y="2268"/>
                </a:lnTo>
                <a:lnTo>
                  <a:pt x="3356" y="2449"/>
                </a:lnTo>
                <a:lnTo>
                  <a:pt x="3220" y="2631"/>
                </a:lnTo>
                <a:lnTo>
                  <a:pt x="2903" y="2585"/>
                </a:lnTo>
                <a:lnTo>
                  <a:pt x="2993" y="2812"/>
                </a:lnTo>
                <a:lnTo>
                  <a:pt x="2948" y="2948"/>
                </a:lnTo>
                <a:lnTo>
                  <a:pt x="2721" y="2994"/>
                </a:lnTo>
                <a:lnTo>
                  <a:pt x="2540" y="2676"/>
                </a:lnTo>
                <a:lnTo>
                  <a:pt x="2404" y="2268"/>
                </a:lnTo>
                <a:lnTo>
                  <a:pt x="2132" y="2086"/>
                </a:lnTo>
                <a:lnTo>
                  <a:pt x="1996" y="2313"/>
                </a:lnTo>
                <a:lnTo>
                  <a:pt x="1996" y="2585"/>
                </a:lnTo>
                <a:lnTo>
                  <a:pt x="2449" y="3084"/>
                </a:lnTo>
                <a:lnTo>
                  <a:pt x="2313" y="3356"/>
                </a:lnTo>
                <a:lnTo>
                  <a:pt x="1950" y="3130"/>
                </a:lnTo>
                <a:lnTo>
                  <a:pt x="1769" y="3356"/>
                </a:lnTo>
                <a:lnTo>
                  <a:pt x="1542" y="3311"/>
                </a:lnTo>
                <a:lnTo>
                  <a:pt x="1451" y="3175"/>
                </a:lnTo>
                <a:lnTo>
                  <a:pt x="1179" y="3311"/>
                </a:lnTo>
                <a:lnTo>
                  <a:pt x="998" y="3130"/>
                </a:lnTo>
                <a:lnTo>
                  <a:pt x="1088" y="2903"/>
                </a:lnTo>
                <a:lnTo>
                  <a:pt x="1497" y="2540"/>
                </a:lnTo>
                <a:lnTo>
                  <a:pt x="1451" y="2132"/>
                </a:lnTo>
                <a:lnTo>
                  <a:pt x="1224" y="2086"/>
                </a:lnTo>
                <a:lnTo>
                  <a:pt x="1088" y="2177"/>
                </a:lnTo>
                <a:close/>
              </a:path>
            </a:pathLst>
          </a:custGeom>
          <a:solidFill>
            <a:srgbClr val="4389FB"/>
          </a:solidFill>
          <a:ln w="12700">
            <a:solidFill>
              <a:srgbClr val="4389FB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667000" y="1371600"/>
            <a:ext cx="350520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sz="1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洞里</a:t>
            </a:r>
            <a:endParaRPr lang="zh-CN" altLang="zh-CN" sz="1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 descr="u=3672664916,898940168&amp;fm=26&amp;gp=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0098" y="1071552"/>
            <a:ext cx="2762270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3173">
            <a:off x="273050" y="333376"/>
            <a:ext cx="68103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386">
            <a:off x="8101014" y="381357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16670">
            <a:off x="696318" y="3013274"/>
            <a:ext cx="51077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238">
            <a:off x="8101014" y="89773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未知"/>
          <p:cNvSpPr/>
          <p:nvPr/>
        </p:nvSpPr>
        <p:spPr bwMode="auto">
          <a:xfrm>
            <a:off x="1143001" y="171450"/>
            <a:ext cx="6149975" cy="3995738"/>
          </a:xfrm>
          <a:custGeom>
            <a:avLst/>
            <a:gdLst>
              <a:gd name="T0" fmla="*/ 2147483647 w 3538"/>
              <a:gd name="T1" fmla="*/ 2147483647 h 3356"/>
              <a:gd name="T2" fmla="*/ 2147483647 w 3538"/>
              <a:gd name="T3" fmla="*/ 2147483647 h 3356"/>
              <a:gd name="T4" fmla="*/ 2147483647 w 3538"/>
              <a:gd name="T5" fmla="*/ 2147483647 h 3356"/>
              <a:gd name="T6" fmla="*/ 0 w 3538"/>
              <a:gd name="T7" fmla="*/ 2147483647 h 3356"/>
              <a:gd name="T8" fmla="*/ 2147483647 w 3538"/>
              <a:gd name="T9" fmla="*/ 2147483647 h 3356"/>
              <a:gd name="T10" fmla="*/ 2147483647 w 3538"/>
              <a:gd name="T11" fmla="*/ 2147483647 h 3356"/>
              <a:gd name="T12" fmla="*/ 2147483647 w 3538"/>
              <a:gd name="T13" fmla="*/ 2147483647 h 3356"/>
              <a:gd name="T14" fmla="*/ 2147483647 w 3538"/>
              <a:gd name="T15" fmla="*/ 2147483647 h 3356"/>
              <a:gd name="T16" fmla="*/ 2147483647 w 3538"/>
              <a:gd name="T17" fmla="*/ 2147483647 h 3356"/>
              <a:gd name="T18" fmla="*/ 2147483647 w 3538"/>
              <a:gd name="T19" fmla="*/ 2147483647 h 3356"/>
              <a:gd name="T20" fmla="*/ 2147483647 w 3538"/>
              <a:gd name="T21" fmla="*/ 2147483647 h 3356"/>
              <a:gd name="T22" fmla="*/ 2147483647 w 3538"/>
              <a:gd name="T23" fmla="*/ 2147483647 h 3356"/>
              <a:gd name="T24" fmla="*/ 2147483647 w 3538"/>
              <a:gd name="T25" fmla="*/ 2147483647 h 3356"/>
              <a:gd name="T26" fmla="*/ 2147483647 w 3538"/>
              <a:gd name="T27" fmla="*/ 2147483647 h 3356"/>
              <a:gd name="T28" fmla="*/ 2147483647 w 3538"/>
              <a:gd name="T29" fmla="*/ 0 h 3356"/>
              <a:gd name="T30" fmla="*/ 2147483647 w 3538"/>
              <a:gd name="T31" fmla="*/ 2147483647 h 3356"/>
              <a:gd name="T32" fmla="*/ 2147483647 w 3538"/>
              <a:gd name="T33" fmla="*/ 2147483647 h 3356"/>
              <a:gd name="T34" fmla="*/ 2147483647 w 3538"/>
              <a:gd name="T35" fmla="*/ 2147483647 h 3356"/>
              <a:gd name="T36" fmla="*/ 2147483647 w 3538"/>
              <a:gd name="T37" fmla="*/ 2147483647 h 3356"/>
              <a:gd name="T38" fmla="*/ 2147483647 w 3538"/>
              <a:gd name="T39" fmla="*/ 2147483647 h 3356"/>
              <a:gd name="T40" fmla="*/ 2147483647 w 3538"/>
              <a:gd name="T41" fmla="*/ 2147483647 h 3356"/>
              <a:gd name="T42" fmla="*/ 2147483647 w 3538"/>
              <a:gd name="T43" fmla="*/ 2147483647 h 3356"/>
              <a:gd name="T44" fmla="*/ 2147483647 w 3538"/>
              <a:gd name="T45" fmla="*/ 2147483647 h 3356"/>
              <a:gd name="T46" fmla="*/ 2147483647 w 3538"/>
              <a:gd name="T47" fmla="*/ 2147483647 h 3356"/>
              <a:gd name="T48" fmla="*/ 2147483647 w 3538"/>
              <a:gd name="T49" fmla="*/ 2147483647 h 3356"/>
              <a:gd name="T50" fmla="*/ 2147483647 w 3538"/>
              <a:gd name="T51" fmla="*/ 2147483647 h 3356"/>
              <a:gd name="T52" fmla="*/ 2147483647 w 3538"/>
              <a:gd name="T53" fmla="*/ 2147483647 h 3356"/>
              <a:gd name="T54" fmla="*/ 2147483647 w 3538"/>
              <a:gd name="T55" fmla="*/ 2147483647 h 3356"/>
              <a:gd name="T56" fmla="*/ 2147483647 w 3538"/>
              <a:gd name="T57" fmla="*/ 2147483647 h 3356"/>
              <a:gd name="T58" fmla="*/ 2147483647 w 3538"/>
              <a:gd name="T59" fmla="*/ 2147483647 h 3356"/>
              <a:gd name="T60" fmla="*/ 2147483647 w 3538"/>
              <a:gd name="T61" fmla="*/ 2147483647 h 3356"/>
              <a:gd name="T62" fmla="*/ 2147483647 w 3538"/>
              <a:gd name="T63" fmla="*/ 2147483647 h 3356"/>
              <a:gd name="T64" fmla="*/ 2147483647 w 3538"/>
              <a:gd name="T65" fmla="*/ 2147483647 h 3356"/>
              <a:gd name="T66" fmla="*/ 2147483647 w 3538"/>
              <a:gd name="T67" fmla="*/ 2147483647 h 3356"/>
              <a:gd name="T68" fmla="*/ 2147483647 w 3538"/>
              <a:gd name="T69" fmla="*/ 2147483647 h 3356"/>
              <a:gd name="T70" fmla="*/ 2147483647 w 3538"/>
              <a:gd name="T71" fmla="*/ 2147483647 h 3356"/>
              <a:gd name="T72" fmla="*/ 2147483647 w 3538"/>
              <a:gd name="T73" fmla="*/ 2147483647 h 3356"/>
              <a:gd name="T74" fmla="*/ 2147483647 w 3538"/>
              <a:gd name="T75" fmla="*/ 2147483647 h 33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38"/>
              <a:gd name="T115" fmla="*/ 0 h 3356"/>
              <a:gd name="T116" fmla="*/ 3538 w 3538"/>
              <a:gd name="T117" fmla="*/ 3356 h 335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38" h="3356">
                <a:moveTo>
                  <a:pt x="1088" y="2177"/>
                </a:moveTo>
                <a:lnTo>
                  <a:pt x="771" y="2903"/>
                </a:lnTo>
                <a:lnTo>
                  <a:pt x="499" y="2767"/>
                </a:lnTo>
                <a:lnTo>
                  <a:pt x="499" y="2495"/>
                </a:lnTo>
                <a:lnTo>
                  <a:pt x="181" y="2404"/>
                </a:lnTo>
                <a:lnTo>
                  <a:pt x="272" y="2132"/>
                </a:lnTo>
                <a:lnTo>
                  <a:pt x="90" y="1950"/>
                </a:lnTo>
                <a:lnTo>
                  <a:pt x="0" y="1905"/>
                </a:lnTo>
                <a:lnTo>
                  <a:pt x="136" y="1678"/>
                </a:lnTo>
                <a:lnTo>
                  <a:pt x="317" y="1633"/>
                </a:lnTo>
                <a:lnTo>
                  <a:pt x="907" y="1814"/>
                </a:lnTo>
                <a:lnTo>
                  <a:pt x="1088" y="1633"/>
                </a:lnTo>
                <a:lnTo>
                  <a:pt x="907" y="1406"/>
                </a:lnTo>
                <a:lnTo>
                  <a:pt x="272" y="1542"/>
                </a:lnTo>
                <a:lnTo>
                  <a:pt x="0" y="1451"/>
                </a:lnTo>
                <a:lnTo>
                  <a:pt x="90" y="1225"/>
                </a:lnTo>
                <a:lnTo>
                  <a:pt x="453" y="1134"/>
                </a:lnTo>
                <a:lnTo>
                  <a:pt x="181" y="907"/>
                </a:lnTo>
                <a:lnTo>
                  <a:pt x="317" y="680"/>
                </a:lnTo>
                <a:lnTo>
                  <a:pt x="499" y="635"/>
                </a:lnTo>
                <a:lnTo>
                  <a:pt x="680" y="317"/>
                </a:lnTo>
                <a:lnTo>
                  <a:pt x="998" y="408"/>
                </a:lnTo>
                <a:lnTo>
                  <a:pt x="1179" y="1043"/>
                </a:lnTo>
                <a:lnTo>
                  <a:pt x="1406" y="1088"/>
                </a:lnTo>
                <a:lnTo>
                  <a:pt x="1497" y="816"/>
                </a:lnTo>
                <a:lnTo>
                  <a:pt x="998" y="317"/>
                </a:lnTo>
                <a:lnTo>
                  <a:pt x="1088" y="0"/>
                </a:lnTo>
                <a:lnTo>
                  <a:pt x="1360" y="136"/>
                </a:lnTo>
                <a:lnTo>
                  <a:pt x="1542" y="181"/>
                </a:lnTo>
                <a:lnTo>
                  <a:pt x="1633" y="0"/>
                </a:lnTo>
                <a:lnTo>
                  <a:pt x="1950" y="91"/>
                </a:lnTo>
                <a:lnTo>
                  <a:pt x="2132" y="91"/>
                </a:lnTo>
                <a:lnTo>
                  <a:pt x="2404" y="91"/>
                </a:lnTo>
                <a:lnTo>
                  <a:pt x="2358" y="453"/>
                </a:lnTo>
                <a:lnTo>
                  <a:pt x="1950" y="816"/>
                </a:lnTo>
                <a:lnTo>
                  <a:pt x="2041" y="1179"/>
                </a:lnTo>
                <a:lnTo>
                  <a:pt x="2494" y="952"/>
                </a:lnTo>
                <a:lnTo>
                  <a:pt x="2812" y="227"/>
                </a:lnTo>
                <a:lnTo>
                  <a:pt x="3084" y="499"/>
                </a:lnTo>
                <a:lnTo>
                  <a:pt x="3084" y="726"/>
                </a:lnTo>
                <a:lnTo>
                  <a:pt x="3311" y="726"/>
                </a:lnTo>
                <a:lnTo>
                  <a:pt x="3356" y="1088"/>
                </a:lnTo>
                <a:lnTo>
                  <a:pt x="3311" y="1225"/>
                </a:lnTo>
                <a:lnTo>
                  <a:pt x="3492" y="1270"/>
                </a:lnTo>
                <a:lnTo>
                  <a:pt x="3492" y="1497"/>
                </a:lnTo>
                <a:lnTo>
                  <a:pt x="3356" y="1633"/>
                </a:lnTo>
                <a:lnTo>
                  <a:pt x="2676" y="1406"/>
                </a:lnTo>
                <a:lnTo>
                  <a:pt x="2358" y="1633"/>
                </a:lnTo>
                <a:lnTo>
                  <a:pt x="2631" y="1905"/>
                </a:lnTo>
                <a:lnTo>
                  <a:pt x="3266" y="1723"/>
                </a:lnTo>
                <a:lnTo>
                  <a:pt x="3538" y="1860"/>
                </a:lnTo>
                <a:lnTo>
                  <a:pt x="3402" y="2132"/>
                </a:lnTo>
                <a:lnTo>
                  <a:pt x="3220" y="2268"/>
                </a:lnTo>
                <a:lnTo>
                  <a:pt x="3356" y="2449"/>
                </a:lnTo>
                <a:lnTo>
                  <a:pt x="3220" y="2631"/>
                </a:lnTo>
                <a:lnTo>
                  <a:pt x="2903" y="2585"/>
                </a:lnTo>
                <a:lnTo>
                  <a:pt x="2993" y="2812"/>
                </a:lnTo>
                <a:lnTo>
                  <a:pt x="2948" y="2948"/>
                </a:lnTo>
                <a:lnTo>
                  <a:pt x="2721" y="2994"/>
                </a:lnTo>
                <a:lnTo>
                  <a:pt x="2540" y="2676"/>
                </a:lnTo>
                <a:lnTo>
                  <a:pt x="2404" y="2268"/>
                </a:lnTo>
                <a:lnTo>
                  <a:pt x="2132" y="2086"/>
                </a:lnTo>
                <a:lnTo>
                  <a:pt x="1996" y="2313"/>
                </a:lnTo>
                <a:lnTo>
                  <a:pt x="1996" y="2585"/>
                </a:lnTo>
                <a:lnTo>
                  <a:pt x="2449" y="3084"/>
                </a:lnTo>
                <a:lnTo>
                  <a:pt x="2313" y="3356"/>
                </a:lnTo>
                <a:lnTo>
                  <a:pt x="1950" y="3130"/>
                </a:lnTo>
                <a:lnTo>
                  <a:pt x="1769" y="3356"/>
                </a:lnTo>
                <a:lnTo>
                  <a:pt x="1542" y="3311"/>
                </a:lnTo>
                <a:lnTo>
                  <a:pt x="1451" y="3175"/>
                </a:lnTo>
                <a:lnTo>
                  <a:pt x="1179" y="3311"/>
                </a:lnTo>
                <a:lnTo>
                  <a:pt x="998" y="3130"/>
                </a:lnTo>
                <a:lnTo>
                  <a:pt x="1088" y="2903"/>
                </a:lnTo>
                <a:lnTo>
                  <a:pt x="1497" y="2540"/>
                </a:lnTo>
                <a:lnTo>
                  <a:pt x="1451" y="2132"/>
                </a:lnTo>
                <a:lnTo>
                  <a:pt x="1224" y="2086"/>
                </a:lnTo>
                <a:lnTo>
                  <a:pt x="1088" y="2177"/>
                </a:lnTo>
                <a:close/>
              </a:path>
            </a:pathLst>
          </a:custGeom>
          <a:solidFill>
            <a:srgbClr val="4389FB"/>
          </a:solidFill>
          <a:ln w="12700">
            <a:solidFill>
              <a:srgbClr val="4389FB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133600" y="1428750"/>
            <a:ext cx="495300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sz="1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睡着了</a:t>
            </a:r>
            <a:endParaRPr lang="zh-CN" altLang="zh-CN" sz="1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 descr="u=3672664916,898940168&amp;fm=26&amp;gp=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0098" y="1071552"/>
            <a:ext cx="2762270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3173">
            <a:off x="273050" y="333376"/>
            <a:ext cx="68103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386">
            <a:off x="8101014" y="381357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16670">
            <a:off x="696318" y="3013274"/>
            <a:ext cx="51077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MCj0348717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238">
            <a:off x="8101014" y="897732"/>
            <a:ext cx="68103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未知"/>
          <p:cNvSpPr/>
          <p:nvPr/>
        </p:nvSpPr>
        <p:spPr bwMode="auto">
          <a:xfrm>
            <a:off x="1676401" y="171450"/>
            <a:ext cx="5616575" cy="3995738"/>
          </a:xfrm>
          <a:custGeom>
            <a:avLst/>
            <a:gdLst>
              <a:gd name="T0" fmla="*/ 2147483647 w 3538"/>
              <a:gd name="T1" fmla="*/ 2147483647 h 3356"/>
              <a:gd name="T2" fmla="*/ 2147483647 w 3538"/>
              <a:gd name="T3" fmla="*/ 2147483647 h 3356"/>
              <a:gd name="T4" fmla="*/ 2147483647 w 3538"/>
              <a:gd name="T5" fmla="*/ 2147483647 h 3356"/>
              <a:gd name="T6" fmla="*/ 0 w 3538"/>
              <a:gd name="T7" fmla="*/ 2147483647 h 3356"/>
              <a:gd name="T8" fmla="*/ 2147483647 w 3538"/>
              <a:gd name="T9" fmla="*/ 2147483647 h 3356"/>
              <a:gd name="T10" fmla="*/ 2147483647 w 3538"/>
              <a:gd name="T11" fmla="*/ 2147483647 h 3356"/>
              <a:gd name="T12" fmla="*/ 2147483647 w 3538"/>
              <a:gd name="T13" fmla="*/ 2147483647 h 3356"/>
              <a:gd name="T14" fmla="*/ 2147483647 w 3538"/>
              <a:gd name="T15" fmla="*/ 2147483647 h 3356"/>
              <a:gd name="T16" fmla="*/ 2147483647 w 3538"/>
              <a:gd name="T17" fmla="*/ 2147483647 h 3356"/>
              <a:gd name="T18" fmla="*/ 2147483647 w 3538"/>
              <a:gd name="T19" fmla="*/ 2147483647 h 3356"/>
              <a:gd name="T20" fmla="*/ 2147483647 w 3538"/>
              <a:gd name="T21" fmla="*/ 2147483647 h 3356"/>
              <a:gd name="T22" fmla="*/ 2147483647 w 3538"/>
              <a:gd name="T23" fmla="*/ 2147483647 h 3356"/>
              <a:gd name="T24" fmla="*/ 2147483647 w 3538"/>
              <a:gd name="T25" fmla="*/ 2147483647 h 3356"/>
              <a:gd name="T26" fmla="*/ 2147483647 w 3538"/>
              <a:gd name="T27" fmla="*/ 2147483647 h 3356"/>
              <a:gd name="T28" fmla="*/ 2147483647 w 3538"/>
              <a:gd name="T29" fmla="*/ 0 h 3356"/>
              <a:gd name="T30" fmla="*/ 2147483647 w 3538"/>
              <a:gd name="T31" fmla="*/ 2147483647 h 3356"/>
              <a:gd name="T32" fmla="*/ 2147483647 w 3538"/>
              <a:gd name="T33" fmla="*/ 2147483647 h 3356"/>
              <a:gd name="T34" fmla="*/ 2147483647 w 3538"/>
              <a:gd name="T35" fmla="*/ 2147483647 h 3356"/>
              <a:gd name="T36" fmla="*/ 2147483647 w 3538"/>
              <a:gd name="T37" fmla="*/ 2147483647 h 3356"/>
              <a:gd name="T38" fmla="*/ 2147483647 w 3538"/>
              <a:gd name="T39" fmla="*/ 2147483647 h 3356"/>
              <a:gd name="T40" fmla="*/ 2147483647 w 3538"/>
              <a:gd name="T41" fmla="*/ 2147483647 h 3356"/>
              <a:gd name="T42" fmla="*/ 2147483647 w 3538"/>
              <a:gd name="T43" fmla="*/ 2147483647 h 3356"/>
              <a:gd name="T44" fmla="*/ 2147483647 w 3538"/>
              <a:gd name="T45" fmla="*/ 2147483647 h 3356"/>
              <a:gd name="T46" fmla="*/ 2147483647 w 3538"/>
              <a:gd name="T47" fmla="*/ 2147483647 h 3356"/>
              <a:gd name="T48" fmla="*/ 2147483647 w 3538"/>
              <a:gd name="T49" fmla="*/ 2147483647 h 3356"/>
              <a:gd name="T50" fmla="*/ 2147483647 w 3538"/>
              <a:gd name="T51" fmla="*/ 2147483647 h 3356"/>
              <a:gd name="T52" fmla="*/ 2147483647 w 3538"/>
              <a:gd name="T53" fmla="*/ 2147483647 h 3356"/>
              <a:gd name="T54" fmla="*/ 2147483647 w 3538"/>
              <a:gd name="T55" fmla="*/ 2147483647 h 3356"/>
              <a:gd name="T56" fmla="*/ 2147483647 w 3538"/>
              <a:gd name="T57" fmla="*/ 2147483647 h 3356"/>
              <a:gd name="T58" fmla="*/ 2147483647 w 3538"/>
              <a:gd name="T59" fmla="*/ 2147483647 h 3356"/>
              <a:gd name="T60" fmla="*/ 2147483647 w 3538"/>
              <a:gd name="T61" fmla="*/ 2147483647 h 3356"/>
              <a:gd name="T62" fmla="*/ 2147483647 w 3538"/>
              <a:gd name="T63" fmla="*/ 2147483647 h 3356"/>
              <a:gd name="T64" fmla="*/ 2147483647 w 3538"/>
              <a:gd name="T65" fmla="*/ 2147483647 h 3356"/>
              <a:gd name="T66" fmla="*/ 2147483647 w 3538"/>
              <a:gd name="T67" fmla="*/ 2147483647 h 3356"/>
              <a:gd name="T68" fmla="*/ 2147483647 w 3538"/>
              <a:gd name="T69" fmla="*/ 2147483647 h 3356"/>
              <a:gd name="T70" fmla="*/ 2147483647 w 3538"/>
              <a:gd name="T71" fmla="*/ 2147483647 h 3356"/>
              <a:gd name="T72" fmla="*/ 2147483647 w 3538"/>
              <a:gd name="T73" fmla="*/ 2147483647 h 3356"/>
              <a:gd name="T74" fmla="*/ 2147483647 w 3538"/>
              <a:gd name="T75" fmla="*/ 2147483647 h 33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38"/>
              <a:gd name="T115" fmla="*/ 0 h 3356"/>
              <a:gd name="T116" fmla="*/ 3538 w 3538"/>
              <a:gd name="T117" fmla="*/ 3356 h 335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38" h="3356">
                <a:moveTo>
                  <a:pt x="1088" y="2177"/>
                </a:moveTo>
                <a:lnTo>
                  <a:pt x="771" y="2903"/>
                </a:lnTo>
                <a:lnTo>
                  <a:pt x="499" y="2767"/>
                </a:lnTo>
                <a:lnTo>
                  <a:pt x="499" y="2495"/>
                </a:lnTo>
                <a:lnTo>
                  <a:pt x="181" y="2404"/>
                </a:lnTo>
                <a:lnTo>
                  <a:pt x="272" y="2132"/>
                </a:lnTo>
                <a:lnTo>
                  <a:pt x="90" y="1950"/>
                </a:lnTo>
                <a:lnTo>
                  <a:pt x="0" y="1905"/>
                </a:lnTo>
                <a:lnTo>
                  <a:pt x="136" y="1678"/>
                </a:lnTo>
                <a:lnTo>
                  <a:pt x="317" y="1633"/>
                </a:lnTo>
                <a:lnTo>
                  <a:pt x="907" y="1814"/>
                </a:lnTo>
                <a:lnTo>
                  <a:pt x="1088" y="1633"/>
                </a:lnTo>
                <a:lnTo>
                  <a:pt x="907" y="1406"/>
                </a:lnTo>
                <a:lnTo>
                  <a:pt x="272" y="1542"/>
                </a:lnTo>
                <a:lnTo>
                  <a:pt x="0" y="1451"/>
                </a:lnTo>
                <a:lnTo>
                  <a:pt x="90" y="1225"/>
                </a:lnTo>
                <a:lnTo>
                  <a:pt x="453" y="1134"/>
                </a:lnTo>
                <a:lnTo>
                  <a:pt x="181" y="907"/>
                </a:lnTo>
                <a:lnTo>
                  <a:pt x="317" y="680"/>
                </a:lnTo>
                <a:lnTo>
                  <a:pt x="499" y="635"/>
                </a:lnTo>
                <a:lnTo>
                  <a:pt x="680" y="317"/>
                </a:lnTo>
                <a:lnTo>
                  <a:pt x="998" y="408"/>
                </a:lnTo>
                <a:lnTo>
                  <a:pt x="1179" y="1043"/>
                </a:lnTo>
                <a:lnTo>
                  <a:pt x="1406" y="1088"/>
                </a:lnTo>
                <a:lnTo>
                  <a:pt x="1497" y="816"/>
                </a:lnTo>
                <a:lnTo>
                  <a:pt x="998" y="317"/>
                </a:lnTo>
                <a:lnTo>
                  <a:pt x="1088" y="0"/>
                </a:lnTo>
                <a:lnTo>
                  <a:pt x="1360" y="136"/>
                </a:lnTo>
                <a:lnTo>
                  <a:pt x="1542" y="181"/>
                </a:lnTo>
                <a:lnTo>
                  <a:pt x="1633" y="0"/>
                </a:lnTo>
                <a:lnTo>
                  <a:pt x="1950" y="91"/>
                </a:lnTo>
                <a:lnTo>
                  <a:pt x="2132" y="91"/>
                </a:lnTo>
                <a:lnTo>
                  <a:pt x="2404" y="91"/>
                </a:lnTo>
                <a:lnTo>
                  <a:pt x="2358" y="453"/>
                </a:lnTo>
                <a:lnTo>
                  <a:pt x="1950" y="816"/>
                </a:lnTo>
                <a:lnTo>
                  <a:pt x="2041" y="1179"/>
                </a:lnTo>
                <a:lnTo>
                  <a:pt x="2494" y="952"/>
                </a:lnTo>
                <a:lnTo>
                  <a:pt x="2812" y="227"/>
                </a:lnTo>
                <a:lnTo>
                  <a:pt x="3084" y="499"/>
                </a:lnTo>
                <a:lnTo>
                  <a:pt x="3084" y="726"/>
                </a:lnTo>
                <a:lnTo>
                  <a:pt x="3311" y="726"/>
                </a:lnTo>
                <a:lnTo>
                  <a:pt x="3356" y="1088"/>
                </a:lnTo>
                <a:lnTo>
                  <a:pt x="3311" y="1225"/>
                </a:lnTo>
                <a:lnTo>
                  <a:pt x="3492" y="1270"/>
                </a:lnTo>
                <a:lnTo>
                  <a:pt x="3492" y="1497"/>
                </a:lnTo>
                <a:lnTo>
                  <a:pt x="3356" y="1633"/>
                </a:lnTo>
                <a:lnTo>
                  <a:pt x="2676" y="1406"/>
                </a:lnTo>
                <a:lnTo>
                  <a:pt x="2358" y="1633"/>
                </a:lnTo>
                <a:lnTo>
                  <a:pt x="2631" y="1905"/>
                </a:lnTo>
                <a:lnTo>
                  <a:pt x="3266" y="1723"/>
                </a:lnTo>
                <a:lnTo>
                  <a:pt x="3538" y="1860"/>
                </a:lnTo>
                <a:lnTo>
                  <a:pt x="3402" y="2132"/>
                </a:lnTo>
                <a:lnTo>
                  <a:pt x="3220" y="2268"/>
                </a:lnTo>
                <a:lnTo>
                  <a:pt x="3356" y="2449"/>
                </a:lnTo>
                <a:lnTo>
                  <a:pt x="3220" y="2631"/>
                </a:lnTo>
                <a:lnTo>
                  <a:pt x="2903" y="2585"/>
                </a:lnTo>
                <a:lnTo>
                  <a:pt x="2993" y="2812"/>
                </a:lnTo>
                <a:lnTo>
                  <a:pt x="2948" y="2948"/>
                </a:lnTo>
                <a:lnTo>
                  <a:pt x="2721" y="2994"/>
                </a:lnTo>
                <a:lnTo>
                  <a:pt x="2540" y="2676"/>
                </a:lnTo>
                <a:lnTo>
                  <a:pt x="2404" y="2268"/>
                </a:lnTo>
                <a:lnTo>
                  <a:pt x="2132" y="2086"/>
                </a:lnTo>
                <a:lnTo>
                  <a:pt x="1996" y="2313"/>
                </a:lnTo>
                <a:lnTo>
                  <a:pt x="1996" y="2585"/>
                </a:lnTo>
                <a:lnTo>
                  <a:pt x="2449" y="3084"/>
                </a:lnTo>
                <a:lnTo>
                  <a:pt x="2313" y="3356"/>
                </a:lnTo>
                <a:lnTo>
                  <a:pt x="1950" y="3130"/>
                </a:lnTo>
                <a:lnTo>
                  <a:pt x="1769" y="3356"/>
                </a:lnTo>
                <a:lnTo>
                  <a:pt x="1542" y="3311"/>
                </a:lnTo>
                <a:lnTo>
                  <a:pt x="1451" y="3175"/>
                </a:lnTo>
                <a:lnTo>
                  <a:pt x="1179" y="3311"/>
                </a:lnTo>
                <a:lnTo>
                  <a:pt x="998" y="3130"/>
                </a:lnTo>
                <a:lnTo>
                  <a:pt x="1088" y="2903"/>
                </a:lnTo>
                <a:lnTo>
                  <a:pt x="1497" y="2540"/>
                </a:lnTo>
                <a:lnTo>
                  <a:pt x="1451" y="2132"/>
                </a:lnTo>
                <a:lnTo>
                  <a:pt x="1224" y="2086"/>
                </a:lnTo>
                <a:lnTo>
                  <a:pt x="1088" y="2177"/>
                </a:lnTo>
                <a:close/>
              </a:path>
            </a:pathLst>
          </a:custGeom>
          <a:solidFill>
            <a:srgbClr val="4389FB"/>
          </a:solidFill>
          <a:ln w="12700">
            <a:solidFill>
              <a:srgbClr val="4389FB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667000" y="1371600"/>
            <a:ext cx="350520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sz="1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小马</a:t>
            </a:r>
            <a:endParaRPr lang="zh-CN" altLang="zh-CN" sz="1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 descr="u=3672664916,898940168&amp;fm=26&amp;gp=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0098" y="1071552"/>
            <a:ext cx="2762270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bldLvl="0" animBg="1"/>
      <p:bldP spid="12296" grpId="0" bldLvl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rc=http___bpic.588ku.com_element_origin_min_pic_20_11_09_ea8c31246bd3e78b00e2699abc1be295.jpg&amp;refer=http___bpic.588ku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643438" y="642924"/>
            <a:ext cx="4286280" cy="4071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椭圆 5"/>
          <p:cNvSpPr/>
          <p:nvPr/>
        </p:nvSpPr>
        <p:spPr>
          <a:xfrm>
            <a:off x="5357818" y="1785932"/>
            <a:ext cx="2928958" cy="23931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319297" y="2246184"/>
            <a:ext cx="29674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雪地画展</a:t>
            </a:r>
            <a:endParaRPr lang="en-US" altLang="zh-CN" sz="5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邀请卡</a:t>
            </a:r>
            <a:endParaRPr lang="zh-CN" alt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20461P1Z49R4(~5ZD40LUE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720" y="2978785"/>
            <a:ext cx="1404620" cy="344170"/>
          </a:xfrm>
          <a:prstGeom prst="rect">
            <a:avLst/>
          </a:prstGeom>
        </p:spPr>
      </p:pic>
      <p:pic>
        <p:nvPicPr>
          <p:cNvPr id="7" name="图片 6" descr="u=3672664916,898940168&amp;fm=26&amp;gp=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r="28960"/>
          <a:stretch>
            <a:fillRect/>
          </a:stretch>
        </p:blipFill>
        <p:spPr>
          <a:xfrm>
            <a:off x="500380" y="213995"/>
            <a:ext cx="3923665" cy="364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238625" y="1910239"/>
            <a:ext cx="2103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26695" y="116205"/>
            <a:ext cx="6010910" cy="2244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1745" y="205740"/>
            <a:ext cx="2628900" cy="2064544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 bwMode="auto">
          <a:xfrm>
            <a:off x="7884795" y="519589"/>
            <a:ext cx="0" cy="70199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直接连接符 8"/>
          <p:cNvCxnSpPr/>
          <p:nvPr/>
        </p:nvCxnSpPr>
        <p:spPr bwMode="auto">
          <a:xfrm>
            <a:off x="7236460" y="681514"/>
            <a:ext cx="0" cy="64817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直接连接符 9"/>
          <p:cNvCxnSpPr/>
          <p:nvPr/>
        </p:nvCxnSpPr>
        <p:spPr bwMode="auto">
          <a:xfrm>
            <a:off x="8329930" y="860108"/>
            <a:ext cx="0" cy="75628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图片 14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32" y="1158259"/>
            <a:ext cx="5903595" cy="4128135"/>
          </a:xfrm>
          <a:prstGeom prst="rect">
            <a:avLst/>
          </a:prstGeom>
          <a:noFill/>
        </p:spPr>
      </p:pic>
      <p:sp>
        <p:nvSpPr>
          <p:cNvPr id="16" name="TextBox 3"/>
          <p:cNvSpPr txBox="1"/>
          <p:nvPr/>
        </p:nvSpPr>
        <p:spPr>
          <a:xfrm>
            <a:off x="3635906" y="2357436"/>
            <a:ext cx="4150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马头小小，</a:t>
            </a:r>
            <a:endParaRPr lang="zh-CN" altLang="zh-CN" sz="4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马背宽宽，</a:t>
            </a:r>
            <a:endParaRPr lang="zh-CN" altLang="zh-CN" sz="4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马</a:t>
            </a:r>
            <a:r>
              <a:rPr lang="zh-CN" altLang="en-US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尾</a:t>
            </a:r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回</a:t>
            </a:r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收，</a:t>
            </a:r>
            <a:endParaRPr lang="zh-CN" altLang="zh-CN" sz="4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马蹄</a:t>
            </a:r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悬</a:t>
            </a:r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空。</a:t>
            </a:r>
            <a:endParaRPr lang="zh-CN" altLang="zh-CN" sz="4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6" y="71402"/>
            <a:ext cx="5903595" cy="5072098"/>
          </a:xfrm>
          <a:prstGeom prst="rect">
            <a:avLst/>
          </a:prstGeom>
          <a:noFill/>
        </p:spPr>
      </p:pic>
      <p:sp>
        <p:nvSpPr>
          <p:cNvPr id="11" name="五角星 10"/>
          <p:cNvSpPr/>
          <p:nvPr/>
        </p:nvSpPr>
        <p:spPr>
          <a:xfrm>
            <a:off x="4389758" y="3264848"/>
            <a:ext cx="610870" cy="4826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495" y="1832293"/>
            <a:ext cx="2628900" cy="2064544"/>
          </a:xfrm>
          <a:prstGeom prst="rect">
            <a:avLst/>
          </a:prstGeom>
        </p:spPr>
      </p:pic>
      <p:sp>
        <p:nvSpPr>
          <p:cNvPr id="4" name="五角星 3"/>
          <p:cNvSpPr/>
          <p:nvPr/>
        </p:nvSpPr>
        <p:spPr>
          <a:xfrm>
            <a:off x="4389758" y="2609528"/>
            <a:ext cx="610870" cy="4826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五角星 4"/>
          <p:cNvSpPr/>
          <p:nvPr/>
        </p:nvSpPr>
        <p:spPr>
          <a:xfrm>
            <a:off x="4389758" y="1928808"/>
            <a:ext cx="610870" cy="4826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"/>
          <p:cNvSpPr txBox="1"/>
          <p:nvPr/>
        </p:nvSpPr>
        <p:spPr>
          <a:xfrm>
            <a:off x="4993196" y="1857370"/>
            <a:ext cx="4150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马头小小，</a:t>
            </a:r>
            <a:endParaRPr lang="zh-CN" altLang="zh-CN" sz="4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马背宽宽，</a:t>
            </a:r>
            <a:endParaRPr lang="zh-CN" altLang="zh-CN" sz="4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马</a:t>
            </a:r>
            <a:r>
              <a:rPr lang="zh-CN" altLang="en-US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尾</a:t>
            </a:r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回</a:t>
            </a:r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收，</a:t>
            </a:r>
            <a:endParaRPr lang="zh-CN" altLang="zh-CN" sz="4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马蹄</a:t>
            </a:r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悬</a:t>
            </a:r>
            <a:r>
              <a:rPr lang="zh-CN" altLang="zh-CN" sz="4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空。</a:t>
            </a:r>
            <a:endParaRPr lang="zh-CN" altLang="zh-CN" sz="4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五角星 13"/>
          <p:cNvSpPr/>
          <p:nvPr/>
        </p:nvSpPr>
        <p:spPr>
          <a:xfrm>
            <a:off x="4389758" y="3882394"/>
            <a:ext cx="610870" cy="4826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Text Box 7"/>
          <p:cNvSpPr txBox="1"/>
          <p:nvPr/>
        </p:nvSpPr>
        <p:spPr>
          <a:xfrm>
            <a:off x="1262064" y="262890"/>
            <a:ext cx="6810375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请把你喜欢的作业带回家吧！</a:t>
            </a:r>
            <a:endParaRPr lang="zh-CN" altLang="en-US" sz="4000" b="1" dirty="0">
              <a:solidFill>
                <a:srgbClr val="FF66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2235" name="Text Box 11"/>
          <p:cNvSpPr txBox="1"/>
          <p:nvPr/>
        </p:nvSpPr>
        <p:spPr>
          <a:xfrm>
            <a:off x="714058" y="827644"/>
            <a:ext cx="7072312" cy="10772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698625" indent="-1698625">
              <a:spcBef>
                <a:spcPct val="50000"/>
              </a:spcBef>
            </a:pPr>
            <a:r>
              <a:rPr lang="zh-CN" altLang="en-US" sz="3200" b="1" dirty="0">
                <a:solidFill>
                  <a:srgbClr val="FF99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背一背：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把这首儿歌美美地背给爸爸妈妈听吧！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 Box 11"/>
          <p:cNvSpPr txBox="1"/>
          <p:nvPr/>
        </p:nvSpPr>
        <p:spPr>
          <a:xfrm>
            <a:off x="785814" y="2630170"/>
            <a:ext cx="7286625" cy="10772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698625" indent="-1698625">
              <a:spcBef>
                <a:spcPct val="50000"/>
              </a:spcBef>
            </a:pPr>
            <a:r>
              <a:rPr lang="zh-CN" altLang="en-US" sz="3200" b="1" dirty="0">
                <a:solidFill>
                  <a:srgbClr val="FF99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说一说</a:t>
            </a:r>
            <a:r>
              <a:rPr lang="zh-CN" altLang="en-US" sz="3200" b="1" dirty="0" smtClean="0">
                <a:solidFill>
                  <a:srgbClr val="FF99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不用颜料不用笔，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你还会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用什么画什么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？动手画起来吧！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Text Box 11"/>
          <p:cNvSpPr txBox="1"/>
          <p:nvPr/>
        </p:nvSpPr>
        <p:spPr>
          <a:xfrm>
            <a:off x="750254" y="1702594"/>
            <a:ext cx="7286625" cy="10772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698625" indent="-1698625">
              <a:spcBef>
                <a:spcPct val="50000"/>
              </a:spcBef>
            </a:pPr>
            <a:r>
              <a:rPr lang="zh-CN" altLang="en-US" sz="3200" b="1" dirty="0">
                <a:solidFill>
                  <a:srgbClr val="FF99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看一看：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观察你喜欢的一种小动物，看看它会画什么？</a:t>
            </a:r>
            <a:endParaRPr lang="zh-CN" altLang="zh-CN" sz="32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6390" name="Picture 6" descr="timg?image&amp;quality=80&amp;size=b9999_10000&amp;sec=1512399534050&amp;di=a456486bd9aaeaa739bd0dc3edf50de7&amp;imgtype=0&amp;src=http%3A%2F%2Fimgsrc"/>
          <p:cNvPicPr>
            <a:picLocks noChangeAspect="1"/>
          </p:cNvPicPr>
          <p:nvPr/>
        </p:nvPicPr>
        <p:blipFill>
          <a:blip r:embed="rId1" cstate="print"/>
          <a:srcRect b="11082"/>
          <a:stretch>
            <a:fillRect/>
          </a:stretch>
        </p:blipFill>
        <p:spPr>
          <a:xfrm rot="-648471">
            <a:off x="160020" y="3789680"/>
            <a:ext cx="2541270" cy="1130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Picture 8" descr="timg?image&amp;quality=80&amp;size=b9999_10000&amp;sec=1512399775938&amp;di=76188b1b96ed6f00bff9fb28b593423f&amp;imgtype=0&amp;src=http%3A%2F%2Fimgsrc"/>
          <p:cNvPicPr>
            <a:picLocks noChangeAspect="1"/>
          </p:cNvPicPr>
          <p:nvPr/>
        </p:nvPicPr>
        <p:blipFill>
          <a:blip r:embed="rId2" cstate="print"/>
          <a:srcRect l="14551" r="6987" b="5243"/>
          <a:stretch>
            <a:fillRect/>
          </a:stretch>
        </p:blipFill>
        <p:spPr>
          <a:xfrm>
            <a:off x="3324534" y="3706821"/>
            <a:ext cx="1633855" cy="1553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timg?image&amp;quality=80&amp;size=b9999_10000&amp;sec=1512399934859&amp;di=b323777b704836976c477b30318ff827&amp;imgtype=0&amp;src=http%3A%2F%2Fimg"/>
          <p:cNvPicPr>
            <a:picLocks noChangeAspect="1"/>
          </p:cNvPicPr>
          <p:nvPr/>
        </p:nvPicPr>
        <p:blipFill>
          <a:blip r:embed="rId3" cstate="print"/>
          <a:srcRect l="3751" t="21153" r="1750" b="12762"/>
          <a:stretch>
            <a:fillRect/>
          </a:stretch>
        </p:blipFill>
        <p:spPr>
          <a:xfrm rot="820263">
            <a:off x="5548060" y="3923115"/>
            <a:ext cx="3204845" cy="1201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/>
      <p:bldP spid="52235" grpId="0"/>
      <p:bldP spid="8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XMAS"/>
          <p:cNvPicPr>
            <a:picLocks noChangeAspect="1" noChangeArrowheads="1"/>
          </p:cNvPicPr>
          <p:nvPr/>
        </p:nvPicPr>
        <p:blipFill>
          <a:blip r:embed="rId1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雪之梦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hidden="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428750"/>
            <a:ext cx="4064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38238" y="-19050"/>
            <a:ext cx="3701891" cy="51820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30128" y="1252061"/>
            <a:ext cx="3072765" cy="2030095"/>
          </a:xfrm>
          <a:prstGeom prst="rect">
            <a:avLst/>
          </a:prstGeom>
          <a:noFill/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1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1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听老师读：</a:t>
            </a:r>
            <a:endParaRPr lang="zh-CN" altLang="en-US" sz="21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眼睛看课文，手指跟上，耳朵听音</a:t>
            </a:r>
            <a:r>
              <a:rPr lang="zh-CN" altLang="en-US" sz="21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zh-CN" altLang="en-US" sz="21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1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听完后：</a:t>
            </a:r>
            <a:endParaRPr lang="zh-CN" altLang="en-US" sz="21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标出这首儿歌有几句话。</a:t>
            </a:r>
            <a:endParaRPr lang="zh-CN" altLang="en-US" sz="21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50" name="雪花"/>
          <p:cNvSpPr/>
          <p:nvPr/>
        </p:nvSpPr>
        <p:spPr bwMode="auto">
          <a:xfrm>
            <a:off x="4830128" y="1252061"/>
            <a:ext cx="409099" cy="431959"/>
          </a:xfrm>
          <a:custGeom>
            <a:avLst/>
            <a:gdLst>
              <a:gd name="T0" fmla="*/ 2147483646 w 5135"/>
              <a:gd name="T1" fmla="*/ 2147483646 h 5902"/>
              <a:gd name="T2" fmla="*/ 2147483646 w 5135"/>
              <a:gd name="T3" fmla="*/ 2147483646 h 5902"/>
              <a:gd name="T4" fmla="*/ 2147483646 w 5135"/>
              <a:gd name="T5" fmla="*/ 2147483646 h 5902"/>
              <a:gd name="T6" fmla="*/ 2147483646 w 5135"/>
              <a:gd name="T7" fmla="*/ 2147483646 h 5902"/>
              <a:gd name="T8" fmla="*/ 2147483646 w 5135"/>
              <a:gd name="T9" fmla="*/ 2147483646 h 5902"/>
              <a:gd name="T10" fmla="*/ 2147483646 w 5135"/>
              <a:gd name="T11" fmla="*/ 2147483646 h 5902"/>
              <a:gd name="T12" fmla="*/ 2147483646 w 5135"/>
              <a:gd name="T13" fmla="*/ 2147483646 h 5902"/>
              <a:gd name="T14" fmla="*/ 2147483646 w 5135"/>
              <a:gd name="T15" fmla="*/ 2147483646 h 5902"/>
              <a:gd name="T16" fmla="*/ 2147483646 w 5135"/>
              <a:gd name="T17" fmla="*/ 2147483646 h 5902"/>
              <a:gd name="T18" fmla="*/ 2147483646 w 5135"/>
              <a:gd name="T19" fmla="*/ 2147483646 h 5902"/>
              <a:gd name="T20" fmla="*/ 2147483646 w 5135"/>
              <a:gd name="T21" fmla="*/ 2147483646 h 5902"/>
              <a:gd name="T22" fmla="*/ 2147483646 w 5135"/>
              <a:gd name="T23" fmla="*/ 0 h 5902"/>
              <a:gd name="T24" fmla="*/ 2147483646 w 5135"/>
              <a:gd name="T25" fmla="*/ 2147483646 h 5902"/>
              <a:gd name="T26" fmla="*/ 2147483646 w 5135"/>
              <a:gd name="T27" fmla="*/ 2147483646 h 5902"/>
              <a:gd name="T28" fmla="*/ 2147483646 w 5135"/>
              <a:gd name="T29" fmla="*/ 2147483646 h 5902"/>
              <a:gd name="T30" fmla="*/ 2147483646 w 5135"/>
              <a:gd name="T31" fmla="*/ 2147483646 h 5902"/>
              <a:gd name="T32" fmla="*/ 2147483646 w 5135"/>
              <a:gd name="T33" fmla="*/ 2147483646 h 5902"/>
              <a:gd name="T34" fmla="*/ 0 w 5135"/>
              <a:gd name="T35" fmla="*/ 2147483646 h 5902"/>
              <a:gd name="T36" fmla="*/ 2147483646 w 5135"/>
              <a:gd name="T37" fmla="*/ 2147483646 h 5902"/>
              <a:gd name="T38" fmla="*/ 2147483646 w 5135"/>
              <a:gd name="T39" fmla="*/ 2147483646 h 5902"/>
              <a:gd name="T40" fmla="*/ 2147483646 w 5135"/>
              <a:gd name="T41" fmla="*/ 2147483646 h 5902"/>
              <a:gd name="T42" fmla="*/ 2147483646 w 5135"/>
              <a:gd name="T43" fmla="*/ 2147483646 h 5902"/>
              <a:gd name="T44" fmla="*/ 2147483646 w 5135"/>
              <a:gd name="T45" fmla="*/ 2147483646 h 5902"/>
              <a:gd name="T46" fmla="*/ 0 w 5135"/>
              <a:gd name="T47" fmla="*/ 2147483646 h 5902"/>
              <a:gd name="T48" fmla="*/ 2147483646 w 5135"/>
              <a:gd name="T49" fmla="*/ 2147483646 h 5902"/>
              <a:gd name="T50" fmla="*/ 2147483646 w 5135"/>
              <a:gd name="T51" fmla="*/ 2147483646 h 5902"/>
              <a:gd name="T52" fmla="*/ 2147483646 w 5135"/>
              <a:gd name="T53" fmla="*/ 2147483646 h 5902"/>
              <a:gd name="T54" fmla="*/ 2147483646 w 5135"/>
              <a:gd name="T55" fmla="*/ 2147483646 h 5902"/>
              <a:gd name="T56" fmla="*/ 2147483646 w 5135"/>
              <a:gd name="T57" fmla="*/ 2147483646 h 5902"/>
              <a:gd name="T58" fmla="*/ 2147483646 w 5135"/>
              <a:gd name="T59" fmla="*/ 2147483646 h 5902"/>
              <a:gd name="T60" fmla="*/ 2147483646 w 5135"/>
              <a:gd name="T61" fmla="*/ 2147483646 h 5902"/>
              <a:gd name="T62" fmla="*/ 2147483646 w 5135"/>
              <a:gd name="T63" fmla="*/ 2147483646 h 5902"/>
              <a:gd name="T64" fmla="*/ 2147483646 w 5135"/>
              <a:gd name="T65" fmla="*/ 2147483646 h 5902"/>
              <a:gd name="T66" fmla="*/ 2147483646 w 5135"/>
              <a:gd name="T67" fmla="*/ 2147483646 h 5902"/>
              <a:gd name="T68" fmla="*/ 2147483646 w 5135"/>
              <a:gd name="T69" fmla="*/ 2147483646 h 5902"/>
              <a:gd name="T70" fmla="*/ 2147483646 w 5135"/>
              <a:gd name="T71" fmla="*/ 2147483646 h 5902"/>
              <a:gd name="T72" fmla="*/ 2147483646 w 5135"/>
              <a:gd name="T73" fmla="*/ 2147483646 h 5902"/>
              <a:gd name="T74" fmla="*/ 2147483646 w 5135"/>
              <a:gd name="T75" fmla="*/ 2147483646 h 5902"/>
              <a:gd name="T76" fmla="*/ 2147483646 w 5135"/>
              <a:gd name="T77" fmla="*/ 2147483646 h 5902"/>
              <a:gd name="T78" fmla="*/ 2147483646 w 5135"/>
              <a:gd name="T79" fmla="*/ 2147483646 h 5902"/>
              <a:gd name="T80" fmla="*/ 2147483646 w 5135"/>
              <a:gd name="T81" fmla="*/ 2147483646 h 5902"/>
              <a:gd name="T82" fmla="*/ 2147483646 w 5135"/>
              <a:gd name="T83" fmla="*/ 2147483646 h 5902"/>
              <a:gd name="T84" fmla="*/ 2147483646 w 5135"/>
              <a:gd name="T85" fmla="*/ 2147483646 h 5902"/>
              <a:gd name="T86" fmla="*/ 2147483646 w 5135"/>
              <a:gd name="T87" fmla="*/ 2147483646 h 5902"/>
              <a:gd name="T88" fmla="*/ 2147483646 w 5135"/>
              <a:gd name="T89" fmla="*/ 2147483646 h 5902"/>
              <a:gd name="T90" fmla="*/ 2147483646 w 5135"/>
              <a:gd name="T91" fmla="*/ 2147483646 h 5902"/>
              <a:gd name="T92" fmla="*/ 2147483646 w 5135"/>
              <a:gd name="T93" fmla="*/ 2147483646 h 5902"/>
              <a:gd name="T94" fmla="*/ 2147483646 w 5135"/>
              <a:gd name="T95" fmla="*/ 2147483646 h 5902"/>
              <a:gd name="T96" fmla="*/ 2147483646 w 5135"/>
              <a:gd name="T97" fmla="*/ 2147483646 h 5902"/>
              <a:gd name="T98" fmla="*/ 2147483646 w 5135"/>
              <a:gd name="T99" fmla="*/ 2147483646 h 5902"/>
              <a:gd name="T100" fmla="*/ 2147483646 w 5135"/>
              <a:gd name="T101" fmla="*/ 2147483646 h 5902"/>
              <a:gd name="T102" fmla="*/ 2147483646 w 5135"/>
              <a:gd name="T103" fmla="*/ 2147483646 h 59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35" h="5902">
                <a:moveTo>
                  <a:pt x="5066" y="4173"/>
                </a:moveTo>
                <a:lnTo>
                  <a:pt x="4828" y="4036"/>
                </a:lnTo>
                <a:lnTo>
                  <a:pt x="5058" y="3910"/>
                </a:lnTo>
                <a:lnTo>
                  <a:pt x="4735" y="3725"/>
                </a:lnTo>
                <a:lnTo>
                  <a:pt x="4498" y="3846"/>
                </a:lnTo>
                <a:lnTo>
                  <a:pt x="4379" y="3779"/>
                </a:lnTo>
                <a:lnTo>
                  <a:pt x="4780" y="3561"/>
                </a:lnTo>
                <a:lnTo>
                  <a:pt x="4457" y="3375"/>
                </a:lnTo>
                <a:lnTo>
                  <a:pt x="4049" y="3588"/>
                </a:lnTo>
                <a:lnTo>
                  <a:pt x="3859" y="3477"/>
                </a:lnTo>
                <a:lnTo>
                  <a:pt x="3859" y="3121"/>
                </a:lnTo>
                <a:lnTo>
                  <a:pt x="4297" y="2969"/>
                </a:lnTo>
                <a:lnTo>
                  <a:pt x="3859" y="2783"/>
                </a:lnTo>
                <a:lnTo>
                  <a:pt x="3859" y="2417"/>
                </a:lnTo>
                <a:lnTo>
                  <a:pt x="4049" y="2315"/>
                </a:lnTo>
                <a:lnTo>
                  <a:pt x="4457" y="2529"/>
                </a:lnTo>
                <a:lnTo>
                  <a:pt x="4780" y="2343"/>
                </a:lnTo>
                <a:lnTo>
                  <a:pt x="4379" y="2124"/>
                </a:lnTo>
                <a:lnTo>
                  <a:pt x="4498" y="2057"/>
                </a:lnTo>
                <a:lnTo>
                  <a:pt x="4735" y="2178"/>
                </a:lnTo>
                <a:lnTo>
                  <a:pt x="5058" y="1993"/>
                </a:lnTo>
                <a:lnTo>
                  <a:pt x="4828" y="1866"/>
                </a:lnTo>
                <a:lnTo>
                  <a:pt x="5067" y="1730"/>
                </a:lnTo>
                <a:lnTo>
                  <a:pt x="5135" y="1475"/>
                </a:lnTo>
                <a:lnTo>
                  <a:pt x="4880" y="1408"/>
                </a:lnTo>
                <a:lnTo>
                  <a:pt x="4641" y="1545"/>
                </a:lnTo>
                <a:lnTo>
                  <a:pt x="4647" y="1283"/>
                </a:lnTo>
                <a:lnTo>
                  <a:pt x="4323" y="1470"/>
                </a:lnTo>
                <a:lnTo>
                  <a:pt x="4312" y="1735"/>
                </a:lnTo>
                <a:lnTo>
                  <a:pt x="4193" y="1802"/>
                </a:lnTo>
                <a:lnTo>
                  <a:pt x="4203" y="1347"/>
                </a:lnTo>
                <a:lnTo>
                  <a:pt x="3880" y="1534"/>
                </a:lnTo>
                <a:lnTo>
                  <a:pt x="3863" y="1992"/>
                </a:lnTo>
                <a:lnTo>
                  <a:pt x="3646" y="2110"/>
                </a:lnTo>
                <a:lnTo>
                  <a:pt x="3353" y="1942"/>
                </a:lnTo>
                <a:lnTo>
                  <a:pt x="3444" y="1471"/>
                </a:lnTo>
                <a:lnTo>
                  <a:pt x="3048" y="1767"/>
                </a:lnTo>
                <a:lnTo>
                  <a:pt x="2754" y="1598"/>
                </a:lnTo>
                <a:lnTo>
                  <a:pt x="2754" y="1355"/>
                </a:lnTo>
                <a:lnTo>
                  <a:pt x="3144" y="1111"/>
                </a:lnTo>
                <a:lnTo>
                  <a:pt x="3144" y="740"/>
                </a:lnTo>
                <a:lnTo>
                  <a:pt x="2754" y="976"/>
                </a:lnTo>
                <a:lnTo>
                  <a:pt x="2754" y="839"/>
                </a:lnTo>
                <a:lnTo>
                  <a:pt x="2979" y="696"/>
                </a:lnTo>
                <a:lnTo>
                  <a:pt x="2979" y="325"/>
                </a:lnTo>
                <a:lnTo>
                  <a:pt x="2754" y="460"/>
                </a:lnTo>
                <a:lnTo>
                  <a:pt x="2754" y="186"/>
                </a:lnTo>
                <a:lnTo>
                  <a:pt x="2567" y="0"/>
                </a:lnTo>
                <a:lnTo>
                  <a:pt x="2381" y="186"/>
                </a:lnTo>
                <a:lnTo>
                  <a:pt x="2381" y="460"/>
                </a:lnTo>
                <a:lnTo>
                  <a:pt x="2156" y="325"/>
                </a:lnTo>
                <a:lnTo>
                  <a:pt x="2156" y="696"/>
                </a:lnTo>
                <a:lnTo>
                  <a:pt x="2381" y="839"/>
                </a:lnTo>
                <a:lnTo>
                  <a:pt x="2381" y="976"/>
                </a:lnTo>
                <a:lnTo>
                  <a:pt x="1990" y="740"/>
                </a:lnTo>
                <a:lnTo>
                  <a:pt x="1990" y="1111"/>
                </a:lnTo>
                <a:lnTo>
                  <a:pt x="2381" y="1355"/>
                </a:lnTo>
                <a:lnTo>
                  <a:pt x="2381" y="1615"/>
                </a:lnTo>
                <a:lnTo>
                  <a:pt x="2091" y="1782"/>
                </a:lnTo>
                <a:lnTo>
                  <a:pt x="1714" y="1458"/>
                </a:lnTo>
                <a:lnTo>
                  <a:pt x="1774" y="1963"/>
                </a:lnTo>
                <a:lnTo>
                  <a:pt x="1506" y="2118"/>
                </a:lnTo>
                <a:lnTo>
                  <a:pt x="1272" y="1992"/>
                </a:lnTo>
                <a:lnTo>
                  <a:pt x="1254" y="1534"/>
                </a:lnTo>
                <a:lnTo>
                  <a:pt x="931" y="1347"/>
                </a:lnTo>
                <a:lnTo>
                  <a:pt x="943" y="1802"/>
                </a:lnTo>
                <a:lnTo>
                  <a:pt x="823" y="1734"/>
                </a:lnTo>
                <a:lnTo>
                  <a:pt x="811" y="1470"/>
                </a:lnTo>
                <a:lnTo>
                  <a:pt x="488" y="1283"/>
                </a:lnTo>
                <a:lnTo>
                  <a:pt x="494" y="1544"/>
                </a:lnTo>
                <a:lnTo>
                  <a:pt x="256" y="1408"/>
                </a:lnTo>
                <a:lnTo>
                  <a:pt x="0" y="1475"/>
                </a:lnTo>
                <a:lnTo>
                  <a:pt x="69" y="1729"/>
                </a:lnTo>
                <a:lnTo>
                  <a:pt x="306" y="1866"/>
                </a:lnTo>
                <a:lnTo>
                  <a:pt x="77" y="1992"/>
                </a:lnTo>
                <a:lnTo>
                  <a:pt x="400" y="2178"/>
                </a:lnTo>
                <a:lnTo>
                  <a:pt x="636" y="2057"/>
                </a:lnTo>
                <a:lnTo>
                  <a:pt x="755" y="2124"/>
                </a:lnTo>
                <a:lnTo>
                  <a:pt x="354" y="2343"/>
                </a:lnTo>
                <a:lnTo>
                  <a:pt x="679" y="2529"/>
                </a:lnTo>
                <a:lnTo>
                  <a:pt x="1085" y="2315"/>
                </a:lnTo>
                <a:lnTo>
                  <a:pt x="1306" y="2433"/>
                </a:lnTo>
                <a:lnTo>
                  <a:pt x="1306" y="2780"/>
                </a:lnTo>
                <a:lnTo>
                  <a:pt x="836" y="2944"/>
                </a:lnTo>
                <a:lnTo>
                  <a:pt x="1306" y="3143"/>
                </a:lnTo>
                <a:lnTo>
                  <a:pt x="1306" y="3460"/>
                </a:lnTo>
                <a:lnTo>
                  <a:pt x="1085" y="3588"/>
                </a:lnTo>
                <a:lnTo>
                  <a:pt x="678" y="3373"/>
                </a:lnTo>
                <a:lnTo>
                  <a:pt x="354" y="3560"/>
                </a:lnTo>
                <a:lnTo>
                  <a:pt x="755" y="3778"/>
                </a:lnTo>
                <a:lnTo>
                  <a:pt x="636" y="3846"/>
                </a:lnTo>
                <a:lnTo>
                  <a:pt x="400" y="3724"/>
                </a:lnTo>
                <a:lnTo>
                  <a:pt x="77" y="3910"/>
                </a:lnTo>
                <a:lnTo>
                  <a:pt x="306" y="4036"/>
                </a:lnTo>
                <a:lnTo>
                  <a:pt x="69" y="4172"/>
                </a:lnTo>
                <a:lnTo>
                  <a:pt x="0" y="4427"/>
                </a:lnTo>
                <a:lnTo>
                  <a:pt x="255" y="4494"/>
                </a:lnTo>
                <a:lnTo>
                  <a:pt x="494" y="4358"/>
                </a:lnTo>
                <a:lnTo>
                  <a:pt x="488" y="4619"/>
                </a:lnTo>
                <a:lnTo>
                  <a:pt x="811" y="4434"/>
                </a:lnTo>
                <a:lnTo>
                  <a:pt x="823" y="4169"/>
                </a:lnTo>
                <a:lnTo>
                  <a:pt x="941" y="4100"/>
                </a:lnTo>
                <a:lnTo>
                  <a:pt x="931" y="4555"/>
                </a:lnTo>
                <a:lnTo>
                  <a:pt x="1254" y="4369"/>
                </a:lnTo>
                <a:lnTo>
                  <a:pt x="1272" y="3910"/>
                </a:lnTo>
                <a:lnTo>
                  <a:pt x="1472" y="3796"/>
                </a:lnTo>
                <a:lnTo>
                  <a:pt x="1780" y="3973"/>
                </a:lnTo>
                <a:lnTo>
                  <a:pt x="1691" y="4442"/>
                </a:lnTo>
                <a:lnTo>
                  <a:pt x="2084" y="4148"/>
                </a:lnTo>
                <a:lnTo>
                  <a:pt x="2380" y="4317"/>
                </a:lnTo>
                <a:lnTo>
                  <a:pt x="2380" y="4548"/>
                </a:lnTo>
                <a:lnTo>
                  <a:pt x="1990" y="4791"/>
                </a:lnTo>
                <a:lnTo>
                  <a:pt x="1990" y="5164"/>
                </a:lnTo>
                <a:lnTo>
                  <a:pt x="2380" y="4927"/>
                </a:lnTo>
                <a:lnTo>
                  <a:pt x="2380" y="5063"/>
                </a:lnTo>
                <a:lnTo>
                  <a:pt x="2156" y="5206"/>
                </a:lnTo>
                <a:lnTo>
                  <a:pt x="2156" y="5579"/>
                </a:lnTo>
                <a:lnTo>
                  <a:pt x="2380" y="5443"/>
                </a:lnTo>
                <a:lnTo>
                  <a:pt x="2380" y="5717"/>
                </a:lnTo>
                <a:lnTo>
                  <a:pt x="2567" y="5902"/>
                </a:lnTo>
                <a:lnTo>
                  <a:pt x="2754" y="5717"/>
                </a:lnTo>
                <a:lnTo>
                  <a:pt x="2754" y="5443"/>
                </a:lnTo>
                <a:lnTo>
                  <a:pt x="2979" y="5579"/>
                </a:lnTo>
                <a:lnTo>
                  <a:pt x="2979" y="5206"/>
                </a:lnTo>
                <a:lnTo>
                  <a:pt x="2754" y="5063"/>
                </a:lnTo>
                <a:lnTo>
                  <a:pt x="2754" y="4927"/>
                </a:lnTo>
                <a:lnTo>
                  <a:pt x="3144" y="5164"/>
                </a:lnTo>
                <a:lnTo>
                  <a:pt x="3144" y="4791"/>
                </a:lnTo>
                <a:lnTo>
                  <a:pt x="2754" y="4548"/>
                </a:lnTo>
                <a:lnTo>
                  <a:pt x="2754" y="4336"/>
                </a:lnTo>
                <a:lnTo>
                  <a:pt x="3071" y="4154"/>
                </a:lnTo>
                <a:lnTo>
                  <a:pt x="3421" y="4454"/>
                </a:lnTo>
                <a:lnTo>
                  <a:pt x="3364" y="3986"/>
                </a:lnTo>
                <a:lnTo>
                  <a:pt x="3680" y="3804"/>
                </a:lnTo>
                <a:lnTo>
                  <a:pt x="3863" y="3912"/>
                </a:lnTo>
                <a:lnTo>
                  <a:pt x="3880" y="4369"/>
                </a:lnTo>
                <a:lnTo>
                  <a:pt x="4203" y="4555"/>
                </a:lnTo>
                <a:lnTo>
                  <a:pt x="4193" y="4101"/>
                </a:lnTo>
                <a:lnTo>
                  <a:pt x="4311" y="4169"/>
                </a:lnTo>
                <a:lnTo>
                  <a:pt x="4323" y="4434"/>
                </a:lnTo>
                <a:lnTo>
                  <a:pt x="4647" y="4620"/>
                </a:lnTo>
                <a:lnTo>
                  <a:pt x="4641" y="4358"/>
                </a:lnTo>
                <a:lnTo>
                  <a:pt x="4880" y="4495"/>
                </a:lnTo>
                <a:lnTo>
                  <a:pt x="5135" y="4427"/>
                </a:lnTo>
                <a:lnTo>
                  <a:pt x="5066" y="4173"/>
                </a:lnTo>
                <a:close/>
                <a:moveTo>
                  <a:pt x="2754" y="1987"/>
                </a:moveTo>
                <a:lnTo>
                  <a:pt x="2754" y="1987"/>
                </a:lnTo>
                <a:lnTo>
                  <a:pt x="3297" y="2299"/>
                </a:lnTo>
                <a:lnTo>
                  <a:pt x="2969" y="2478"/>
                </a:lnTo>
                <a:lnTo>
                  <a:pt x="2754" y="2354"/>
                </a:lnTo>
                <a:lnTo>
                  <a:pt x="2754" y="1987"/>
                </a:lnTo>
                <a:close/>
                <a:moveTo>
                  <a:pt x="2381" y="2004"/>
                </a:moveTo>
                <a:lnTo>
                  <a:pt x="2381" y="2371"/>
                </a:lnTo>
                <a:lnTo>
                  <a:pt x="2332" y="2399"/>
                </a:lnTo>
                <a:lnTo>
                  <a:pt x="2183" y="2484"/>
                </a:lnTo>
                <a:lnTo>
                  <a:pt x="1855" y="2306"/>
                </a:lnTo>
                <a:lnTo>
                  <a:pt x="2381" y="2004"/>
                </a:lnTo>
                <a:close/>
                <a:moveTo>
                  <a:pt x="1644" y="2617"/>
                </a:moveTo>
                <a:lnTo>
                  <a:pt x="1964" y="2788"/>
                </a:lnTo>
                <a:lnTo>
                  <a:pt x="1964" y="3082"/>
                </a:lnTo>
                <a:lnTo>
                  <a:pt x="1644" y="3266"/>
                </a:lnTo>
                <a:lnTo>
                  <a:pt x="1644" y="2617"/>
                </a:lnTo>
                <a:close/>
                <a:moveTo>
                  <a:pt x="2380" y="3929"/>
                </a:moveTo>
                <a:lnTo>
                  <a:pt x="2380" y="3929"/>
                </a:lnTo>
                <a:lnTo>
                  <a:pt x="1810" y="3601"/>
                </a:lnTo>
                <a:lnTo>
                  <a:pt x="2129" y="3418"/>
                </a:lnTo>
                <a:lnTo>
                  <a:pt x="2380" y="3562"/>
                </a:lnTo>
                <a:lnTo>
                  <a:pt x="2380" y="3929"/>
                </a:lnTo>
                <a:close/>
                <a:moveTo>
                  <a:pt x="2582" y="3297"/>
                </a:moveTo>
                <a:lnTo>
                  <a:pt x="2582" y="3297"/>
                </a:lnTo>
                <a:lnTo>
                  <a:pt x="2439" y="3215"/>
                </a:lnTo>
                <a:lnTo>
                  <a:pt x="2295" y="3132"/>
                </a:lnTo>
                <a:lnTo>
                  <a:pt x="2295" y="2801"/>
                </a:lnTo>
                <a:lnTo>
                  <a:pt x="2467" y="2703"/>
                </a:lnTo>
                <a:lnTo>
                  <a:pt x="2582" y="2636"/>
                </a:lnTo>
                <a:lnTo>
                  <a:pt x="2870" y="2801"/>
                </a:lnTo>
                <a:lnTo>
                  <a:pt x="2870" y="3132"/>
                </a:lnTo>
                <a:lnTo>
                  <a:pt x="2727" y="3215"/>
                </a:lnTo>
                <a:lnTo>
                  <a:pt x="2582" y="3297"/>
                </a:lnTo>
                <a:close/>
                <a:moveTo>
                  <a:pt x="2754" y="3580"/>
                </a:moveTo>
                <a:lnTo>
                  <a:pt x="2754" y="3580"/>
                </a:lnTo>
                <a:lnTo>
                  <a:pt x="3029" y="3423"/>
                </a:lnTo>
                <a:lnTo>
                  <a:pt x="3344" y="3608"/>
                </a:lnTo>
                <a:lnTo>
                  <a:pt x="2754" y="3946"/>
                </a:lnTo>
                <a:lnTo>
                  <a:pt x="2754" y="3580"/>
                </a:lnTo>
                <a:close/>
                <a:moveTo>
                  <a:pt x="3521" y="3279"/>
                </a:moveTo>
                <a:lnTo>
                  <a:pt x="3203" y="3092"/>
                </a:lnTo>
                <a:lnTo>
                  <a:pt x="3203" y="2775"/>
                </a:lnTo>
                <a:lnTo>
                  <a:pt x="3521" y="2602"/>
                </a:lnTo>
                <a:lnTo>
                  <a:pt x="3521" y="3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5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雪花"/>
          <p:cNvSpPr/>
          <p:nvPr/>
        </p:nvSpPr>
        <p:spPr bwMode="auto">
          <a:xfrm>
            <a:off x="4830128" y="2485073"/>
            <a:ext cx="409099" cy="431959"/>
          </a:xfrm>
          <a:custGeom>
            <a:avLst/>
            <a:gdLst>
              <a:gd name="T0" fmla="*/ 2147483646 w 5135"/>
              <a:gd name="T1" fmla="*/ 2147483646 h 5902"/>
              <a:gd name="T2" fmla="*/ 2147483646 w 5135"/>
              <a:gd name="T3" fmla="*/ 2147483646 h 5902"/>
              <a:gd name="T4" fmla="*/ 2147483646 w 5135"/>
              <a:gd name="T5" fmla="*/ 2147483646 h 5902"/>
              <a:gd name="T6" fmla="*/ 2147483646 w 5135"/>
              <a:gd name="T7" fmla="*/ 2147483646 h 5902"/>
              <a:gd name="T8" fmla="*/ 2147483646 w 5135"/>
              <a:gd name="T9" fmla="*/ 2147483646 h 5902"/>
              <a:gd name="T10" fmla="*/ 2147483646 w 5135"/>
              <a:gd name="T11" fmla="*/ 2147483646 h 5902"/>
              <a:gd name="T12" fmla="*/ 2147483646 w 5135"/>
              <a:gd name="T13" fmla="*/ 2147483646 h 5902"/>
              <a:gd name="T14" fmla="*/ 2147483646 w 5135"/>
              <a:gd name="T15" fmla="*/ 2147483646 h 5902"/>
              <a:gd name="T16" fmla="*/ 2147483646 w 5135"/>
              <a:gd name="T17" fmla="*/ 2147483646 h 5902"/>
              <a:gd name="T18" fmla="*/ 2147483646 w 5135"/>
              <a:gd name="T19" fmla="*/ 2147483646 h 5902"/>
              <a:gd name="T20" fmla="*/ 2147483646 w 5135"/>
              <a:gd name="T21" fmla="*/ 2147483646 h 5902"/>
              <a:gd name="T22" fmla="*/ 2147483646 w 5135"/>
              <a:gd name="T23" fmla="*/ 0 h 5902"/>
              <a:gd name="T24" fmla="*/ 2147483646 w 5135"/>
              <a:gd name="T25" fmla="*/ 2147483646 h 5902"/>
              <a:gd name="T26" fmla="*/ 2147483646 w 5135"/>
              <a:gd name="T27" fmla="*/ 2147483646 h 5902"/>
              <a:gd name="T28" fmla="*/ 2147483646 w 5135"/>
              <a:gd name="T29" fmla="*/ 2147483646 h 5902"/>
              <a:gd name="T30" fmla="*/ 2147483646 w 5135"/>
              <a:gd name="T31" fmla="*/ 2147483646 h 5902"/>
              <a:gd name="T32" fmla="*/ 2147483646 w 5135"/>
              <a:gd name="T33" fmla="*/ 2147483646 h 5902"/>
              <a:gd name="T34" fmla="*/ 0 w 5135"/>
              <a:gd name="T35" fmla="*/ 2147483646 h 5902"/>
              <a:gd name="T36" fmla="*/ 2147483646 w 5135"/>
              <a:gd name="T37" fmla="*/ 2147483646 h 5902"/>
              <a:gd name="T38" fmla="*/ 2147483646 w 5135"/>
              <a:gd name="T39" fmla="*/ 2147483646 h 5902"/>
              <a:gd name="T40" fmla="*/ 2147483646 w 5135"/>
              <a:gd name="T41" fmla="*/ 2147483646 h 5902"/>
              <a:gd name="T42" fmla="*/ 2147483646 w 5135"/>
              <a:gd name="T43" fmla="*/ 2147483646 h 5902"/>
              <a:gd name="T44" fmla="*/ 2147483646 w 5135"/>
              <a:gd name="T45" fmla="*/ 2147483646 h 5902"/>
              <a:gd name="T46" fmla="*/ 0 w 5135"/>
              <a:gd name="T47" fmla="*/ 2147483646 h 5902"/>
              <a:gd name="T48" fmla="*/ 2147483646 w 5135"/>
              <a:gd name="T49" fmla="*/ 2147483646 h 5902"/>
              <a:gd name="T50" fmla="*/ 2147483646 w 5135"/>
              <a:gd name="T51" fmla="*/ 2147483646 h 5902"/>
              <a:gd name="T52" fmla="*/ 2147483646 w 5135"/>
              <a:gd name="T53" fmla="*/ 2147483646 h 5902"/>
              <a:gd name="T54" fmla="*/ 2147483646 w 5135"/>
              <a:gd name="T55" fmla="*/ 2147483646 h 5902"/>
              <a:gd name="T56" fmla="*/ 2147483646 w 5135"/>
              <a:gd name="T57" fmla="*/ 2147483646 h 5902"/>
              <a:gd name="T58" fmla="*/ 2147483646 w 5135"/>
              <a:gd name="T59" fmla="*/ 2147483646 h 5902"/>
              <a:gd name="T60" fmla="*/ 2147483646 w 5135"/>
              <a:gd name="T61" fmla="*/ 2147483646 h 5902"/>
              <a:gd name="T62" fmla="*/ 2147483646 w 5135"/>
              <a:gd name="T63" fmla="*/ 2147483646 h 5902"/>
              <a:gd name="T64" fmla="*/ 2147483646 w 5135"/>
              <a:gd name="T65" fmla="*/ 2147483646 h 5902"/>
              <a:gd name="T66" fmla="*/ 2147483646 w 5135"/>
              <a:gd name="T67" fmla="*/ 2147483646 h 5902"/>
              <a:gd name="T68" fmla="*/ 2147483646 w 5135"/>
              <a:gd name="T69" fmla="*/ 2147483646 h 5902"/>
              <a:gd name="T70" fmla="*/ 2147483646 w 5135"/>
              <a:gd name="T71" fmla="*/ 2147483646 h 5902"/>
              <a:gd name="T72" fmla="*/ 2147483646 w 5135"/>
              <a:gd name="T73" fmla="*/ 2147483646 h 5902"/>
              <a:gd name="T74" fmla="*/ 2147483646 w 5135"/>
              <a:gd name="T75" fmla="*/ 2147483646 h 5902"/>
              <a:gd name="T76" fmla="*/ 2147483646 w 5135"/>
              <a:gd name="T77" fmla="*/ 2147483646 h 5902"/>
              <a:gd name="T78" fmla="*/ 2147483646 w 5135"/>
              <a:gd name="T79" fmla="*/ 2147483646 h 5902"/>
              <a:gd name="T80" fmla="*/ 2147483646 w 5135"/>
              <a:gd name="T81" fmla="*/ 2147483646 h 5902"/>
              <a:gd name="T82" fmla="*/ 2147483646 w 5135"/>
              <a:gd name="T83" fmla="*/ 2147483646 h 5902"/>
              <a:gd name="T84" fmla="*/ 2147483646 w 5135"/>
              <a:gd name="T85" fmla="*/ 2147483646 h 5902"/>
              <a:gd name="T86" fmla="*/ 2147483646 w 5135"/>
              <a:gd name="T87" fmla="*/ 2147483646 h 5902"/>
              <a:gd name="T88" fmla="*/ 2147483646 w 5135"/>
              <a:gd name="T89" fmla="*/ 2147483646 h 5902"/>
              <a:gd name="T90" fmla="*/ 2147483646 w 5135"/>
              <a:gd name="T91" fmla="*/ 2147483646 h 5902"/>
              <a:gd name="T92" fmla="*/ 2147483646 w 5135"/>
              <a:gd name="T93" fmla="*/ 2147483646 h 5902"/>
              <a:gd name="T94" fmla="*/ 2147483646 w 5135"/>
              <a:gd name="T95" fmla="*/ 2147483646 h 5902"/>
              <a:gd name="T96" fmla="*/ 2147483646 w 5135"/>
              <a:gd name="T97" fmla="*/ 2147483646 h 5902"/>
              <a:gd name="T98" fmla="*/ 2147483646 w 5135"/>
              <a:gd name="T99" fmla="*/ 2147483646 h 5902"/>
              <a:gd name="T100" fmla="*/ 2147483646 w 5135"/>
              <a:gd name="T101" fmla="*/ 2147483646 h 5902"/>
              <a:gd name="T102" fmla="*/ 2147483646 w 5135"/>
              <a:gd name="T103" fmla="*/ 2147483646 h 59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35" h="5902">
                <a:moveTo>
                  <a:pt x="5066" y="4173"/>
                </a:moveTo>
                <a:lnTo>
                  <a:pt x="4828" y="4036"/>
                </a:lnTo>
                <a:lnTo>
                  <a:pt x="5058" y="3910"/>
                </a:lnTo>
                <a:lnTo>
                  <a:pt x="4735" y="3725"/>
                </a:lnTo>
                <a:lnTo>
                  <a:pt x="4498" y="3846"/>
                </a:lnTo>
                <a:lnTo>
                  <a:pt x="4379" y="3779"/>
                </a:lnTo>
                <a:lnTo>
                  <a:pt x="4780" y="3561"/>
                </a:lnTo>
                <a:lnTo>
                  <a:pt x="4457" y="3375"/>
                </a:lnTo>
                <a:lnTo>
                  <a:pt x="4049" y="3588"/>
                </a:lnTo>
                <a:lnTo>
                  <a:pt x="3859" y="3477"/>
                </a:lnTo>
                <a:lnTo>
                  <a:pt x="3859" y="3121"/>
                </a:lnTo>
                <a:lnTo>
                  <a:pt x="4297" y="2969"/>
                </a:lnTo>
                <a:lnTo>
                  <a:pt x="3859" y="2783"/>
                </a:lnTo>
                <a:lnTo>
                  <a:pt x="3859" y="2417"/>
                </a:lnTo>
                <a:lnTo>
                  <a:pt x="4049" y="2315"/>
                </a:lnTo>
                <a:lnTo>
                  <a:pt x="4457" y="2529"/>
                </a:lnTo>
                <a:lnTo>
                  <a:pt x="4780" y="2343"/>
                </a:lnTo>
                <a:lnTo>
                  <a:pt x="4379" y="2124"/>
                </a:lnTo>
                <a:lnTo>
                  <a:pt x="4498" y="2057"/>
                </a:lnTo>
                <a:lnTo>
                  <a:pt x="4735" y="2178"/>
                </a:lnTo>
                <a:lnTo>
                  <a:pt x="5058" y="1993"/>
                </a:lnTo>
                <a:lnTo>
                  <a:pt x="4828" y="1866"/>
                </a:lnTo>
                <a:lnTo>
                  <a:pt x="5067" y="1730"/>
                </a:lnTo>
                <a:lnTo>
                  <a:pt x="5135" y="1475"/>
                </a:lnTo>
                <a:lnTo>
                  <a:pt x="4880" y="1408"/>
                </a:lnTo>
                <a:lnTo>
                  <a:pt x="4641" y="1545"/>
                </a:lnTo>
                <a:lnTo>
                  <a:pt x="4647" y="1283"/>
                </a:lnTo>
                <a:lnTo>
                  <a:pt x="4323" y="1470"/>
                </a:lnTo>
                <a:lnTo>
                  <a:pt x="4312" y="1735"/>
                </a:lnTo>
                <a:lnTo>
                  <a:pt x="4193" y="1802"/>
                </a:lnTo>
                <a:lnTo>
                  <a:pt x="4203" y="1347"/>
                </a:lnTo>
                <a:lnTo>
                  <a:pt x="3880" y="1534"/>
                </a:lnTo>
                <a:lnTo>
                  <a:pt x="3863" y="1992"/>
                </a:lnTo>
                <a:lnTo>
                  <a:pt x="3646" y="2110"/>
                </a:lnTo>
                <a:lnTo>
                  <a:pt x="3353" y="1942"/>
                </a:lnTo>
                <a:lnTo>
                  <a:pt x="3444" y="1471"/>
                </a:lnTo>
                <a:lnTo>
                  <a:pt x="3048" y="1767"/>
                </a:lnTo>
                <a:lnTo>
                  <a:pt x="2754" y="1598"/>
                </a:lnTo>
                <a:lnTo>
                  <a:pt x="2754" y="1355"/>
                </a:lnTo>
                <a:lnTo>
                  <a:pt x="3144" y="1111"/>
                </a:lnTo>
                <a:lnTo>
                  <a:pt x="3144" y="740"/>
                </a:lnTo>
                <a:lnTo>
                  <a:pt x="2754" y="976"/>
                </a:lnTo>
                <a:lnTo>
                  <a:pt x="2754" y="839"/>
                </a:lnTo>
                <a:lnTo>
                  <a:pt x="2979" y="696"/>
                </a:lnTo>
                <a:lnTo>
                  <a:pt x="2979" y="325"/>
                </a:lnTo>
                <a:lnTo>
                  <a:pt x="2754" y="460"/>
                </a:lnTo>
                <a:lnTo>
                  <a:pt x="2754" y="186"/>
                </a:lnTo>
                <a:lnTo>
                  <a:pt x="2567" y="0"/>
                </a:lnTo>
                <a:lnTo>
                  <a:pt x="2381" y="186"/>
                </a:lnTo>
                <a:lnTo>
                  <a:pt x="2381" y="460"/>
                </a:lnTo>
                <a:lnTo>
                  <a:pt x="2156" y="325"/>
                </a:lnTo>
                <a:lnTo>
                  <a:pt x="2156" y="696"/>
                </a:lnTo>
                <a:lnTo>
                  <a:pt x="2381" y="839"/>
                </a:lnTo>
                <a:lnTo>
                  <a:pt x="2381" y="976"/>
                </a:lnTo>
                <a:lnTo>
                  <a:pt x="1990" y="740"/>
                </a:lnTo>
                <a:lnTo>
                  <a:pt x="1990" y="1111"/>
                </a:lnTo>
                <a:lnTo>
                  <a:pt x="2381" y="1355"/>
                </a:lnTo>
                <a:lnTo>
                  <a:pt x="2381" y="1615"/>
                </a:lnTo>
                <a:lnTo>
                  <a:pt x="2091" y="1782"/>
                </a:lnTo>
                <a:lnTo>
                  <a:pt x="1714" y="1458"/>
                </a:lnTo>
                <a:lnTo>
                  <a:pt x="1774" y="1963"/>
                </a:lnTo>
                <a:lnTo>
                  <a:pt x="1506" y="2118"/>
                </a:lnTo>
                <a:lnTo>
                  <a:pt x="1272" y="1992"/>
                </a:lnTo>
                <a:lnTo>
                  <a:pt x="1254" y="1534"/>
                </a:lnTo>
                <a:lnTo>
                  <a:pt x="931" y="1347"/>
                </a:lnTo>
                <a:lnTo>
                  <a:pt x="943" y="1802"/>
                </a:lnTo>
                <a:lnTo>
                  <a:pt x="823" y="1734"/>
                </a:lnTo>
                <a:lnTo>
                  <a:pt x="811" y="1470"/>
                </a:lnTo>
                <a:lnTo>
                  <a:pt x="488" y="1283"/>
                </a:lnTo>
                <a:lnTo>
                  <a:pt x="494" y="1544"/>
                </a:lnTo>
                <a:lnTo>
                  <a:pt x="256" y="1408"/>
                </a:lnTo>
                <a:lnTo>
                  <a:pt x="0" y="1475"/>
                </a:lnTo>
                <a:lnTo>
                  <a:pt x="69" y="1729"/>
                </a:lnTo>
                <a:lnTo>
                  <a:pt x="306" y="1866"/>
                </a:lnTo>
                <a:lnTo>
                  <a:pt x="77" y="1992"/>
                </a:lnTo>
                <a:lnTo>
                  <a:pt x="400" y="2178"/>
                </a:lnTo>
                <a:lnTo>
                  <a:pt x="636" y="2057"/>
                </a:lnTo>
                <a:lnTo>
                  <a:pt x="755" y="2124"/>
                </a:lnTo>
                <a:lnTo>
                  <a:pt x="354" y="2343"/>
                </a:lnTo>
                <a:lnTo>
                  <a:pt x="679" y="2529"/>
                </a:lnTo>
                <a:lnTo>
                  <a:pt x="1085" y="2315"/>
                </a:lnTo>
                <a:lnTo>
                  <a:pt x="1306" y="2433"/>
                </a:lnTo>
                <a:lnTo>
                  <a:pt x="1306" y="2780"/>
                </a:lnTo>
                <a:lnTo>
                  <a:pt x="836" y="2944"/>
                </a:lnTo>
                <a:lnTo>
                  <a:pt x="1306" y="3143"/>
                </a:lnTo>
                <a:lnTo>
                  <a:pt x="1306" y="3460"/>
                </a:lnTo>
                <a:lnTo>
                  <a:pt x="1085" y="3588"/>
                </a:lnTo>
                <a:lnTo>
                  <a:pt x="678" y="3373"/>
                </a:lnTo>
                <a:lnTo>
                  <a:pt x="354" y="3560"/>
                </a:lnTo>
                <a:lnTo>
                  <a:pt x="755" y="3778"/>
                </a:lnTo>
                <a:lnTo>
                  <a:pt x="636" y="3846"/>
                </a:lnTo>
                <a:lnTo>
                  <a:pt x="400" y="3724"/>
                </a:lnTo>
                <a:lnTo>
                  <a:pt x="77" y="3910"/>
                </a:lnTo>
                <a:lnTo>
                  <a:pt x="306" y="4036"/>
                </a:lnTo>
                <a:lnTo>
                  <a:pt x="69" y="4172"/>
                </a:lnTo>
                <a:lnTo>
                  <a:pt x="0" y="4427"/>
                </a:lnTo>
                <a:lnTo>
                  <a:pt x="255" y="4494"/>
                </a:lnTo>
                <a:lnTo>
                  <a:pt x="494" y="4358"/>
                </a:lnTo>
                <a:lnTo>
                  <a:pt x="488" y="4619"/>
                </a:lnTo>
                <a:lnTo>
                  <a:pt x="811" y="4434"/>
                </a:lnTo>
                <a:lnTo>
                  <a:pt x="823" y="4169"/>
                </a:lnTo>
                <a:lnTo>
                  <a:pt x="941" y="4100"/>
                </a:lnTo>
                <a:lnTo>
                  <a:pt x="931" y="4555"/>
                </a:lnTo>
                <a:lnTo>
                  <a:pt x="1254" y="4369"/>
                </a:lnTo>
                <a:lnTo>
                  <a:pt x="1272" y="3910"/>
                </a:lnTo>
                <a:lnTo>
                  <a:pt x="1472" y="3796"/>
                </a:lnTo>
                <a:lnTo>
                  <a:pt x="1780" y="3973"/>
                </a:lnTo>
                <a:lnTo>
                  <a:pt x="1691" y="4442"/>
                </a:lnTo>
                <a:lnTo>
                  <a:pt x="2084" y="4148"/>
                </a:lnTo>
                <a:lnTo>
                  <a:pt x="2380" y="4317"/>
                </a:lnTo>
                <a:lnTo>
                  <a:pt x="2380" y="4548"/>
                </a:lnTo>
                <a:lnTo>
                  <a:pt x="1990" y="4791"/>
                </a:lnTo>
                <a:lnTo>
                  <a:pt x="1990" y="5164"/>
                </a:lnTo>
                <a:lnTo>
                  <a:pt x="2380" y="4927"/>
                </a:lnTo>
                <a:lnTo>
                  <a:pt x="2380" y="5063"/>
                </a:lnTo>
                <a:lnTo>
                  <a:pt x="2156" y="5206"/>
                </a:lnTo>
                <a:lnTo>
                  <a:pt x="2156" y="5579"/>
                </a:lnTo>
                <a:lnTo>
                  <a:pt x="2380" y="5443"/>
                </a:lnTo>
                <a:lnTo>
                  <a:pt x="2380" y="5717"/>
                </a:lnTo>
                <a:lnTo>
                  <a:pt x="2567" y="5902"/>
                </a:lnTo>
                <a:lnTo>
                  <a:pt x="2754" y="5717"/>
                </a:lnTo>
                <a:lnTo>
                  <a:pt x="2754" y="5443"/>
                </a:lnTo>
                <a:lnTo>
                  <a:pt x="2979" y="5579"/>
                </a:lnTo>
                <a:lnTo>
                  <a:pt x="2979" y="5206"/>
                </a:lnTo>
                <a:lnTo>
                  <a:pt x="2754" y="5063"/>
                </a:lnTo>
                <a:lnTo>
                  <a:pt x="2754" y="4927"/>
                </a:lnTo>
                <a:lnTo>
                  <a:pt x="3144" y="5164"/>
                </a:lnTo>
                <a:lnTo>
                  <a:pt x="3144" y="4791"/>
                </a:lnTo>
                <a:lnTo>
                  <a:pt x="2754" y="4548"/>
                </a:lnTo>
                <a:lnTo>
                  <a:pt x="2754" y="4336"/>
                </a:lnTo>
                <a:lnTo>
                  <a:pt x="3071" y="4154"/>
                </a:lnTo>
                <a:lnTo>
                  <a:pt x="3421" y="4454"/>
                </a:lnTo>
                <a:lnTo>
                  <a:pt x="3364" y="3986"/>
                </a:lnTo>
                <a:lnTo>
                  <a:pt x="3680" y="3804"/>
                </a:lnTo>
                <a:lnTo>
                  <a:pt x="3863" y="3912"/>
                </a:lnTo>
                <a:lnTo>
                  <a:pt x="3880" y="4369"/>
                </a:lnTo>
                <a:lnTo>
                  <a:pt x="4203" y="4555"/>
                </a:lnTo>
                <a:lnTo>
                  <a:pt x="4193" y="4101"/>
                </a:lnTo>
                <a:lnTo>
                  <a:pt x="4311" y="4169"/>
                </a:lnTo>
                <a:lnTo>
                  <a:pt x="4323" y="4434"/>
                </a:lnTo>
                <a:lnTo>
                  <a:pt x="4647" y="4620"/>
                </a:lnTo>
                <a:lnTo>
                  <a:pt x="4641" y="4358"/>
                </a:lnTo>
                <a:lnTo>
                  <a:pt x="4880" y="4495"/>
                </a:lnTo>
                <a:lnTo>
                  <a:pt x="5135" y="4427"/>
                </a:lnTo>
                <a:lnTo>
                  <a:pt x="5066" y="4173"/>
                </a:lnTo>
                <a:close/>
                <a:moveTo>
                  <a:pt x="2754" y="1987"/>
                </a:moveTo>
                <a:lnTo>
                  <a:pt x="2754" y="1987"/>
                </a:lnTo>
                <a:lnTo>
                  <a:pt x="3297" y="2299"/>
                </a:lnTo>
                <a:lnTo>
                  <a:pt x="2969" y="2478"/>
                </a:lnTo>
                <a:lnTo>
                  <a:pt x="2754" y="2354"/>
                </a:lnTo>
                <a:lnTo>
                  <a:pt x="2754" y="1987"/>
                </a:lnTo>
                <a:close/>
                <a:moveTo>
                  <a:pt x="2381" y="2004"/>
                </a:moveTo>
                <a:lnTo>
                  <a:pt x="2381" y="2371"/>
                </a:lnTo>
                <a:lnTo>
                  <a:pt x="2332" y="2399"/>
                </a:lnTo>
                <a:lnTo>
                  <a:pt x="2183" y="2484"/>
                </a:lnTo>
                <a:lnTo>
                  <a:pt x="1855" y="2306"/>
                </a:lnTo>
                <a:lnTo>
                  <a:pt x="2381" y="2004"/>
                </a:lnTo>
                <a:close/>
                <a:moveTo>
                  <a:pt x="1644" y="2617"/>
                </a:moveTo>
                <a:lnTo>
                  <a:pt x="1964" y="2788"/>
                </a:lnTo>
                <a:lnTo>
                  <a:pt x="1964" y="3082"/>
                </a:lnTo>
                <a:lnTo>
                  <a:pt x="1644" y="3266"/>
                </a:lnTo>
                <a:lnTo>
                  <a:pt x="1644" y="2617"/>
                </a:lnTo>
                <a:close/>
                <a:moveTo>
                  <a:pt x="2380" y="3929"/>
                </a:moveTo>
                <a:lnTo>
                  <a:pt x="2380" y="3929"/>
                </a:lnTo>
                <a:lnTo>
                  <a:pt x="1810" y="3601"/>
                </a:lnTo>
                <a:lnTo>
                  <a:pt x="2129" y="3418"/>
                </a:lnTo>
                <a:lnTo>
                  <a:pt x="2380" y="3562"/>
                </a:lnTo>
                <a:lnTo>
                  <a:pt x="2380" y="3929"/>
                </a:lnTo>
                <a:close/>
                <a:moveTo>
                  <a:pt x="2582" y="3297"/>
                </a:moveTo>
                <a:lnTo>
                  <a:pt x="2582" y="3297"/>
                </a:lnTo>
                <a:lnTo>
                  <a:pt x="2439" y="3215"/>
                </a:lnTo>
                <a:lnTo>
                  <a:pt x="2295" y="3132"/>
                </a:lnTo>
                <a:lnTo>
                  <a:pt x="2295" y="2801"/>
                </a:lnTo>
                <a:lnTo>
                  <a:pt x="2467" y="2703"/>
                </a:lnTo>
                <a:lnTo>
                  <a:pt x="2582" y="2636"/>
                </a:lnTo>
                <a:lnTo>
                  <a:pt x="2870" y="2801"/>
                </a:lnTo>
                <a:lnTo>
                  <a:pt x="2870" y="3132"/>
                </a:lnTo>
                <a:lnTo>
                  <a:pt x="2727" y="3215"/>
                </a:lnTo>
                <a:lnTo>
                  <a:pt x="2582" y="3297"/>
                </a:lnTo>
                <a:close/>
                <a:moveTo>
                  <a:pt x="2754" y="3580"/>
                </a:moveTo>
                <a:lnTo>
                  <a:pt x="2754" y="3580"/>
                </a:lnTo>
                <a:lnTo>
                  <a:pt x="3029" y="3423"/>
                </a:lnTo>
                <a:lnTo>
                  <a:pt x="3344" y="3608"/>
                </a:lnTo>
                <a:lnTo>
                  <a:pt x="2754" y="3946"/>
                </a:lnTo>
                <a:lnTo>
                  <a:pt x="2754" y="3580"/>
                </a:lnTo>
                <a:close/>
                <a:moveTo>
                  <a:pt x="3521" y="3279"/>
                </a:moveTo>
                <a:lnTo>
                  <a:pt x="3203" y="3092"/>
                </a:lnTo>
                <a:lnTo>
                  <a:pt x="3203" y="2775"/>
                </a:lnTo>
                <a:lnTo>
                  <a:pt x="3521" y="2602"/>
                </a:lnTo>
                <a:lnTo>
                  <a:pt x="3521" y="3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5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52227" descr="QQ图片2017120620165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t="11237" r="10579" b="16769"/>
          <a:stretch>
            <a:fillRect/>
          </a:stretch>
        </p:blipFill>
        <p:spPr bwMode="auto">
          <a:xfrm>
            <a:off x="1547496" y="6667"/>
            <a:ext cx="6552565" cy="513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5689600" y="1645444"/>
            <a:ext cx="6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ea typeface="楷体" panose="02010609060101010101" pitchFamily="49" charset="-122"/>
              </a:rPr>
              <a:t>①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79920" y="1939608"/>
            <a:ext cx="6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ea typeface="楷体" panose="02010609060101010101" pitchFamily="49" charset="-122"/>
              </a:rPr>
              <a:t>②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40600" y="2887028"/>
            <a:ext cx="6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ea typeface="楷体" panose="02010609060101010101" pitchFamily="49" charset="-122"/>
              </a:rPr>
              <a:t>③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0" y="3699510"/>
            <a:ext cx="6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④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97600" y="3993674"/>
            <a:ext cx="6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⑤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89600" y="4574858"/>
            <a:ext cx="6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⑥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6525" y="486209"/>
            <a:ext cx="891667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读书要求：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读一读：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大声指读课文</a:t>
            </a:r>
            <a:r>
              <a:rPr lang="zh-CN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圈一圈：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圈出雪地里来了哪些小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huà jiā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画家。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844" y="214296"/>
            <a:ext cx="563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dúshūy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o qiú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4860" y="1491616"/>
            <a:ext cx="816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dú y</a:t>
            </a:r>
            <a:r>
              <a:rPr lang="en-US" altLang="zh-CN" sz="24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i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dú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: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dà shēn</a:t>
            </a:r>
            <a:r>
              <a:rPr lang="zh-CN" altLang="en-US" sz="2400" b="1" dirty="0">
                <a:latin typeface="方正舒体" panose="02010601030101010101" charset="-122"/>
                <a:ea typeface="方正舒体" panose="02010601030101010101" charset="-122"/>
                <a:cs typeface="楷体" panose="02010609060101010101" pitchFamily="49" charset="-122"/>
                <a:sym typeface="+mn-ea"/>
              </a:rPr>
              <a:t>g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zhǐdú kè wén </a:t>
            </a:r>
            <a:endParaRPr lang="zh-CN" altLang="en-US" sz="24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647339" y="103585"/>
            <a:ext cx="2022158" cy="1137642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1406" y="2786064"/>
            <a:ext cx="918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quān yīquān：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quān chū xuě dìlǐláile nǎ xi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e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xiǎo</a:t>
            </a:r>
            <a:endParaRPr lang="zh-CN" altLang="en-US" sz="24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52227" descr="QQ图片2017120620165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t="11237" r="10579" b="16769"/>
          <a:stretch>
            <a:fillRect/>
          </a:stretch>
        </p:blipFill>
        <p:spPr bwMode="auto">
          <a:xfrm>
            <a:off x="1547496" y="6667"/>
            <a:ext cx="6552565" cy="513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5689600" y="1645444"/>
            <a:ext cx="6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ea typeface="楷体" panose="02010609060101010101" pitchFamily="49" charset="-122"/>
              </a:rPr>
              <a:t>①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79920" y="2083118"/>
            <a:ext cx="6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ea typeface="楷体" panose="02010609060101010101" pitchFamily="49" charset="-122"/>
              </a:rPr>
              <a:t>②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40600" y="2887028"/>
            <a:ext cx="6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ea typeface="楷体" panose="02010609060101010101" pitchFamily="49" charset="-122"/>
              </a:rPr>
              <a:t>③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0" y="3699510"/>
            <a:ext cx="6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④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97600" y="4137184"/>
            <a:ext cx="6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⑤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89600" y="4574858"/>
            <a:ext cx="68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⑥</a:t>
            </a:r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[PLUGIN]" val="[PLUGIN]"/>
</p:tagLst>
</file>

<file path=ppt/tags/tag2.xml><?xml version="1.0" encoding="utf-8"?>
<p:tagLst xmlns:p="http://schemas.openxmlformats.org/presentationml/2006/main">
  <p:tag name="KSO_WM_UNIT_PLACING_PICTURE_USER_VIEWPORT" val="{&quot;height&quot;:10375.168503937008,&quot;width&quot;:12345.513385826771}"/>
</p:tagLst>
</file>

<file path=ppt/tags/tag3.xml><?xml version="1.0" encoding="utf-8"?>
<p:tagLst xmlns:p="http://schemas.openxmlformats.org/presentationml/2006/main">
  <p:tag name="KSO_WM_UNIT_PLACING_PICTURE_USER_VIEWPORT" val="{&quot;height&quot;:10375.168503937008,&quot;width&quot;:12345.513385826771}"/>
</p:tagLst>
</file>

<file path=ppt/tags/tag4.xml><?xml version="1.0" encoding="utf-8"?>
<p:tagLst xmlns:p="http://schemas.openxmlformats.org/presentationml/2006/main">
  <p:tag name="KSO_WM_UNIT_PLACING_PICTURE_USER_VIEWPORT" val="{&quot;height&quot;:10375.168503937008,&quot;width&quot;:12345.513385826771}"/>
</p:tagLst>
</file>

<file path=ppt/tags/tag5.xml><?xml version="1.0" encoding="utf-8"?>
<p:tagLst xmlns:p="http://schemas.openxmlformats.org/presentationml/2006/main">
  <p:tag name="KSO_WM_UNIT_PLACING_PICTURE_USER_VIEWPORT" val="{&quot;height&quot;:10375.168503937008,&quot;width&quot;:12345.513385826771}"/>
</p:tagLst>
</file>

<file path=ppt/tags/tag6.xml><?xml version="1.0" encoding="utf-8"?>
<p:tagLst xmlns:p="http://schemas.openxmlformats.org/presentationml/2006/main">
  <p:tag name="[VIDEO]" val="[VIDEO]"/>
</p:tagLst>
</file>

<file path=ppt/theme/theme1.xml><?xml version="1.0" encoding="utf-8"?>
<a:theme xmlns:a="http://schemas.openxmlformats.org/drawingml/2006/main" name="雪地里的小画家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雪地里的小画家</Template>
  <TotalTime>0</TotalTime>
  <Words>2095</Words>
  <Application>WPS 演示</Application>
  <PresentationFormat>全屏显示(16:9)</PresentationFormat>
  <Paragraphs>329</Paragraphs>
  <Slides>53</Slides>
  <Notes>2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64" baseType="lpstr">
      <vt:lpstr>Arial</vt:lpstr>
      <vt:lpstr>宋体</vt:lpstr>
      <vt:lpstr>Wingdings</vt:lpstr>
      <vt:lpstr>楷体</vt:lpstr>
      <vt:lpstr>Calibri</vt:lpstr>
      <vt:lpstr>微软雅黑</vt:lpstr>
      <vt:lpstr>方正舒体</vt:lpstr>
      <vt:lpstr>Arial Unicode MS</vt:lpstr>
      <vt:lpstr>黑体</vt:lpstr>
      <vt:lpstr>Comic Sans MS</vt:lpstr>
      <vt:lpstr>雪地里的小画家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vic~</cp:lastModifiedBy>
  <cp:revision>189</cp:revision>
  <dcterms:created xsi:type="dcterms:W3CDTF">2020-11-14T03:20:00Z</dcterms:created>
  <dcterms:modified xsi:type="dcterms:W3CDTF">2020-12-29T03:24:24Z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