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89" r:id="rId2"/>
    <p:sldId id="256" r:id="rId3"/>
    <p:sldId id="258" r:id="rId4"/>
    <p:sldId id="257" r:id="rId5"/>
    <p:sldId id="290" r:id="rId6"/>
    <p:sldId id="276" r:id="rId7"/>
    <p:sldId id="273" r:id="rId8"/>
    <p:sldId id="260" r:id="rId9"/>
    <p:sldId id="278" r:id="rId10"/>
    <p:sldId id="279" r:id="rId11"/>
    <p:sldId id="284" r:id="rId12"/>
    <p:sldId id="263" r:id="rId13"/>
    <p:sldId id="264" r:id="rId14"/>
    <p:sldId id="291" r:id="rId15"/>
    <p:sldId id="285" r:id="rId16"/>
    <p:sldId id="292" r:id="rId17"/>
    <p:sldId id="295" r:id="rId18"/>
    <p:sldId id="270" r:id="rId19"/>
    <p:sldId id="277" r:id="rId20"/>
    <p:sldId id="281" r:id="rId21"/>
    <p:sldId id="294" r:id="rId22"/>
    <p:sldId id="283" r:id="rId23"/>
    <p:sldId id="287" r:id="rId24"/>
    <p:sldId id="288" r:id="rId25"/>
    <p:sldId id="282" r:id="rId26"/>
    <p:sldId id="266" r:id="rId27"/>
    <p:sldId id="267" r:id="rId28"/>
    <p:sldId id="268" r:id="rId29"/>
    <p:sldId id="280" r:id="rId30"/>
    <p:sldId id="262" r:id="rId31"/>
    <p:sldId id="286" r:id="rId32"/>
    <p:sldId id="269" r:id="rId33"/>
    <p:sldId id="265" r:id="rId3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F8D974-744C-416F-ABDD-0AE8B344AB15}" type="doc">
      <dgm:prSet loTypeId="urn:microsoft.com/office/officeart/2005/8/layout/pyramid1" loCatId="pyramid" qsTypeId="urn:microsoft.com/office/officeart/2005/8/quickstyle/3d4" qsCatId="3D" csTypeId="urn:microsoft.com/office/officeart/2005/8/colors/accent1_2" csCatId="accent1" phldr="1"/>
      <dgm:spPr/>
      <dgm:t>
        <a:bodyPr/>
        <a:lstStyle/>
        <a:p>
          <a:endParaRPr lang="zh-CN" altLang="en-US"/>
        </a:p>
      </dgm:t>
    </dgm:pt>
    <dgm:pt modelId="{E7FFAEEC-83DA-4F45-9258-4512F0A10C3E}">
      <dgm:prSet phldrT="[文本]"/>
      <dgm:spPr/>
      <dgm:t>
        <a:bodyPr/>
        <a:lstStyle/>
        <a:p>
          <a:endParaRPr lang="zh-CN" altLang="en-US" dirty="0"/>
        </a:p>
      </dgm:t>
    </dgm:pt>
    <dgm:pt modelId="{FA97FFDF-EDD3-4C69-81D0-FC4F1C4A5124}" type="parTrans" cxnId="{9B1EB8AE-2BDF-4628-B3F9-B41E420E6531}">
      <dgm:prSet/>
      <dgm:spPr/>
      <dgm:t>
        <a:bodyPr/>
        <a:lstStyle/>
        <a:p>
          <a:endParaRPr lang="zh-CN" altLang="en-US"/>
        </a:p>
      </dgm:t>
    </dgm:pt>
    <dgm:pt modelId="{57997A79-8E8B-4DF7-B437-C50CE787D484}" type="sibTrans" cxnId="{9B1EB8AE-2BDF-4628-B3F9-B41E420E6531}">
      <dgm:prSet/>
      <dgm:spPr/>
      <dgm:t>
        <a:bodyPr/>
        <a:lstStyle/>
        <a:p>
          <a:endParaRPr lang="zh-CN" altLang="en-US"/>
        </a:p>
      </dgm:t>
    </dgm:pt>
    <dgm:pt modelId="{62CB5EC6-FB17-4FF6-BB9C-93FD09C68B0F}">
      <dgm:prSet phldrT="[文本]"/>
      <dgm:spPr/>
      <dgm:t>
        <a:bodyPr/>
        <a:lstStyle/>
        <a:p>
          <a:endParaRPr lang="zh-CN" altLang="en-US" dirty="0"/>
        </a:p>
      </dgm:t>
    </dgm:pt>
    <dgm:pt modelId="{A17DF1F6-EC32-44C8-804C-7199DDC3D6DB}" type="parTrans" cxnId="{53635B28-F3DA-41B1-A41F-237E1965169D}">
      <dgm:prSet/>
      <dgm:spPr/>
      <dgm:t>
        <a:bodyPr/>
        <a:lstStyle/>
        <a:p>
          <a:endParaRPr lang="zh-CN" altLang="en-US"/>
        </a:p>
      </dgm:t>
    </dgm:pt>
    <dgm:pt modelId="{8F4ADF17-23F4-44A0-9105-8E1A9EDDFEDB}" type="sibTrans" cxnId="{53635B28-F3DA-41B1-A41F-237E1965169D}">
      <dgm:prSet/>
      <dgm:spPr/>
      <dgm:t>
        <a:bodyPr/>
        <a:lstStyle/>
        <a:p>
          <a:endParaRPr lang="zh-CN" altLang="en-US"/>
        </a:p>
      </dgm:t>
    </dgm:pt>
    <dgm:pt modelId="{9D3E484B-F6FD-41B8-BF0F-2B1B3C5D1958}">
      <dgm:prSet phldrT="[文本]" custT="1"/>
      <dgm:spPr/>
      <dgm:t>
        <a:bodyPr/>
        <a:lstStyle/>
        <a:p>
          <a:endParaRPr lang="en-US" altLang="zh-CN" sz="1800" dirty="0"/>
        </a:p>
        <a:p>
          <a:endParaRPr lang="en-US" altLang="zh-CN" sz="2400" dirty="0"/>
        </a:p>
        <a:p>
          <a:endParaRPr lang="zh-CN" altLang="en-US" sz="2400" dirty="0"/>
        </a:p>
      </dgm:t>
    </dgm:pt>
    <dgm:pt modelId="{AF668D87-4A01-405C-ACFB-59AA873DE37A}" type="sibTrans" cxnId="{46CD5D81-01B8-4A85-9495-31242F57AD9E}">
      <dgm:prSet/>
      <dgm:spPr/>
      <dgm:t>
        <a:bodyPr/>
        <a:lstStyle/>
        <a:p>
          <a:endParaRPr lang="zh-CN" altLang="en-US"/>
        </a:p>
      </dgm:t>
    </dgm:pt>
    <dgm:pt modelId="{D8EE6E89-BAE7-4942-B528-7219D383A55F}" type="parTrans" cxnId="{46CD5D81-01B8-4A85-9495-31242F57AD9E}">
      <dgm:prSet/>
      <dgm:spPr/>
      <dgm:t>
        <a:bodyPr/>
        <a:lstStyle/>
        <a:p>
          <a:endParaRPr lang="zh-CN" altLang="en-US"/>
        </a:p>
      </dgm:t>
    </dgm:pt>
    <dgm:pt modelId="{5351B016-E4AE-40DD-B4C8-19CF421A79E0}" type="pres">
      <dgm:prSet presAssocID="{3DF8D974-744C-416F-ABDD-0AE8B344AB15}" presName="Name0" presStyleCnt="0">
        <dgm:presLayoutVars>
          <dgm:dir/>
          <dgm:animLvl val="lvl"/>
          <dgm:resizeHandles val="exact"/>
        </dgm:presLayoutVars>
      </dgm:prSet>
      <dgm:spPr/>
    </dgm:pt>
    <dgm:pt modelId="{576A8BD5-80A4-41D1-95B0-FCD61DBF1702}" type="pres">
      <dgm:prSet presAssocID="{9D3E484B-F6FD-41B8-BF0F-2B1B3C5D1958}" presName="Name8" presStyleCnt="0"/>
      <dgm:spPr/>
    </dgm:pt>
    <dgm:pt modelId="{7B47E670-FC17-4737-BC95-E35FB8F16516}" type="pres">
      <dgm:prSet presAssocID="{9D3E484B-F6FD-41B8-BF0F-2B1B3C5D1958}" presName="level" presStyleLbl="node1" presStyleIdx="0" presStyleCnt="3" custLinFactNeighborX="-1027" custLinFactNeighborY="-754">
        <dgm:presLayoutVars>
          <dgm:chMax val="1"/>
          <dgm:bulletEnabled val="1"/>
        </dgm:presLayoutVars>
      </dgm:prSet>
      <dgm:spPr/>
    </dgm:pt>
    <dgm:pt modelId="{4BB3AB6B-5C45-4EF9-B76F-8501665939D7}" type="pres">
      <dgm:prSet presAssocID="{9D3E484B-F6FD-41B8-BF0F-2B1B3C5D1958}" presName="levelTx" presStyleLbl="revTx" presStyleIdx="0" presStyleCnt="0">
        <dgm:presLayoutVars>
          <dgm:chMax val="1"/>
          <dgm:bulletEnabled val="1"/>
        </dgm:presLayoutVars>
      </dgm:prSet>
      <dgm:spPr/>
    </dgm:pt>
    <dgm:pt modelId="{A91A3D48-33C8-4B93-9EA0-549BF17F20E8}" type="pres">
      <dgm:prSet presAssocID="{E7FFAEEC-83DA-4F45-9258-4512F0A10C3E}" presName="Name8" presStyleCnt="0"/>
      <dgm:spPr/>
    </dgm:pt>
    <dgm:pt modelId="{F38D5F9D-92F0-421F-BA26-26D077FDA19C}" type="pres">
      <dgm:prSet presAssocID="{E7FFAEEC-83DA-4F45-9258-4512F0A10C3E}" presName="level" presStyleLbl="node1" presStyleIdx="1" presStyleCnt="3" custLinFactNeighborX="263" custLinFactNeighborY="78">
        <dgm:presLayoutVars>
          <dgm:chMax val="1"/>
          <dgm:bulletEnabled val="1"/>
        </dgm:presLayoutVars>
      </dgm:prSet>
      <dgm:spPr/>
    </dgm:pt>
    <dgm:pt modelId="{E35289B1-D071-4541-89B4-30B2DADCFBA1}" type="pres">
      <dgm:prSet presAssocID="{E7FFAEEC-83DA-4F45-9258-4512F0A10C3E}" presName="levelTx" presStyleLbl="revTx" presStyleIdx="0" presStyleCnt="0">
        <dgm:presLayoutVars>
          <dgm:chMax val="1"/>
          <dgm:bulletEnabled val="1"/>
        </dgm:presLayoutVars>
      </dgm:prSet>
      <dgm:spPr/>
    </dgm:pt>
    <dgm:pt modelId="{44530945-2567-45AA-9118-466C0FED4342}" type="pres">
      <dgm:prSet presAssocID="{62CB5EC6-FB17-4FF6-BB9C-93FD09C68B0F}" presName="Name8" presStyleCnt="0"/>
      <dgm:spPr/>
    </dgm:pt>
    <dgm:pt modelId="{41E330C9-3727-48AB-BA98-ABC128F2FC79}" type="pres">
      <dgm:prSet presAssocID="{62CB5EC6-FB17-4FF6-BB9C-93FD09C68B0F}" presName="level" presStyleLbl="node1" presStyleIdx="2" presStyleCnt="3">
        <dgm:presLayoutVars>
          <dgm:chMax val="1"/>
          <dgm:bulletEnabled val="1"/>
        </dgm:presLayoutVars>
      </dgm:prSet>
      <dgm:spPr/>
    </dgm:pt>
    <dgm:pt modelId="{64EBA6D3-2A4D-4810-B8A7-5EEA4A2B4F9B}" type="pres">
      <dgm:prSet presAssocID="{62CB5EC6-FB17-4FF6-BB9C-93FD09C68B0F}" presName="levelTx" presStyleLbl="revTx" presStyleIdx="0" presStyleCnt="0">
        <dgm:presLayoutVars>
          <dgm:chMax val="1"/>
          <dgm:bulletEnabled val="1"/>
        </dgm:presLayoutVars>
      </dgm:prSet>
      <dgm:spPr/>
    </dgm:pt>
  </dgm:ptLst>
  <dgm:cxnLst>
    <dgm:cxn modelId="{75EBC200-DCDD-424F-AB4A-26BDB9ABF3DB}" type="presOf" srcId="{62CB5EC6-FB17-4FF6-BB9C-93FD09C68B0F}" destId="{41E330C9-3727-48AB-BA98-ABC128F2FC79}" srcOrd="0" destOrd="0" presId="urn:microsoft.com/office/officeart/2005/8/layout/pyramid1"/>
    <dgm:cxn modelId="{99AE5221-7667-40F1-977E-DD62F366880A}" type="presOf" srcId="{62CB5EC6-FB17-4FF6-BB9C-93FD09C68B0F}" destId="{64EBA6D3-2A4D-4810-B8A7-5EEA4A2B4F9B}" srcOrd="1" destOrd="0" presId="urn:microsoft.com/office/officeart/2005/8/layout/pyramid1"/>
    <dgm:cxn modelId="{53635B28-F3DA-41B1-A41F-237E1965169D}" srcId="{3DF8D974-744C-416F-ABDD-0AE8B344AB15}" destId="{62CB5EC6-FB17-4FF6-BB9C-93FD09C68B0F}" srcOrd="2" destOrd="0" parTransId="{A17DF1F6-EC32-44C8-804C-7199DDC3D6DB}" sibTransId="{8F4ADF17-23F4-44A0-9105-8E1A9EDDFEDB}"/>
    <dgm:cxn modelId="{7387B32A-208E-48D6-9E4D-7F1CDC7E2DF0}" type="presOf" srcId="{3DF8D974-744C-416F-ABDD-0AE8B344AB15}" destId="{5351B016-E4AE-40DD-B4C8-19CF421A79E0}" srcOrd="0" destOrd="0" presId="urn:microsoft.com/office/officeart/2005/8/layout/pyramid1"/>
    <dgm:cxn modelId="{2ACA335B-DF45-4084-88AF-D95C0273B1C5}" type="presOf" srcId="{E7FFAEEC-83DA-4F45-9258-4512F0A10C3E}" destId="{F38D5F9D-92F0-421F-BA26-26D077FDA19C}" srcOrd="0" destOrd="0" presId="urn:microsoft.com/office/officeart/2005/8/layout/pyramid1"/>
    <dgm:cxn modelId="{2920C842-BC57-4EE7-A2A3-C584A0E6CAD4}" type="presOf" srcId="{E7FFAEEC-83DA-4F45-9258-4512F0A10C3E}" destId="{E35289B1-D071-4541-89B4-30B2DADCFBA1}" srcOrd="1" destOrd="0" presId="urn:microsoft.com/office/officeart/2005/8/layout/pyramid1"/>
    <dgm:cxn modelId="{B6B9ED66-0294-4024-8AEB-5F51273BB608}" type="presOf" srcId="{9D3E484B-F6FD-41B8-BF0F-2B1B3C5D1958}" destId="{4BB3AB6B-5C45-4EF9-B76F-8501665939D7}" srcOrd="1" destOrd="0" presId="urn:microsoft.com/office/officeart/2005/8/layout/pyramid1"/>
    <dgm:cxn modelId="{46CD5D81-01B8-4A85-9495-31242F57AD9E}" srcId="{3DF8D974-744C-416F-ABDD-0AE8B344AB15}" destId="{9D3E484B-F6FD-41B8-BF0F-2B1B3C5D1958}" srcOrd="0" destOrd="0" parTransId="{D8EE6E89-BAE7-4942-B528-7219D383A55F}" sibTransId="{AF668D87-4A01-405C-ACFB-59AA873DE37A}"/>
    <dgm:cxn modelId="{9B1EB8AE-2BDF-4628-B3F9-B41E420E6531}" srcId="{3DF8D974-744C-416F-ABDD-0AE8B344AB15}" destId="{E7FFAEEC-83DA-4F45-9258-4512F0A10C3E}" srcOrd="1" destOrd="0" parTransId="{FA97FFDF-EDD3-4C69-81D0-FC4F1C4A5124}" sibTransId="{57997A79-8E8B-4DF7-B437-C50CE787D484}"/>
    <dgm:cxn modelId="{439433B8-34C5-4E83-8AFC-003A2B587596}" type="presOf" srcId="{9D3E484B-F6FD-41B8-BF0F-2B1B3C5D1958}" destId="{7B47E670-FC17-4737-BC95-E35FB8F16516}" srcOrd="0" destOrd="0" presId="urn:microsoft.com/office/officeart/2005/8/layout/pyramid1"/>
    <dgm:cxn modelId="{2722FE32-9139-4B4A-932F-0645B466CF79}" type="presParOf" srcId="{5351B016-E4AE-40DD-B4C8-19CF421A79E0}" destId="{576A8BD5-80A4-41D1-95B0-FCD61DBF1702}" srcOrd="0" destOrd="0" presId="urn:microsoft.com/office/officeart/2005/8/layout/pyramid1"/>
    <dgm:cxn modelId="{D7DCC4B0-0F1A-43CA-AB1C-480E82B2788F}" type="presParOf" srcId="{576A8BD5-80A4-41D1-95B0-FCD61DBF1702}" destId="{7B47E670-FC17-4737-BC95-E35FB8F16516}" srcOrd="0" destOrd="0" presId="urn:microsoft.com/office/officeart/2005/8/layout/pyramid1"/>
    <dgm:cxn modelId="{D12A4FE6-D35C-4D33-8EAB-E5EB9254E6A6}" type="presParOf" srcId="{576A8BD5-80A4-41D1-95B0-FCD61DBF1702}" destId="{4BB3AB6B-5C45-4EF9-B76F-8501665939D7}" srcOrd="1" destOrd="0" presId="urn:microsoft.com/office/officeart/2005/8/layout/pyramid1"/>
    <dgm:cxn modelId="{43B7AE0B-5F4F-471B-8A0D-FA9F3417187C}" type="presParOf" srcId="{5351B016-E4AE-40DD-B4C8-19CF421A79E0}" destId="{A91A3D48-33C8-4B93-9EA0-549BF17F20E8}" srcOrd="1" destOrd="0" presId="urn:microsoft.com/office/officeart/2005/8/layout/pyramid1"/>
    <dgm:cxn modelId="{34686446-2BCF-4D8B-8D0D-99F349DC4ED9}" type="presParOf" srcId="{A91A3D48-33C8-4B93-9EA0-549BF17F20E8}" destId="{F38D5F9D-92F0-421F-BA26-26D077FDA19C}" srcOrd="0" destOrd="0" presId="urn:microsoft.com/office/officeart/2005/8/layout/pyramid1"/>
    <dgm:cxn modelId="{B682BD99-6D7C-47A7-9E37-E777825AFF2E}" type="presParOf" srcId="{A91A3D48-33C8-4B93-9EA0-549BF17F20E8}" destId="{E35289B1-D071-4541-89B4-30B2DADCFBA1}" srcOrd="1" destOrd="0" presId="urn:microsoft.com/office/officeart/2005/8/layout/pyramid1"/>
    <dgm:cxn modelId="{BFB2867D-B44C-47D6-B76D-099E8E9DFDC8}" type="presParOf" srcId="{5351B016-E4AE-40DD-B4C8-19CF421A79E0}" destId="{44530945-2567-45AA-9118-466C0FED4342}" srcOrd="2" destOrd="0" presId="urn:microsoft.com/office/officeart/2005/8/layout/pyramid1"/>
    <dgm:cxn modelId="{C1FED1C3-2B81-49A5-B161-620932686982}" type="presParOf" srcId="{44530945-2567-45AA-9118-466C0FED4342}" destId="{41E330C9-3727-48AB-BA98-ABC128F2FC79}" srcOrd="0" destOrd="0" presId="urn:microsoft.com/office/officeart/2005/8/layout/pyramid1"/>
    <dgm:cxn modelId="{26322C15-D7B8-4446-81BD-BE88847F4FB6}" type="presParOf" srcId="{44530945-2567-45AA-9118-466C0FED4342}" destId="{64EBA6D3-2A4D-4810-B8A7-5EEA4A2B4F9B}"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7E670-FC17-4737-BC95-E35FB8F16516}">
      <dsp:nvSpPr>
        <dsp:cNvPr id="0" name=""/>
        <dsp:cNvSpPr/>
      </dsp:nvSpPr>
      <dsp:spPr>
        <a:xfrm>
          <a:off x="3544723" y="0"/>
          <a:ext cx="3581506" cy="1751224"/>
        </a:xfrm>
        <a:prstGeom prst="trapezoid">
          <a:avLst>
            <a:gd name="adj" fmla="val 102257"/>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altLang="zh-CN" sz="1800" kern="1200" dirty="0"/>
        </a:p>
        <a:p>
          <a:pPr marL="0" lvl="0" indent="0" algn="ctr" defTabSz="800100">
            <a:lnSpc>
              <a:spcPct val="90000"/>
            </a:lnSpc>
            <a:spcBef>
              <a:spcPct val="0"/>
            </a:spcBef>
            <a:spcAft>
              <a:spcPct val="35000"/>
            </a:spcAft>
            <a:buNone/>
          </a:pPr>
          <a:endParaRPr lang="en-US" altLang="zh-CN" sz="2400" kern="1200" dirty="0"/>
        </a:p>
        <a:p>
          <a:pPr marL="0" lvl="0" indent="0" algn="ctr" defTabSz="800100">
            <a:lnSpc>
              <a:spcPct val="90000"/>
            </a:lnSpc>
            <a:spcBef>
              <a:spcPct val="0"/>
            </a:spcBef>
            <a:spcAft>
              <a:spcPct val="35000"/>
            </a:spcAft>
            <a:buNone/>
          </a:pPr>
          <a:endParaRPr lang="zh-CN" altLang="en-US" sz="2400" kern="1200" dirty="0"/>
        </a:p>
      </dsp:txBody>
      <dsp:txXfrm>
        <a:off x="3544723" y="0"/>
        <a:ext cx="3581506" cy="1751224"/>
      </dsp:txXfrm>
    </dsp:sp>
    <dsp:sp modelId="{F38D5F9D-92F0-421F-BA26-26D077FDA19C}">
      <dsp:nvSpPr>
        <dsp:cNvPr id="0" name=""/>
        <dsp:cNvSpPr/>
      </dsp:nvSpPr>
      <dsp:spPr>
        <a:xfrm>
          <a:off x="1809591" y="1752589"/>
          <a:ext cx="7163012" cy="1751224"/>
        </a:xfrm>
        <a:prstGeom prst="trapezoid">
          <a:avLst>
            <a:gd name="adj" fmla="val 102257"/>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p>
      </dsp:txBody>
      <dsp:txXfrm>
        <a:off x="3063118" y="1752589"/>
        <a:ext cx="4655957" cy="1751224"/>
      </dsp:txXfrm>
    </dsp:sp>
    <dsp:sp modelId="{41E330C9-3727-48AB-BA98-ABC128F2FC79}">
      <dsp:nvSpPr>
        <dsp:cNvPr id="0" name=""/>
        <dsp:cNvSpPr/>
      </dsp:nvSpPr>
      <dsp:spPr>
        <a:xfrm>
          <a:off x="0" y="3502448"/>
          <a:ext cx="10744518" cy="1751224"/>
        </a:xfrm>
        <a:prstGeom prst="trapezoid">
          <a:avLst>
            <a:gd name="adj" fmla="val 102257"/>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zh-CN" altLang="en-US" sz="6500" kern="1200" dirty="0"/>
        </a:p>
      </dsp:txBody>
      <dsp:txXfrm>
        <a:off x="1880290" y="3502448"/>
        <a:ext cx="6983936" cy="175122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BCCBAF27-B7B1-4A9F-A2A7-CB6FCDD2DF83}" type="datetimeFigureOut">
              <a:rPr lang="zh-CN" altLang="en-US" smtClean="0"/>
              <a:t>2020-12-25</a:t>
            </a:fld>
            <a:endParaRPr lang="zh-CN" altLang="en-US"/>
          </a:p>
        </p:txBody>
      </p:sp>
      <p:sp>
        <p:nvSpPr>
          <p:cNvPr id="4" name="幻灯片图像占位符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6D7DFE1A-30D5-4105-ACB5-CFBB317E860C}" type="slidenum">
              <a:rPr lang="zh-CN" altLang="en-US" smtClean="0"/>
              <a:t>‹#›</a:t>
            </a:fld>
            <a:endParaRPr lang="zh-CN" altLang="en-US"/>
          </a:p>
        </p:txBody>
      </p:sp>
    </p:spTree>
    <p:extLst>
      <p:ext uri="{BB962C8B-B14F-4D97-AF65-F5344CB8AC3E}">
        <p14:creationId xmlns:p14="http://schemas.microsoft.com/office/powerpoint/2010/main" val="1185449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 real event</a:t>
            </a:r>
            <a:endParaRPr lang="zh-CN" altLang="en-US" dirty="0"/>
          </a:p>
        </p:txBody>
      </p:sp>
      <p:sp>
        <p:nvSpPr>
          <p:cNvPr id="4" name="灯片编号占位符 3"/>
          <p:cNvSpPr>
            <a:spLocks noGrp="1"/>
          </p:cNvSpPr>
          <p:nvPr>
            <p:ph type="sldNum" sz="quarter" idx="5"/>
          </p:nvPr>
        </p:nvSpPr>
        <p:spPr/>
        <p:txBody>
          <a:bodyPr/>
          <a:lstStyle/>
          <a:p>
            <a:fld id="{6D7DFE1A-30D5-4105-ACB5-CFBB317E860C}" type="slidenum">
              <a:rPr lang="zh-CN" altLang="en-US" smtClean="0"/>
              <a:t>2</a:t>
            </a:fld>
            <a:endParaRPr lang="zh-CN" altLang="en-US"/>
          </a:p>
        </p:txBody>
      </p:sp>
    </p:spTree>
    <p:extLst>
      <p:ext uri="{BB962C8B-B14F-4D97-AF65-F5344CB8AC3E}">
        <p14:creationId xmlns:p14="http://schemas.microsoft.com/office/powerpoint/2010/main" val="14394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Baseball change his life, he use baseball to change others’ life</a:t>
            </a:r>
            <a:endParaRPr lang="zh-CN" altLang="en-US" dirty="0"/>
          </a:p>
        </p:txBody>
      </p:sp>
      <p:sp>
        <p:nvSpPr>
          <p:cNvPr id="4" name="灯片编号占位符 3"/>
          <p:cNvSpPr>
            <a:spLocks noGrp="1"/>
          </p:cNvSpPr>
          <p:nvPr>
            <p:ph type="sldNum" sz="quarter" idx="5"/>
          </p:nvPr>
        </p:nvSpPr>
        <p:spPr/>
        <p:txBody>
          <a:bodyPr/>
          <a:lstStyle/>
          <a:p>
            <a:fld id="{6D7DFE1A-30D5-4105-ACB5-CFBB317E860C}" type="slidenum">
              <a:rPr lang="zh-CN" altLang="en-US" smtClean="0"/>
              <a:t>7</a:t>
            </a:fld>
            <a:endParaRPr lang="zh-CN" altLang="en-US"/>
          </a:p>
        </p:txBody>
      </p:sp>
    </p:spTree>
    <p:extLst>
      <p:ext uri="{BB962C8B-B14F-4D97-AF65-F5344CB8AC3E}">
        <p14:creationId xmlns:p14="http://schemas.microsoft.com/office/powerpoint/2010/main" val="295092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read together! </a:t>
            </a:r>
            <a:endParaRPr lang="zh-CN" altLang="en-US" dirty="0"/>
          </a:p>
        </p:txBody>
      </p:sp>
      <p:sp>
        <p:nvSpPr>
          <p:cNvPr id="4" name="灯片编号占位符 3"/>
          <p:cNvSpPr>
            <a:spLocks noGrp="1"/>
          </p:cNvSpPr>
          <p:nvPr>
            <p:ph type="sldNum" sz="quarter" idx="5"/>
          </p:nvPr>
        </p:nvSpPr>
        <p:spPr/>
        <p:txBody>
          <a:bodyPr/>
          <a:lstStyle/>
          <a:p>
            <a:fld id="{6D7DFE1A-30D5-4105-ACB5-CFBB317E860C}" type="slidenum">
              <a:rPr lang="zh-CN" altLang="en-US" smtClean="0"/>
              <a:t>9</a:t>
            </a:fld>
            <a:endParaRPr lang="zh-CN" altLang="en-US"/>
          </a:p>
        </p:txBody>
      </p:sp>
    </p:spTree>
    <p:extLst>
      <p:ext uri="{BB962C8B-B14F-4D97-AF65-F5344CB8AC3E}">
        <p14:creationId xmlns:p14="http://schemas.microsoft.com/office/powerpoint/2010/main" val="251313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Because !!!</a:t>
            </a:r>
            <a:endParaRPr lang="zh-CN" altLang="en-US" dirty="0"/>
          </a:p>
        </p:txBody>
      </p:sp>
      <p:sp>
        <p:nvSpPr>
          <p:cNvPr id="4" name="灯片编号占位符 3"/>
          <p:cNvSpPr>
            <a:spLocks noGrp="1"/>
          </p:cNvSpPr>
          <p:nvPr>
            <p:ph type="sldNum" sz="quarter" idx="5"/>
          </p:nvPr>
        </p:nvSpPr>
        <p:spPr/>
        <p:txBody>
          <a:bodyPr/>
          <a:lstStyle/>
          <a:p>
            <a:fld id="{6D7DFE1A-30D5-4105-ACB5-CFBB317E860C}" type="slidenum">
              <a:rPr lang="zh-CN" altLang="en-US" smtClean="0"/>
              <a:t>11</a:t>
            </a:fld>
            <a:endParaRPr lang="zh-CN" altLang="en-US"/>
          </a:p>
        </p:txBody>
      </p:sp>
    </p:spTree>
    <p:extLst>
      <p:ext uri="{BB962C8B-B14F-4D97-AF65-F5344CB8AC3E}">
        <p14:creationId xmlns:p14="http://schemas.microsoft.com/office/powerpoint/2010/main" val="1842274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the chance comes, should we just wait for it? We should ……..</a:t>
            </a:r>
            <a:endParaRPr lang="zh-CN" altLang="en-US" dirty="0"/>
          </a:p>
        </p:txBody>
      </p:sp>
      <p:sp>
        <p:nvSpPr>
          <p:cNvPr id="4" name="灯片编号占位符 3"/>
          <p:cNvSpPr>
            <a:spLocks noGrp="1"/>
          </p:cNvSpPr>
          <p:nvPr>
            <p:ph type="sldNum" sz="quarter" idx="5"/>
          </p:nvPr>
        </p:nvSpPr>
        <p:spPr/>
        <p:txBody>
          <a:bodyPr/>
          <a:lstStyle/>
          <a:p>
            <a:fld id="{6D7DFE1A-30D5-4105-ACB5-CFBB317E860C}" type="slidenum">
              <a:rPr lang="zh-CN" altLang="en-US" smtClean="0"/>
              <a:t>12</a:t>
            </a:fld>
            <a:endParaRPr lang="zh-CN" altLang="en-US"/>
          </a:p>
        </p:txBody>
      </p:sp>
    </p:spTree>
    <p:extLst>
      <p:ext uri="{BB962C8B-B14F-4D97-AF65-F5344CB8AC3E}">
        <p14:creationId xmlns:p14="http://schemas.microsoft.com/office/powerpoint/2010/main" val="4130037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1163072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80810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2633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2859545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4289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770626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2957190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185369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933841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113704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17203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1046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250368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423565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2682543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3E335C5-CC2C-4956-8E39-E3123546E3C3}" type="datetimeFigureOut">
              <a:rPr lang="zh-CN" altLang="en-US" smtClean="0"/>
              <a:t>2020-12-25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3773732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E335C5-CC2C-4956-8E39-E3123546E3C3}" type="datetimeFigureOut">
              <a:rPr lang="zh-CN" altLang="en-US" smtClean="0"/>
              <a:t>2020-12-25</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E53AA4D-961C-45BE-B281-E26113AA943D}" type="slidenum">
              <a:rPr lang="zh-CN" altLang="en-US" smtClean="0"/>
              <a:t>‹#›</a:t>
            </a:fld>
            <a:endParaRPr lang="zh-CN" altLang="en-US"/>
          </a:p>
        </p:txBody>
      </p:sp>
    </p:spTree>
    <p:extLst>
      <p:ext uri="{BB962C8B-B14F-4D97-AF65-F5344CB8AC3E}">
        <p14:creationId xmlns:p14="http://schemas.microsoft.com/office/powerpoint/2010/main" val="2712330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E181B0-6DB5-4568-8291-A32FD89044AC}"/>
              </a:ext>
            </a:extLst>
          </p:cNvPr>
          <p:cNvSpPr>
            <a:spLocks noGrp="1"/>
          </p:cNvSpPr>
          <p:nvPr>
            <p:ph type="ctrTitle"/>
          </p:nvPr>
        </p:nvSpPr>
        <p:spPr>
          <a:xfrm>
            <a:off x="-541440" y="1160529"/>
            <a:ext cx="10778247" cy="1646302"/>
          </a:xfrm>
        </p:spPr>
        <p:txBody>
          <a:bodyPr/>
          <a:lstStyle/>
          <a:p>
            <a:r>
              <a:rPr lang="en-US" altLang="zh-CN" sz="8000" b="1" dirty="0"/>
              <a:t>Chance and Change</a:t>
            </a:r>
            <a:endParaRPr lang="zh-CN" altLang="en-US" sz="8000" b="1" dirty="0"/>
          </a:p>
        </p:txBody>
      </p:sp>
      <p:sp>
        <p:nvSpPr>
          <p:cNvPr id="3" name="副标题 2">
            <a:extLst>
              <a:ext uri="{FF2B5EF4-FFF2-40B4-BE49-F238E27FC236}">
                <a16:creationId xmlns:a16="http://schemas.microsoft.com/office/drawing/2014/main" id="{28274413-CC92-4023-888B-12F9B5ACB58D}"/>
              </a:ext>
            </a:extLst>
          </p:cNvPr>
          <p:cNvSpPr>
            <a:spLocks noGrp="1"/>
          </p:cNvSpPr>
          <p:nvPr>
            <p:ph type="subTitle" idx="1"/>
          </p:nvPr>
        </p:nvSpPr>
        <p:spPr>
          <a:xfrm>
            <a:off x="2781389" y="3778459"/>
            <a:ext cx="7257556" cy="1096899"/>
          </a:xfrm>
        </p:spPr>
        <p:txBody>
          <a:bodyPr>
            <a:normAutofit fontScale="85000" lnSpcReduction="20000"/>
          </a:bodyPr>
          <a:lstStyle/>
          <a:p>
            <a:r>
              <a:rPr lang="en-US" altLang="zh-CN" sz="4000" b="1" dirty="0">
                <a:solidFill>
                  <a:schemeClr val="accent1">
                    <a:lumMod val="50000"/>
                  </a:schemeClr>
                </a:solidFill>
              </a:rPr>
              <a:t>By  Gu </a:t>
            </a:r>
            <a:r>
              <a:rPr lang="en-US" altLang="zh-CN" sz="4000" b="1" dirty="0" err="1">
                <a:solidFill>
                  <a:schemeClr val="accent1">
                    <a:lumMod val="50000"/>
                  </a:schemeClr>
                </a:solidFill>
              </a:rPr>
              <a:t>Jingyun</a:t>
            </a:r>
            <a:endParaRPr lang="en-US" altLang="zh-CN" sz="4000" b="1" dirty="0">
              <a:solidFill>
                <a:schemeClr val="accent1">
                  <a:lumMod val="50000"/>
                </a:schemeClr>
              </a:solidFill>
            </a:endParaRPr>
          </a:p>
          <a:p>
            <a:r>
              <a:rPr lang="en-US" altLang="zh-CN" sz="4000" b="1" dirty="0" err="1">
                <a:solidFill>
                  <a:schemeClr val="accent1">
                    <a:lumMod val="50000"/>
                  </a:schemeClr>
                </a:solidFill>
              </a:rPr>
              <a:t>Xuejia</a:t>
            </a:r>
            <a:r>
              <a:rPr lang="en-US" altLang="zh-CN" sz="4000" b="1" dirty="0">
                <a:solidFill>
                  <a:schemeClr val="accent1">
                    <a:lumMod val="50000"/>
                  </a:schemeClr>
                </a:solidFill>
              </a:rPr>
              <a:t> Middle School</a:t>
            </a:r>
            <a:endParaRPr lang="zh-CN" altLang="en-US" sz="4000" b="1" dirty="0">
              <a:solidFill>
                <a:schemeClr val="accent1">
                  <a:lumMod val="50000"/>
                </a:schemeClr>
              </a:solidFill>
            </a:endParaRPr>
          </a:p>
        </p:txBody>
      </p:sp>
      <p:pic>
        <p:nvPicPr>
          <p:cNvPr id="5" name="图片 4">
            <a:extLst>
              <a:ext uri="{FF2B5EF4-FFF2-40B4-BE49-F238E27FC236}">
                <a16:creationId xmlns:a16="http://schemas.microsoft.com/office/drawing/2014/main" id="{B6D19D7B-F824-47AC-82AC-2057179C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76" y="2947906"/>
            <a:ext cx="2729244" cy="3636717"/>
          </a:xfrm>
          <a:prstGeom prst="rect">
            <a:avLst/>
          </a:prstGeom>
          <a:ln>
            <a:noFill/>
          </a:ln>
          <a:effectLst>
            <a:softEdge rad="112500"/>
          </a:effectLst>
        </p:spPr>
      </p:pic>
    </p:spTree>
    <p:extLst>
      <p:ext uri="{BB962C8B-B14F-4D97-AF65-F5344CB8AC3E}">
        <p14:creationId xmlns:p14="http://schemas.microsoft.com/office/powerpoint/2010/main" val="1471924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12C5F54-BF5E-4F67-ACCA-5354B543D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17" y="216958"/>
            <a:ext cx="2742119" cy="2742119"/>
          </a:xfrm>
          <a:prstGeom prst="rect">
            <a:avLst/>
          </a:prstGeom>
          <a:ln>
            <a:noFill/>
          </a:ln>
          <a:effectLst>
            <a:softEdge rad="112500"/>
          </a:effectLst>
        </p:spPr>
      </p:pic>
      <p:sp>
        <p:nvSpPr>
          <p:cNvPr id="9" name="文本框 8">
            <a:extLst>
              <a:ext uri="{FF2B5EF4-FFF2-40B4-BE49-F238E27FC236}">
                <a16:creationId xmlns:a16="http://schemas.microsoft.com/office/drawing/2014/main" id="{AD4F1FB2-3ACE-4027-96DD-2C7269F9E2C4}"/>
              </a:ext>
            </a:extLst>
          </p:cNvPr>
          <p:cNvSpPr txBox="1"/>
          <p:nvPr/>
        </p:nvSpPr>
        <p:spPr>
          <a:xfrm>
            <a:off x="3347936" y="482829"/>
            <a:ext cx="7942634" cy="1569660"/>
          </a:xfrm>
          <a:prstGeom prst="rect">
            <a:avLst/>
          </a:prstGeom>
          <a:noFill/>
        </p:spPr>
        <p:txBody>
          <a:bodyPr wrap="square">
            <a:spAutoFit/>
          </a:bodyPr>
          <a:lstStyle/>
          <a:p>
            <a:r>
              <a:rPr lang="en-US" altLang="zh-CN" sz="3200" dirty="0">
                <a:latin typeface="+mn-ea"/>
              </a:rPr>
              <a:t>Touch Out</a:t>
            </a:r>
            <a:r>
              <a:rPr lang="zh-CN" altLang="en-US" sz="3200" dirty="0">
                <a:latin typeface="+mn-ea"/>
              </a:rPr>
              <a:t>是棒球中“触杀”局面的术语，意味着出局 </a:t>
            </a:r>
            <a:endParaRPr lang="en-US" altLang="zh-CN" sz="3200" dirty="0">
              <a:latin typeface="+mn-ea"/>
            </a:endParaRPr>
          </a:p>
          <a:p>
            <a:r>
              <a:rPr lang="en-US" altLang="zh-CN" sz="3200" dirty="0">
                <a:latin typeface="+mn-ea"/>
              </a:rPr>
              <a:t>Tough  out </a:t>
            </a:r>
            <a:r>
              <a:rPr lang="zh-CN" altLang="en-US" sz="3200" dirty="0">
                <a:latin typeface="+mn-ea"/>
              </a:rPr>
              <a:t>意思是咬牙坚持下去 </a:t>
            </a:r>
            <a:endParaRPr lang="en-US" altLang="zh-CN" sz="3200" dirty="0">
              <a:latin typeface="+mn-ea"/>
            </a:endParaRPr>
          </a:p>
        </p:txBody>
      </p:sp>
      <p:pic>
        <p:nvPicPr>
          <p:cNvPr id="11" name="图片 10">
            <a:extLst>
              <a:ext uri="{FF2B5EF4-FFF2-40B4-BE49-F238E27FC236}">
                <a16:creationId xmlns:a16="http://schemas.microsoft.com/office/drawing/2014/main" id="{28AACECC-F8B1-435B-8B8A-3BAD6B8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95" y="3095545"/>
            <a:ext cx="3947380" cy="3545497"/>
          </a:xfrm>
          <a:prstGeom prst="rect">
            <a:avLst/>
          </a:prstGeom>
        </p:spPr>
      </p:pic>
      <p:sp>
        <p:nvSpPr>
          <p:cNvPr id="14" name="文本框 13">
            <a:extLst>
              <a:ext uri="{FF2B5EF4-FFF2-40B4-BE49-F238E27FC236}">
                <a16:creationId xmlns:a16="http://schemas.microsoft.com/office/drawing/2014/main" id="{4945698F-B195-4DC7-9D7A-F6D82509444F}"/>
              </a:ext>
            </a:extLst>
          </p:cNvPr>
          <p:cNvSpPr txBox="1"/>
          <p:nvPr/>
        </p:nvSpPr>
        <p:spPr>
          <a:xfrm>
            <a:off x="3755416" y="2007293"/>
            <a:ext cx="8527709" cy="2062103"/>
          </a:xfrm>
          <a:prstGeom prst="rect">
            <a:avLst/>
          </a:prstGeom>
          <a:noFill/>
        </p:spPr>
        <p:txBody>
          <a:bodyPr wrap="square" rtlCol="0">
            <a:spAutoFit/>
          </a:bodyPr>
          <a:lstStyle/>
          <a:p>
            <a:r>
              <a:rPr lang="en-US" altLang="zh-CN" sz="3200" b="1" dirty="0">
                <a:solidFill>
                  <a:schemeClr val="accent2">
                    <a:lumMod val="75000"/>
                  </a:schemeClr>
                </a:solidFill>
              </a:rPr>
              <a:t>1.Why is the documentary named ‘Tough out’ ?</a:t>
            </a:r>
          </a:p>
          <a:p>
            <a:endParaRPr lang="en-US" altLang="zh-CN" sz="3200" b="1" dirty="0">
              <a:solidFill>
                <a:schemeClr val="accent2">
                  <a:lumMod val="75000"/>
                </a:schemeClr>
              </a:solidFill>
            </a:endParaRPr>
          </a:p>
          <a:p>
            <a:r>
              <a:rPr lang="en-US" altLang="zh-CN" sz="3200" b="1" dirty="0">
                <a:solidFill>
                  <a:schemeClr val="accent2">
                    <a:lumMod val="75000"/>
                  </a:schemeClr>
                </a:solidFill>
              </a:rPr>
              <a:t>2.Why does the writer write the passage? </a:t>
            </a:r>
            <a:endParaRPr lang="zh-CN" altLang="en-US" sz="3200" b="1" dirty="0">
              <a:solidFill>
                <a:schemeClr val="accent2">
                  <a:lumMod val="75000"/>
                </a:schemeClr>
              </a:solidFill>
            </a:endParaRPr>
          </a:p>
        </p:txBody>
      </p:sp>
      <p:sp>
        <p:nvSpPr>
          <p:cNvPr id="2" name="文本框 1">
            <a:extLst>
              <a:ext uri="{FF2B5EF4-FFF2-40B4-BE49-F238E27FC236}">
                <a16:creationId xmlns:a16="http://schemas.microsoft.com/office/drawing/2014/main" id="{E2246D95-EA57-4E7F-86E4-49432E443A01}"/>
              </a:ext>
            </a:extLst>
          </p:cNvPr>
          <p:cNvSpPr txBox="1"/>
          <p:nvPr/>
        </p:nvSpPr>
        <p:spPr>
          <a:xfrm>
            <a:off x="3755416" y="3931210"/>
            <a:ext cx="8221151" cy="2308324"/>
          </a:xfrm>
          <a:prstGeom prst="rect">
            <a:avLst/>
          </a:prstGeom>
          <a:noFill/>
        </p:spPr>
        <p:txBody>
          <a:bodyPr wrap="square" rtlCol="0">
            <a:spAutoFit/>
          </a:bodyPr>
          <a:lstStyle/>
          <a:p>
            <a:r>
              <a:rPr lang="en-US" altLang="zh-CN" sz="2400" b="1" dirty="0"/>
              <a:t>1.Raise the readers’ interest in this film</a:t>
            </a:r>
          </a:p>
          <a:p>
            <a:r>
              <a:rPr lang="en-US" altLang="zh-CN" sz="2400" b="1" dirty="0"/>
              <a:t>2.Draw people’s attention to these poor children, bring more help to them </a:t>
            </a:r>
          </a:p>
          <a:p>
            <a:r>
              <a:rPr lang="en-US" altLang="zh-CN" sz="2400" b="1" dirty="0"/>
              <a:t>3. Lead the readers to think about how to  change one’s fate</a:t>
            </a:r>
          </a:p>
          <a:p>
            <a:r>
              <a:rPr lang="en-US" altLang="zh-CN" sz="2400" b="1" dirty="0"/>
              <a:t>4. ……</a:t>
            </a:r>
            <a:endParaRPr lang="zh-CN" altLang="en-US" sz="2400" b="1" dirty="0"/>
          </a:p>
        </p:txBody>
      </p:sp>
      <p:sp>
        <p:nvSpPr>
          <p:cNvPr id="3" name="文本框 2">
            <a:extLst>
              <a:ext uri="{FF2B5EF4-FFF2-40B4-BE49-F238E27FC236}">
                <a16:creationId xmlns:a16="http://schemas.microsoft.com/office/drawing/2014/main" id="{D2F87F87-9228-4A94-BC8D-D0D6AC6BD8B3}"/>
              </a:ext>
            </a:extLst>
          </p:cNvPr>
          <p:cNvSpPr txBox="1"/>
          <p:nvPr/>
        </p:nvSpPr>
        <p:spPr>
          <a:xfrm>
            <a:off x="4194928" y="2970666"/>
            <a:ext cx="6447934" cy="523220"/>
          </a:xfrm>
          <a:prstGeom prst="rect">
            <a:avLst/>
          </a:prstGeom>
          <a:noFill/>
        </p:spPr>
        <p:txBody>
          <a:bodyPr wrap="square" rtlCol="0">
            <a:spAutoFit/>
          </a:bodyPr>
          <a:lstStyle/>
          <a:p>
            <a:r>
              <a:rPr lang="en-US" altLang="zh-CN" sz="2800" b="1" dirty="0"/>
              <a:t>Catch the chance and keep trying !</a:t>
            </a:r>
            <a:endParaRPr lang="zh-CN" altLang="en-US" sz="2800" b="1" dirty="0"/>
          </a:p>
        </p:txBody>
      </p:sp>
      <p:grpSp>
        <p:nvGrpSpPr>
          <p:cNvPr id="4" name="组合 3">
            <a:extLst>
              <a:ext uri="{FF2B5EF4-FFF2-40B4-BE49-F238E27FC236}">
                <a16:creationId xmlns:a16="http://schemas.microsoft.com/office/drawing/2014/main" id="{B8099395-7CAD-4683-90D4-7670936ADBFF}"/>
              </a:ext>
            </a:extLst>
          </p:cNvPr>
          <p:cNvGrpSpPr/>
          <p:nvPr/>
        </p:nvGrpSpPr>
        <p:grpSpPr>
          <a:xfrm>
            <a:off x="63623" y="1626255"/>
            <a:ext cx="12219502" cy="3212042"/>
            <a:chOff x="-92796" y="3396276"/>
            <a:chExt cx="12219502" cy="3212042"/>
          </a:xfrm>
        </p:grpSpPr>
        <p:sp>
          <p:nvSpPr>
            <p:cNvPr id="10" name="流程图: 可选过程 9">
              <a:extLst>
                <a:ext uri="{FF2B5EF4-FFF2-40B4-BE49-F238E27FC236}">
                  <a16:creationId xmlns:a16="http://schemas.microsoft.com/office/drawing/2014/main" id="{22CA1CF5-C330-4A7F-96BD-0D6C8B62377E}"/>
                </a:ext>
              </a:extLst>
            </p:cNvPr>
            <p:cNvSpPr/>
            <p:nvPr/>
          </p:nvSpPr>
          <p:spPr>
            <a:xfrm>
              <a:off x="-92796" y="3396276"/>
              <a:ext cx="12102543" cy="321204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568703CE-DA5E-45D5-99DC-86C4B1DE4BE9}"/>
                </a:ext>
              </a:extLst>
            </p:cNvPr>
            <p:cNvSpPr txBox="1"/>
            <p:nvPr/>
          </p:nvSpPr>
          <p:spPr>
            <a:xfrm>
              <a:off x="182253" y="4326103"/>
              <a:ext cx="11944453" cy="1446550"/>
            </a:xfrm>
            <a:prstGeom prst="rect">
              <a:avLst/>
            </a:prstGeom>
            <a:noFill/>
          </p:spPr>
          <p:txBody>
            <a:bodyPr wrap="square" rtlCol="0">
              <a:spAutoFit/>
            </a:bodyPr>
            <a:lstStyle/>
            <a:p>
              <a:r>
                <a:rPr lang="en-US" altLang="zh-CN" sz="4400" dirty="0">
                  <a:solidFill>
                    <a:schemeClr val="bg1"/>
                  </a:solidFill>
                </a:rPr>
                <a:t>The writer asked “How can </a:t>
              </a:r>
              <a:r>
                <a:rPr lang="en-US" altLang="zh-CN" sz="4400" u="sng" dirty="0">
                  <a:solidFill>
                    <a:schemeClr val="bg1"/>
                  </a:solidFill>
                </a:rPr>
                <a:t>these problems </a:t>
              </a:r>
              <a:r>
                <a:rPr lang="en-US" altLang="zh-CN" sz="4400" dirty="0">
                  <a:solidFill>
                    <a:schemeClr val="bg1"/>
                  </a:solidFill>
                </a:rPr>
                <a:t>be solved?”</a:t>
              </a:r>
              <a:endParaRPr lang="zh-CN" altLang="en-US" sz="4400" dirty="0">
                <a:solidFill>
                  <a:schemeClr val="bg1"/>
                </a:solidFill>
              </a:endParaRPr>
            </a:p>
          </p:txBody>
        </p:sp>
      </p:grpSp>
      <p:sp>
        <p:nvSpPr>
          <p:cNvPr id="5" name="文本框 4">
            <a:extLst>
              <a:ext uri="{FF2B5EF4-FFF2-40B4-BE49-F238E27FC236}">
                <a16:creationId xmlns:a16="http://schemas.microsoft.com/office/drawing/2014/main" id="{F7AFBCA8-7E9E-4A19-BA8A-62C58E1D470A}"/>
              </a:ext>
            </a:extLst>
          </p:cNvPr>
          <p:cNvSpPr txBox="1"/>
          <p:nvPr/>
        </p:nvSpPr>
        <p:spPr>
          <a:xfrm>
            <a:off x="2512538" y="3251798"/>
            <a:ext cx="9373786" cy="646331"/>
          </a:xfrm>
          <a:prstGeom prst="rect">
            <a:avLst/>
          </a:prstGeom>
          <a:noFill/>
        </p:spPr>
        <p:txBody>
          <a:bodyPr wrap="square" rtlCol="0">
            <a:spAutoFit/>
          </a:bodyPr>
          <a:lstStyle/>
          <a:p>
            <a:r>
              <a:rPr lang="en-US" altLang="zh-CN" sz="3600" b="1" dirty="0">
                <a:solidFill>
                  <a:schemeClr val="bg2"/>
                </a:solidFill>
              </a:rPr>
              <a:t>Lack money, education and parental care</a:t>
            </a:r>
            <a:endParaRPr lang="zh-CN" altLang="en-US" sz="3600" b="1" dirty="0">
              <a:solidFill>
                <a:schemeClr val="bg2"/>
              </a:solidFill>
            </a:endParaRPr>
          </a:p>
        </p:txBody>
      </p:sp>
    </p:spTree>
    <p:extLst>
      <p:ext uri="{BB962C8B-B14F-4D97-AF65-F5344CB8AC3E}">
        <p14:creationId xmlns:p14="http://schemas.microsoft.com/office/powerpoint/2010/main" val="108140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2B068D6-BFD9-42B4-8C75-AB1B0FA42C05}"/>
              </a:ext>
            </a:extLst>
          </p:cNvPr>
          <p:cNvPicPr>
            <a:picLocks noChangeAspect="1"/>
          </p:cNvPicPr>
          <p:nvPr/>
        </p:nvPicPr>
        <p:blipFill>
          <a:blip r:embed="rId3"/>
          <a:stretch>
            <a:fillRect/>
          </a:stretch>
        </p:blipFill>
        <p:spPr>
          <a:xfrm>
            <a:off x="192254" y="216817"/>
            <a:ext cx="4054576" cy="2783462"/>
          </a:xfrm>
          <a:prstGeom prst="rect">
            <a:avLst/>
          </a:prstGeom>
        </p:spPr>
      </p:pic>
      <p:sp>
        <p:nvSpPr>
          <p:cNvPr id="6" name="文本框 5">
            <a:extLst>
              <a:ext uri="{FF2B5EF4-FFF2-40B4-BE49-F238E27FC236}">
                <a16:creationId xmlns:a16="http://schemas.microsoft.com/office/drawing/2014/main" id="{DC490747-76CE-4C63-9F76-06843B25413F}"/>
              </a:ext>
            </a:extLst>
          </p:cNvPr>
          <p:cNvSpPr txBox="1"/>
          <p:nvPr/>
        </p:nvSpPr>
        <p:spPr>
          <a:xfrm>
            <a:off x="0" y="3000279"/>
            <a:ext cx="10821971" cy="1200329"/>
          </a:xfrm>
          <a:prstGeom prst="rect">
            <a:avLst/>
          </a:prstGeom>
          <a:noFill/>
        </p:spPr>
        <p:txBody>
          <a:bodyPr wrap="square" rtlCol="0">
            <a:spAutoFit/>
          </a:bodyPr>
          <a:lstStyle/>
          <a:p>
            <a:r>
              <a:rPr lang="en-US" altLang="zh-CN" sz="3600" dirty="0">
                <a:solidFill>
                  <a:schemeClr val="accent2">
                    <a:lumMod val="50000"/>
                  </a:schemeClr>
                </a:solidFill>
              </a:rPr>
              <a:t>When the chance comes, we should catch it .</a:t>
            </a:r>
          </a:p>
          <a:p>
            <a:r>
              <a:rPr lang="en-US" altLang="zh-CN" sz="3600" dirty="0">
                <a:solidFill>
                  <a:schemeClr val="accent2">
                    <a:lumMod val="50000"/>
                  </a:schemeClr>
                </a:solidFill>
              </a:rPr>
              <a:t>When the chance hasn’t come, what should we do ?</a:t>
            </a:r>
            <a:endParaRPr lang="zh-CN" altLang="en-US" sz="3600" dirty="0">
              <a:solidFill>
                <a:schemeClr val="accent2">
                  <a:lumMod val="50000"/>
                </a:schemeClr>
              </a:solidFill>
            </a:endParaRPr>
          </a:p>
        </p:txBody>
      </p:sp>
      <p:sp>
        <p:nvSpPr>
          <p:cNvPr id="7" name="矩形: 圆角 6">
            <a:extLst>
              <a:ext uri="{FF2B5EF4-FFF2-40B4-BE49-F238E27FC236}">
                <a16:creationId xmlns:a16="http://schemas.microsoft.com/office/drawing/2014/main" id="{609CF471-4770-495D-B5A9-E3F01E7E3FF8}"/>
              </a:ext>
            </a:extLst>
          </p:cNvPr>
          <p:cNvSpPr/>
          <p:nvPr/>
        </p:nvSpPr>
        <p:spPr>
          <a:xfrm>
            <a:off x="377071" y="4153711"/>
            <a:ext cx="11257210" cy="19163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Chance favors(</a:t>
            </a:r>
            <a:r>
              <a:rPr lang="zh-CN" altLang="en-US" sz="4400" dirty="0"/>
              <a:t>青睐</a:t>
            </a:r>
            <a:r>
              <a:rPr lang="en-US" altLang="zh-CN" sz="4400" dirty="0"/>
              <a:t>) those who prepare well</a:t>
            </a:r>
            <a:endParaRPr lang="zh-CN" altLang="en-US" sz="4400" dirty="0"/>
          </a:p>
        </p:txBody>
      </p:sp>
      <p:pic>
        <p:nvPicPr>
          <p:cNvPr id="3" name="图片 2">
            <a:extLst>
              <a:ext uri="{FF2B5EF4-FFF2-40B4-BE49-F238E27FC236}">
                <a16:creationId xmlns:a16="http://schemas.microsoft.com/office/drawing/2014/main" id="{5A4846BB-F81A-44A8-980C-FC13977D3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444" y="141403"/>
            <a:ext cx="4745476" cy="2858876"/>
          </a:xfrm>
          <a:prstGeom prst="rect">
            <a:avLst/>
          </a:prstGeom>
        </p:spPr>
      </p:pic>
    </p:spTree>
    <p:extLst>
      <p:ext uri="{BB962C8B-B14F-4D97-AF65-F5344CB8AC3E}">
        <p14:creationId xmlns:p14="http://schemas.microsoft.com/office/powerpoint/2010/main" val="277203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4EF823-707F-4EF7-B599-B74B746F3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3" y="128244"/>
            <a:ext cx="6518112" cy="4550659"/>
          </a:xfrm>
          <a:prstGeom prst="rect">
            <a:avLst/>
          </a:prstGeom>
        </p:spPr>
      </p:pic>
      <p:sp>
        <p:nvSpPr>
          <p:cNvPr id="6" name="文本框 5">
            <a:extLst>
              <a:ext uri="{FF2B5EF4-FFF2-40B4-BE49-F238E27FC236}">
                <a16:creationId xmlns:a16="http://schemas.microsoft.com/office/drawing/2014/main" id="{A0F62895-7668-4021-958E-05C850F4F5AF}"/>
              </a:ext>
            </a:extLst>
          </p:cNvPr>
          <p:cNvSpPr txBox="1"/>
          <p:nvPr/>
        </p:nvSpPr>
        <p:spPr>
          <a:xfrm>
            <a:off x="461913" y="4854804"/>
            <a:ext cx="6268825" cy="830997"/>
          </a:xfrm>
          <a:prstGeom prst="rect">
            <a:avLst/>
          </a:prstGeom>
          <a:noFill/>
        </p:spPr>
        <p:txBody>
          <a:bodyPr wrap="square" rtlCol="0">
            <a:spAutoFit/>
          </a:bodyPr>
          <a:lstStyle/>
          <a:p>
            <a:r>
              <a:rPr lang="en-US" altLang="zh-CN" sz="2400" b="1" dirty="0"/>
              <a:t>                       Lu </a:t>
            </a:r>
            <a:r>
              <a:rPr lang="en-US" altLang="zh-CN" sz="2400" b="1" dirty="0" err="1"/>
              <a:t>Qirui</a:t>
            </a:r>
            <a:endParaRPr lang="en-US" altLang="zh-CN" sz="2400" b="1" dirty="0"/>
          </a:p>
          <a:p>
            <a:r>
              <a:rPr lang="en-US" altLang="zh-CN" sz="2400" b="1" dirty="0"/>
              <a:t>a 15-year-old student in Hangzhou  </a:t>
            </a:r>
            <a:endParaRPr lang="zh-CN" altLang="en-US" sz="2400" b="1" dirty="0"/>
          </a:p>
        </p:txBody>
      </p:sp>
      <p:pic>
        <p:nvPicPr>
          <p:cNvPr id="8" name="图片 7">
            <a:extLst>
              <a:ext uri="{FF2B5EF4-FFF2-40B4-BE49-F238E27FC236}">
                <a16:creationId xmlns:a16="http://schemas.microsoft.com/office/drawing/2014/main" id="{B2CBE035-9E4F-441E-A436-15672CE21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264" y="128244"/>
            <a:ext cx="5543550" cy="4933950"/>
          </a:xfrm>
          <a:prstGeom prst="rect">
            <a:avLst/>
          </a:prstGeom>
        </p:spPr>
      </p:pic>
      <p:sp>
        <p:nvSpPr>
          <p:cNvPr id="9" name="矩形: 圆角 8">
            <a:extLst>
              <a:ext uri="{FF2B5EF4-FFF2-40B4-BE49-F238E27FC236}">
                <a16:creationId xmlns:a16="http://schemas.microsoft.com/office/drawing/2014/main" id="{8AE1D1EF-8EEA-4E09-94DA-A595196ABF20}"/>
              </a:ext>
            </a:extLst>
          </p:cNvPr>
          <p:cNvSpPr/>
          <p:nvPr/>
        </p:nvSpPr>
        <p:spPr>
          <a:xfrm>
            <a:off x="292231" y="4749438"/>
            <a:ext cx="11274458" cy="1872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dirty="0"/>
              <a:t>‘Faster than lighting’</a:t>
            </a:r>
            <a:endParaRPr lang="zh-CN" altLang="en-US" sz="5400" dirty="0"/>
          </a:p>
        </p:txBody>
      </p:sp>
    </p:spTree>
    <p:extLst>
      <p:ext uri="{BB962C8B-B14F-4D97-AF65-F5344CB8AC3E}">
        <p14:creationId xmlns:p14="http://schemas.microsoft.com/office/powerpoint/2010/main" val="58175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跑进清华">
            <a:hlinkClick r:id="" action="ppaction://media"/>
            <a:extLst>
              <a:ext uri="{FF2B5EF4-FFF2-40B4-BE49-F238E27FC236}">
                <a16:creationId xmlns:a16="http://schemas.microsoft.com/office/drawing/2014/main" id="{9567DD55-96E8-480B-9E1F-B9F7288B86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18997" y="0"/>
            <a:ext cx="3886200" cy="6858000"/>
          </a:xfrm>
          <a:prstGeom prst="rect">
            <a:avLst/>
          </a:prstGeom>
        </p:spPr>
      </p:pic>
      <p:sp>
        <p:nvSpPr>
          <p:cNvPr id="4" name="文本框 3">
            <a:extLst>
              <a:ext uri="{FF2B5EF4-FFF2-40B4-BE49-F238E27FC236}">
                <a16:creationId xmlns:a16="http://schemas.microsoft.com/office/drawing/2014/main" id="{266789A8-E73A-4A07-96F3-B5979F474655}"/>
              </a:ext>
            </a:extLst>
          </p:cNvPr>
          <p:cNvSpPr txBox="1"/>
          <p:nvPr/>
        </p:nvSpPr>
        <p:spPr>
          <a:xfrm>
            <a:off x="179110" y="663987"/>
            <a:ext cx="11833780" cy="584775"/>
          </a:xfrm>
          <a:prstGeom prst="rect">
            <a:avLst/>
          </a:prstGeom>
          <a:noFill/>
        </p:spPr>
        <p:txBody>
          <a:bodyPr wrap="square" rtlCol="0">
            <a:spAutoFit/>
          </a:bodyPr>
          <a:lstStyle/>
          <a:p>
            <a:r>
              <a:rPr lang="en-US" altLang="zh-CN" sz="3200" dirty="0"/>
              <a:t>How fast can she run?</a:t>
            </a:r>
            <a:endParaRPr lang="zh-CN" altLang="en-US" sz="3200" dirty="0"/>
          </a:p>
        </p:txBody>
      </p:sp>
      <p:sp>
        <p:nvSpPr>
          <p:cNvPr id="9" name="矩形 8">
            <a:extLst>
              <a:ext uri="{FF2B5EF4-FFF2-40B4-BE49-F238E27FC236}">
                <a16:creationId xmlns:a16="http://schemas.microsoft.com/office/drawing/2014/main" id="{347B57BE-EE26-4C0E-A725-3A2BAC61A16D}"/>
              </a:ext>
            </a:extLst>
          </p:cNvPr>
          <p:cNvSpPr/>
          <p:nvPr/>
        </p:nvSpPr>
        <p:spPr>
          <a:xfrm>
            <a:off x="367646" y="1815328"/>
            <a:ext cx="1989056" cy="1842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tx1"/>
                </a:solidFill>
              </a:rPr>
              <a:t>Set</a:t>
            </a:r>
            <a:r>
              <a:rPr lang="en-US" altLang="zh-CN" dirty="0">
                <a:solidFill>
                  <a:schemeClr val="tx1"/>
                </a:solidFill>
              </a:rPr>
              <a:t> __________</a:t>
            </a:r>
          </a:p>
          <a:p>
            <a:pPr algn="ctr"/>
            <a:r>
              <a:rPr lang="en-US" altLang="zh-CN" dirty="0">
                <a:solidFill>
                  <a:schemeClr val="tx1"/>
                </a:solidFill>
              </a:rPr>
              <a:t>     ______________</a:t>
            </a:r>
            <a:endParaRPr lang="zh-CN" altLang="en-US" dirty="0">
              <a:solidFill>
                <a:schemeClr val="tx1"/>
              </a:solidFill>
            </a:endParaRPr>
          </a:p>
        </p:txBody>
      </p:sp>
      <p:sp>
        <p:nvSpPr>
          <p:cNvPr id="6" name="文本框 5">
            <a:extLst>
              <a:ext uri="{FF2B5EF4-FFF2-40B4-BE49-F238E27FC236}">
                <a16:creationId xmlns:a16="http://schemas.microsoft.com/office/drawing/2014/main" id="{30EC875E-8D39-462D-AE1B-452B61D005A0}"/>
              </a:ext>
            </a:extLst>
          </p:cNvPr>
          <p:cNvSpPr txBox="1"/>
          <p:nvPr/>
        </p:nvSpPr>
        <p:spPr>
          <a:xfrm>
            <a:off x="3091993" y="2072028"/>
            <a:ext cx="6579910" cy="1077218"/>
          </a:xfrm>
          <a:prstGeom prst="rect">
            <a:avLst/>
          </a:prstGeom>
          <a:noFill/>
        </p:spPr>
        <p:txBody>
          <a:bodyPr wrap="square" rtlCol="0">
            <a:spAutoFit/>
          </a:bodyPr>
          <a:lstStyle/>
          <a:p>
            <a:r>
              <a:rPr lang="en-US" altLang="zh-CN" sz="3200" b="1" dirty="0"/>
              <a:t>12.07 seconds  in a 100-meter sprint </a:t>
            </a:r>
            <a:endParaRPr lang="zh-CN" altLang="en-US" sz="3200" b="1" dirty="0"/>
          </a:p>
        </p:txBody>
      </p:sp>
      <p:sp>
        <p:nvSpPr>
          <p:cNvPr id="8" name="文本框 7">
            <a:extLst>
              <a:ext uri="{FF2B5EF4-FFF2-40B4-BE49-F238E27FC236}">
                <a16:creationId xmlns:a16="http://schemas.microsoft.com/office/drawing/2014/main" id="{5F5C442B-8023-4562-9E0F-F32D10216CD6}"/>
              </a:ext>
            </a:extLst>
          </p:cNvPr>
          <p:cNvSpPr txBox="1"/>
          <p:nvPr/>
        </p:nvSpPr>
        <p:spPr>
          <a:xfrm>
            <a:off x="3186261" y="3235720"/>
            <a:ext cx="6570483" cy="1077218"/>
          </a:xfrm>
          <a:prstGeom prst="rect">
            <a:avLst/>
          </a:prstGeom>
          <a:noFill/>
        </p:spPr>
        <p:txBody>
          <a:bodyPr wrap="square" rtlCol="0">
            <a:spAutoFit/>
          </a:bodyPr>
          <a:lstStyle/>
          <a:p>
            <a:r>
              <a:rPr lang="en-US" altLang="zh-CN" sz="3200" b="1" dirty="0"/>
              <a:t>25.11 seconds in a 200-meter race</a:t>
            </a:r>
            <a:endParaRPr lang="zh-CN" altLang="en-US" sz="3200" b="1" dirty="0"/>
          </a:p>
        </p:txBody>
      </p:sp>
      <p:sp>
        <p:nvSpPr>
          <p:cNvPr id="11" name="左大括号 10">
            <a:extLst>
              <a:ext uri="{FF2B5EF4-FFF2-40B4-BE49-F238E27FC236}">
                <a16:creationId xmlns:a16="http://schemas.microsoft.com/office/drawing/2014/main" id="{DCA6160A-8AA6-4818-900C-D1D39322802D}"/>
              </a:ext>
            </a:extLst>
          </p:cNvPr>
          <p:cNvSpPr/>
          <p:nvPr/>
        </p:nvSpPr>
        <p:spPr>
          <a:xfrm>
            <a:off x="2601799" y="2189263"/>
            <a:ext cx="490194" cy="1488689"/>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B43B779B-B2D5-4E63-BD29-1F58CA1100E9}"/>
              </a:ext>
            </a:extLst>
          </p:cNvPr>
          <p:cNvSpPr txBox="1"/>
          <p:nvPr/>
        </p:nvSpPr>
        <p:spPr>
          <a:xfrm>
            <a:off x="86803" y="4322078"/>
            <a:ext cx="10092965" cy="461665"/>
          </a:xfrm>
          <a:prstGeom prst="rect">
            <a:avLst/>
          </a:prstGeom>
          <a:noFill/>
        </p:spPr>
        <p:txBody>
          <a:bodyPr wrap="square" rtlCol="0">
            <a:spAutoFit/>
          </a:bodyPr>
          <a:lstStyle/>
          <a:p>
            <a:r>
              <a:rPr lang="en-US" altLang="zh-CN" sz="2400" b="1" dirty="0">
                <a:solidFill>
                  <a:schemeClr val="accent2">
                    <a:lumMod val="75000"/>
                  </a:schemeClr>
                </a:solidFill>
              </a:rPr>
              <a:t>The speed is considered almost </a:t>
            </a:r>
            <a:r>
              <a:rPr lang="en-US" altLang="zh-CN" sz="2400" b="1" dirty="0">
                <a:solidFill>
                  <a:srgbClr val="FF0000"/>
                </a:solidFill>
              </a:rPr>
              <a:t>impossible</a:t>
            </a:r>
            <a:r>
              <a:rPr lang="en-US" altLang="zh-CN" sz="2400" b="1" dirty="0">
                <a:solidFill>
                  <a:schemeClr val="accent2">
                    <a:lumMod val="75000"/>
                  </a:schemeClr>
                </a:solidFill>
              </a:rPr>
              <a:t> for a </a:t>
            </a:r>
            <a:r>
              <a:rPr lang="en-US" altLang="zh-CN" sz="2400" b="1" dirty="0">
                <a:solidFill>
                  <a:srgbClr val="FF0000"/>
                </a:solidFill>
              </a:rPr>
              <a:t>teenager</a:t>
            </a:r>
            <a:r>
              <a:rPr lang="en-US" altLang="zh-CN" sz="2400" b="1" dirty="0">
                <a:solidFill>
                  <a:schemeClr val="accent2">
                    <a:lumMod val="75000"/>
                  </a:schemeClr>
                </a:solidFill>
              </a:rPr>
              <a:t> to achieve</a:t>
            </a:r>
            <a:endParaRPr lang="zh-CN" altLang="en-US" sz="2400" b="1" dirty="0">
              <a:solidFill>
                <a:schemeClr val="accent2">
                  <a:lumMod val="75000"/>
                </a:schemeClr>
              </a:solidFill>
            </a:endParaRPr>
          </a:p>
        </p:txBody>
      </p:sp>
      <p:sp>
        <p:nvSpPr>
          <p:cNvPr id="15" name="文本框 14">
            <a:extLst>
              <a:ext uri="{FF2B5EF4-FFF2-40B4-BE49-F238E27FC236}">
                <a16:creationId xmlns:a16="http://schemas.microsoft.com/office/drawing/2014/main" id="{5AA5182E-56EA-439F-8A18-A691B54DB729}"/>
              </a:ext>
            </a:extLst>
          </p:cNvPr>
          <p:cNvSpPr txBox="1"/>
          <p:nvPr/>
        </p:nvSpPr>
        <p:spPr>
          <a:xfrm>
            <a:off x="957307" y="2212367"/>
            <a:ext cx="1889589" cy="954107"/>
          </a:xfrm>
          <a:prstGeom prst="rect">
            <a:avLst/>
          </a:prstGeom>
          <a:noFill/>
        </p:spPr>
        <p:txBody>
          <a:bodyPr wrap="square">
            <a:spAutoFit/>
          </a:bodyPr>
          <a:lstStyle/>
          <a:p>
            <a:r>
              <a:rPr lang="en-US" altLang="zh-CN" sz="2800" dirty="0"/>
              <a:t>two new records </a:t>
            </a:r>
            <a:endParaRPr lang="zh-CN" altLang="en-US" sz="2800" dirty="0"/>
          </a:p>
        </p:txBody>
      </p:sp>
    </p:spTree>
    <p:extLst>
      <p:ext uri="{BB962C8B-B14F-4D97-AF65-F5344CB8AC3E}">
        <p14:creationId xmlns:p14="http://schemas.microsoft.com/office/powerpoint/2010/main" val="351920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14"/>
                </p:tgtEl>
              </p:cMediaNode>
            </p:video>
          </p:childTnLst>
        </p:cTn>
      </p:par>
    </p:tnLst>
    <p:bldLst>
      <p:bldP spid="6" grpId="0"/>
      <p:bldP spid="8" grpId="0"/>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5BC30B-8E41-4479-88B2-60653017FF30}"/>
              </a:ext>
            </a:extLst>
          </p:cNvPr>
          <p:cNvSpPr>
            <a:spLocks noGrp="1"/>
          </p:cNvSpPr>
          <p:nvPr>
            <p:ph type="title"/>
          </p:nvPr>
        </p:nvSpPr>
        <p:spPr>
          <a:xfrm>
            <a:off x="0" y="530712"/>
            <a:ext cx="11030757" cy="1320800"/>
          </a:xfrm>
        </p:spPr>
        <p:txBody>
          <a:bodyPr>
            <a:normAutofit fontScale="90000"/>
          </a:bodyPr>
          <a:lstStyle/>
          <a:p>
            <a:r>
              <a:rPr lang="en-US" altLang="zh-CN" dirty="0">
                <a:solidFill>
                  <a:schemeClr val="accent1">
                    <a:lumMod val="75000"/>
                  </a:schemeClr>
                </a:solidFill>
              </a:rPr>
              <a:t>According to the passage, what help Lu </a:t>
            </a:r>
            <a:r>
              <a:rPr lang="en-US" altLang="zh-CN" dirty="0" err="1">
                <a:solidFill>
                  <a:schemeClr val="accent1">
                    <a:lumMod val="75000"/>
                  </a:schemeClr>
                </a:solidFill>
              </a:rPr>
              <a:t>Qirui</a:t>
            </a:r>
            <a:r>
              <a:rPr lang="en-US" altLang="zh-CN" dirty="0">
                <a:solidFill>
                  <a:schemeClr val="accent1">
                    <a:lumMod val="75000"/>
                  </a:schemeClr>
                </a:solidFill>
              </a:rPr>
              <a:t> to achieve the top speed at last?(      </a:t>
            </a:r>
            <a:r>
              <a:rPr lang="en-US" altLang="zh-CN" dirty="0"/>
              <a:t>)</a:t>
            </a:r>
            <a:r>
              <a:rPr lang="zh-CN" altLang="en-US" dirty="0">
                <a:solidFill>
                  <a:schemeClr val="accent2">
                    <a:lumMod val="50000"/>
                  </a:schemeClr>
                </a:solidFill>
              </a:rPr>
              <a:t>（</a:t>
            </a:r>
            <a:r>
              <a:rPr lang="en-US" altLang="zh-CN" dirty="0">
                <a:solidFill>
                  <a:schemeClr val="accent2">
                    <a:lumMod val="50000"/>
                  </a:schemeClr>
                </a:solidFill>
              </a:rPr>
              <a:t>multi choices</a:t>
            </a:r>
            <a:r>
              <a:rPr lang="zh-CN" altLang="en-US" dirty="0">
                <a:solidFill>
                  <a:schemeClr val="accent2">
                    <a:lumMod val="50000"/>
                  </a:schemeClr>
                </a:solidFill>
              </a:rPr>
              <a:t>多选）</a:t>
            </a:r>
            <a:r>
              <a:rPr lang="en-US" altLang="zh-CN" dirty="0"/>
              <a:t> </a:t>
            </a:r>
            <a:endParaRPr lang="zh-CN" altLang="en-US" dirty="0"/>
          </a:p>
        </p:txBody>
      </p:sp>
      <p:sp>
        <p:nvSpPr>
          <p:cNvPr id="3" name="内容占位符 2">
            <a:extLst>
              <a:ext uri="{FF2B5EF4-FFF2-40B4-BE49-F238E27FC236}">
                <a16:creationId xmlns:a16="http://schemas.microsoft.com/office/drawing/2014/main" id="{91975E43-88AE-4649-9535-3A28F9F9CB21}"/>
              </a:ext>
            </a:extLst>
          </p:cNvPr>
          <p:cNvSpPr>
            <a:spLocks noGrp="1"/>
          </p:cNvSpPr>
          <p:nvPr>
            <p:ph idx="1"/>
          </p:nvPr>
        </p:nvSpPr>
        <p:spPr>
          <a:xfrm>
            <a:off x="337504" y="1930400"/>
            <a:ext cx="8596668" cy="3880773"/>
          </a:xfrm>
        </p:spPr>
        <p:txBody>
          <a:bodyPr>
            <a:normAutofit/>
          </a:bodyPr>
          <a:lstStyle/>
          <a:p>
            <a:pPr marL="0" indent="0">
              <a:buNone/>
            </a:pPr>
            <a:r>
              <a:rPr lang="en-US" altLang="zh-CN" sz="3200" dirty="0">
                <a:solidFill>
                  <a:schemeClr val="accent2">
                    <a:lumMod val="50000"/>
                  </a:schemeClr>
                </a:solidFill>
              </a:rPr>
              <a:t>A. Her physical conditions (</a:t>
            </a:r>
            <a:r>
              <a:rPr lang="zh-CN" altLang="en-US" sz="3200" dirty="0">
                <a:solidFill>
                  <a:schemeClr val="accent2">
                    <a:lumMod val="50000"/>
                  </a:schemeClr>
                </a:solidFill>
              </a:rPr>
              <a:t>身体条件</a:t>
            </a:r>
            <a:r>
              <a:rPr lang="en-US" altLang="zh-CN" sz="3200" dirty="0">
                <a:solidFill>
                  <a:schemeClr val="accent2">
                    <a:lumMod val="50000"/>
                  </a:schemeClr>
                </a:solidFill>
              </a:rPr>
              <a:t>)</a:t>
            </a:r>
          </a:p>
          <a:p>
            <a:pPr marL="0" indent="0">
              <a:buNone/>
            </a:pPr>
            <a:r>
              <a:rPr lang="en-US" altLang="zh-CN" sz="3200" dirty="0">
                <a:solidFill>
                  <a:schemeClr val="accent2">
                    <a:lumMod val="50000"/>
                  </a:schemeClr>
                </a:solidFill>
              </a:rPr>
              <a:t>B. Her personality</a:t>
            </a:r>
          </a:p>
          <a:p>
            <a:pPr marL="0" indent="0">
              <a:buNone/>
            </a:pPr>
            <a:r>
              <a:rPr lang="en-US" altLang="zh-CN" sz="3200" dirty="0">
                <a:solidFill>
                  <a:schemeClr val="accent2">
                    <a:lumMod val="50000"/>
                  </a:schemeClr>
                </a:solidFill>
              </a:rPr>
              <a:t>C. Her hard practice</a:t>
            </a:r>
          </a:p>
          <a:p>
            <a:pPr marL="0" indent="0">
              <a:buNone/>
            </a:pPr>
            <a:r>
              <a:rPr lang="en-US" altLang="zh-CN" sz="3200" dirty="0">
                <a:solidFill>
                  <a:schemeClr val="accent2">
                    <a:lumMod val="50000"/>
                  </a:schemeClr>
                </a:solidFill>
              </a:rPr>
              <a:t>D. Her interest and talent</a:t>
            </a:r>
          </a:p>
          <a:p>
            <a:pPr marL="0" indent="0">
              <a:buNone/>
            </a:pPr>
            <a:r>
              <a:rPr lang="en-US" altLang="zh-CN" sz="3200" dirty="0">
                <a:solidFill>
                  <a:schemeClr val="accent2">
                    <a:lumMod val="50000"/>
                  </a:schemeClr>
                </a:solidFill>
              </a:rPr>
              <a:t>E. Her parents and other people</a:t>
            </a:r>
            <a:endParaRPr lang="zh-CN" altLang="en-US" sz="3200" dirty="0">
              <a:solidFill>
                <a:schemeClr val="accent2">
                  <a:lumMod val="50000"/>
                </a:schemeClr>
              </a:solidFill>
            </a:endParaRPr>
          </a:p>
        </p:txBody>
      </p:sp>
      <p:sp>
        <p:nvSpPr>
          <p:cNvPr id="4" name="星形: 五角 3">
            <a:extLst>
              <a:ext uri="{FF2B5EF4-FFF2-40B4-BE49-F238E27FC236}">
                <a16:creationId xmlns:a16="http://schemas.microsoft.com/office/drawing/2014/main" id="{57BE0DDC-F938-44FC-9FB4-93069A46F851}"/>
              </a:ext>
            </a:extLst>
          </p:cNvPr>
          <p:cNvSpPr/>
          <p:nvPr/>
        </p:nvSpPr>
        <p:spPr>
          <a:xfrm>
            <a:off x="337504" y="1937402"/>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星形: 五角 4">
            <a:extLst>
              <a:ext uri="{FF2B5EF4-FFF2-40B4-BE49-F238E27FC236}">
                <a16:creationId xmlns:a16="http://schemas.microsoft.com/office/drawing/2014/main" id="{485B50C8-C731-4F18-9043-4DB14760FC22}"/>
              </a:ext>
            </a:extLst>
          </p:cNvPr>
          <p:cNvSpPr/>
          <p:nvPr/>
        </p:nvSpPr>
        <p:spPr>
          <a:xfrm>
            <a:off x="315857" y="2527102"/>
            <a:ext cx="678730" cy="546755"/>
          </a:xfrm>
          <a:prstGeom prst="star5">
            <a:avLst>
              <a:gd name="adj" fmla="val 11301"/>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星形: 五角 5">
            <a:extLst>
              <a:ext uri="{FF2B5EF4-FFF2-40B4-BE49-F238E27FC236}">
                <a16:creationId xmlns:a16="http://schemas.microsoft.com/office/drawing/2014/main" id="{A176E4C1-9FD5-418F-97F9-38C782DD4AC1}"/>
              </a:ext>
            </a:extLst>
          </p:cNvPr>
          <p:cNvSpPr/>
          <p:nvPr/>
        </p:nvSpPr>
        <p:spPr>
          <a:xfrm>
            <a:off x="281745" y="3111926"/>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星形: 五角 6">
            <a:extLst>
              <a:ext uri="{FF2B5EF4-FFF2-40B4-BE49-F238E27FC236}">
                <a16:creationId xmlns:a16="http://schemas.microsoft.com/office/drawing/2014/main" id="{AC0EC272-75E7-4C74-B409-6857F28C6D29}"/>
              </a:ext>
            </a:extLst>
          </p:cNvPr>
          <p:cNvSpPr/>
          <p:nvPr/>
        </p:nvSpPr>
        <p:spPr>
          <a:xfrm>
            <a:off x="281745" y="3733781"/>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a16="http://schemas.microsoft.com/office/drawing/2014/main" id="{5CB19766-2382-474B-B7DE-735339943C22}"/>
              </a:ext>
            </a:extLst>
          </p:cNvPr>
          <p:cNvSpPr/>
          <p:nvPr/>
        </p:nvSpPr>
        <p:spPr>
          <a:xfrm>
            <a:off x="279884" y="4373844"/>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73F1A338-61C7-4AD7-880C-080A30D9E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318" y="-1908274"/>
            <a:ext cx="8203658" cy="8784861"/>
          </a:xfrm>
          <a:prstGeom prst="rect">
            <a:avLst/>
          </a:prstGeom>
        </p:spPr>
      </p:pic>
      <p:sp>
        <p:nvSpPr>
          <p:cNvPr id="16" name="文本框 15">
            <a:extLst>
              <a:ext uri="{FF2B5EF4-FFF2-40B4-BE49-F238E27FC236}">
                <a16:creationId xmlns:a16="http://schemas.microsoft.com/office/drawing/2014/main" id="{8534F8E1-680C-4364-8DEC-9A49B00A8B38}"/>
              </a:ext>
            </a:extLst>
          </p:cNvPr>
          <p:cNvSpPr txBox="1"/>
          <p:nvPr/>
        </p:nvSpPr>
        <p:spPr>
          <a:xfrm>
            <a:off x="7227852" y="55499"/>
            <a:ext cx="2363821" cy="646331"/>
          </a:xfrm>
          <a:prstGeom prst="rect">
            <a:avLst/>
          </a:prstGeom>
          <a:noFill/>
        </p:spPr>
        <p:txBody>
          <a:bodyPr wrap="square" rtlCol="0">
            <a:spAutoFit/>
          </a:bodyPr>
          <a:lstStyle/>
          <a:p>
            <a:r>
              <a:rPr lang="en-US" altLang="zh-CN" sz="3600" dirty="0">
                <a:solidFill>
                  <a:schemeClr val="accent1">
                    <a:lumMod val="50000"/>
                  </a:schemeClr>
                </a:solidFill>
              </a:rPr>
              <a:t>Para 1</a:t>
            </a:r>
            <a:endParaRPr lang="zh-CN" altLang="en-US" sz="3600" dirty="0">
              <a:solidFill>
                <a:schemeClr val="accent1">
                  <a:lumMod val="50000"/>
                </a:schemeClr>
              </a:solidFill>
            </a:endParaRPr>
          </a:p>
        </p:txBody>
      </p:sp>
      <p:sp>
        <p:nvSpPr>
          <p:cNvPr id="17" name="文本框 16">
            <a:extLst>
              <a:ext uri="{FF2B5EF4-FFF2-40B4-BE49-F238E27FC236}">
                <a16:creationId xmlns:a16="http://schemas.microsoft.com/office/drawing/2014/main" id="{0BAC067E-0408-4806-A8F3-637CB9044D8E}"/>
              </a:ext>
            </a:extLst>
          </p:cNvPr>
          <p:cNvSpPr txBox="1"/>
          <p:nvPr/>
        </p:nvSpPr>
        <p:spPr>
          <a:xfrm>
            <a:off x="10744677" y="1564206"/>
            <a:ext cx="2363821" cy="646331"/>
          </a:xfrm>
          <a:prstGeom prst="rect">
            <a:avLst/>
          </a:prstGeom>
          <a:noFill/>
        </p:spPr>
        <p:txBody>
          <a:bodyPr wrap="square" rtlCol="0">
            <a:spAutoFit/>
          </a:bodyPr>
          <a:lstStyle/>
          <a:p>
            <a:r>
              <a:rPr lang="en-US" altLang="zh-CN" sz="3600" dirty="0">
                <a:solidFill>
                  <a:schemeClr val="accent1">
                    <a:lumMod val="50000"/>
                  </a:schemeClr>
                </a:solidFill>
              </a:rPr>
              <a:t>Para 2</a:t>
            </a:r>
            <a:endParaRPr lang="zh-CN" altLang="en-US" sz="3600" dirty="0">
              <a:solidFill>
                <a:schemeClr val="accent1">
                  <a:lumMod val="50000"/>
                </a:schemeClr>
              </a:solidFill>
            </a:endParaRPr>
          </a:p>
        </p:txBody>
      </p:sp>
      <p:sp>
        <p:nvSpPr>
          <p:cNvPr id="18" name="文本框 17">
            <a:extLst>
              <a:ext uri="{FF2B5EF4-FFF2-40B4-BE49-F238E27FC236}">
                <a16:creationId xmlns:a16="http://schemas.microsoft.com/office/drawing/2014/main" id="{1C2255B3-BE56-461F-A81D-FD21FF1B05A9}"/>
              </a:ext>
            </a:extLst>
          </p:cNvPr>
          <p:cNvSpPr txBox="1"/>
          <p:nvPr/>
        </p:nvSpPr>
        <p:spPr>
          <a:xfrm>
            <a:off x="9933878" y="2815669"/>
            <a:ext cx="2363821" cy="646331"/>
          </a:xfrm>
          <a:prstGeom prst="rect">
            <a:avLst/>
          </a:prstGeom>
          <a:noFill/>
        </p:spPr>
        <p:txBody>
          <a:bodyPr wrap="square" rtlCol="0">
            <a:spAutoFit/>
          </a:bodyPr>
          <a:lstStyle/>
          <a:p>
            <a:r>
              <a:rPr lang="en-US" altLang="zh-CN" sz="3600" dirty="0">
                <a:solidFill>
                  <a:schemeClr val="accent1">
                    <a:lumMod val="50000"/>
                  </a:schemeClr>
                </a:solidFill>
              </a:rPr>
              <a:t>Para 3</a:t>
            </a:r>
            <a:endParaRPr lang="zh-CN" altLang="en-US" sz="3600" dirty="0">
              <a:solidFill>
                <a:schemeClr val="accent1">
                  <a:lumMod val="50000"/>
                </a:schemeClr>
              </a:solidFill>
            </a:endParaRPr>
          </a:p>
        </p:txBody>
      </p:sp>
      <p:sp>
        <p:nvSpPr>
          <p:cNvPr id="19" name="文本框 18">
            <a:extLst>
              <a:ext uri="{FF2B5EF4-FFF2-40B4-BE49-F238E27FC236}">
                <a16:creationId xmlns:a16="http://schemas.microsoft.com/office/drawing/2014/main" id="{568B1E13-7B25-4FD1-9198-3D1102B3A207}"/>
              </a:ext>
            </a:extLst>
          </p:cNvPr>
          <p:cNvSpPr txBox="1"/>
          <p:nvPr/>
        </p:nvSpPr>
        <p:spPr>
          <a:xfrm>
            <a:off x="10635021" y="4376059"/>
            <a:ext cx="2363821" cy="646331"/>
          </a:xfrm>
          <a:prstGeom prst="rect">
            <a:avLst/>
          </a:prstGeom>
          <a:noFill/>
        </p:spPr>
        <p:txBody>
          <a:bodyPr wrap="square" rtlCol="0">
            <a:spAutoFit/>
          </a:bodyPr>
          <a:lstStyle/>
          <a:p>
            <a:r>
              <a:rPr lang="en-US" altLang="zh-CN" sz="3600" dirty="0">
                <a:solidFill>
                  <a:schemeClr val="accent1">
                    <a:lumMod val="50000"/>
                  </a:schemeClr>
                </a:solidFill>
              </a:rPr>
              <a:t>Para 4</a:t>
            </a:r>
            <a:endParaRPr lang="zh-CN" altLang="en-US" sz="3600" dirty="0">
              <a:solidFill>
                <a:schemeClr val="accent1">
                  <a:lumMod val="50000"/>
                </a:schemeClr>
              </a:solidFill>
            </a:endParaRPr>
          </a:p>
        </p:txBody>
      </p:sp>
      <p:sp>
        <p:nvSpPr>
          <p:cNvPr id="21" name="文本框 20">
            <a:extLst>
              <a:ext uri="{FF2B5EF4-FFF2-40B4-BE49-F238E27FC236}">
                <a16:creationId xmlns:a16="http://schemas.microsoft.com/office/drawing/2014/main" id="{E40178D4-76EA-4F0A-9593-767CAACF0015}"/>
              </a:ext>
            </a:extLst>
          </p:cNvPr>
          <p:cNvSpPr txBox="1"/>
          <p:nvPr/>
        </p:nvSpPr>
        <p:spPr>
          <a:xfrm>
            <a:off x="8751967" y="5722113"/>
            <a:ext cx="2363821" cy="646331"/>
          </a:xfrm>
          <a:prstGeom prst="rect">
            <a:avLst/>
          </a:prstGeom>
          <a:noFill/>
        </p:spPr>
        <p:txBody>
          <a:bodyPr wrap="square" rtlCol="0">
            <a:spAutoFit/>
          </a:bodyPr>
          <a:lstStyle/>
          <a:p>
            <a:r>
              <a:rPr lang="en-US" altLang="zh-CN" sz="3600" dirty="0">
                <a:solidFill>
                  <a:schemeClr val="accent1">
                    <a:lumMod val="50000"/>
                  </a:schemeClr>
                </a:solidFill>
              </a:rPr>
              <a:t>Para 5</a:t>
            </a:r>
            <a:endParaRPr lang="zh-CN" altLang="en-US" sz="3600" dirty="0">
              <a:solidFill>
                <a:schemeClr val="accent1">
                  <a:lumMod val="50000"/>
                </a:schemeClr>
              </a:solidFill>
            </a:endParaRPr>
          </a:p>
        </p:txBody>
      </p:sp>
      <p:sp>
        <p:nvSpPr>
          <p:cNvPr id="22" name="椭圆 21">
            <a:extLst>
              <a:ext uri="{FF2B5EF4-FFF2-40B4-BE49-F238E27FC236}">
                <a16:creationId xmlns:a16="http://schemas.microsoft.com/office/drawing/2014/main" id="{05A11B05-F90E-46A4-99CB-03213F590BD3}"/>
              </a:ext>
            </a:extLst>
          </p:cNvPr>
          <p:cNvSpPr/>
          <p:nvPr/>
        </p:nvSpPr>
        <p:spPr>
          <a:xfrm>
            <a:off x="5129632" y="2614070"/>
            <a:ext cx="7597302" cy="37972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3339CA3A-AF63-4F99-A4F3-C4E5882696BC}"/>
              </a:ext>
            </a:extLst>
          </p:cNvPr>
          <p:cNvSpPr/>
          <p:nvPr/>
        </p:nvSpPr>
        <p:spPr>
          <a:xfrm>
            <a:off x="5129632" y="3659447"/>
            <a:ext cx="7597302" cy="37972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E3952736-BDAF-423D-8768-939643D31E1D}"/>
              </a:ext>
            </a:extLst>
          </p:cNvPr>
          <p:cNvSpPr/>
          <p:nvPr/>
        </p:nvSpPr>
        <p:spPr>
          <a:xfrm>
            <a:off x="5020072" y="5375136"/>
            <a:ext cx="7597302" cy="379720"/>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302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ppt_x"/>
                                          </p:val>
                                        </p:tav>
                                        <p:tav tm="100000">
                                          <p:val>
                                            <p:strVal val="#ppt_x"/>
                                          </p:val>
                                        </p:tav>
                                      </p:tavLst>
                                    </p:anim>
                                    <p:anim calcmode="lin" valueType="num">
                                      <p:cBhvr additive="base">
                                        <p:cTn id="6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ppt_x"/>
                                          </p:val>
                                        </p:tav>
                                        <p:tav tm="100000">
                                          <p:val>
                                            <p:strVal val="#ppt_x"/>
                                          </p:val>
                                        </p:tav>
                                      </p:tavLst>
                                    </p:anim>
                                    <p:anim calcmode="lin" valueType="num">
                                      <p:cBhvr additive="base">
                                        <p:cTn id="6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6" grpId="0"/>
      <p:bldP spid="17" grpId="0"/>
      <p:bldP spid="18" grpId="0"/>
      <p:bldP spid="19" grpId="0"/>
      <p:bldP spid="21" grpId="0"/>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圆角 5">
            <a:extLst>
              <a:ext uri="{FF2B5EF4-FFF2-40B4-BE49-F238E27FC236}">
                <a16:creationId xmlns:a16="http://schemas.microsoft.com/office/drawing/2014/main" id="{5AAE196D-8C9C-4E8F-83C0-9CCA8D92C72D}"/>
              </a:ext>
            </a:extLst>
          </p:cNvPr>
          <p:cNvSpPr/>
          <p:nvPr/>
        </p:nvSpPr>
        <p:spPr>
          <a:xfrm>
            <a:off x="0" y="0"/>
            <a:ext cx="11613823" cy="13008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1">
            <a:extLst>
              <a:ext uri="{FF2B5EF4-FFF2-40B4-BE49-F238E27FC236}">
                <a16:creationId xmlns:a16="http://schemas.microsoft.com/office/drawing/2014/main" id="{A72A6D14-FE67-4BED-9FD0-045A8E5AF118}"/>
              </a:ext>
            </a:extLst>
          </p:cNvPr>
          <p:cNvSpPr>
            <a:spLocks noGrp="1"/>
          </p:cNvSpPr>
          <p:nvPr>
            <p:ph type="title"/>
          </p:nvPr>
        </p:nvSpPr>
        <p:spPr>
          <a:xfrm>
            <a:off x="-1" y="0"/>
            <a:ext cx="11613823" cy="1320800"/>
          </a:xfrm>
        </p:spPr>
        <p:txBody>
          <a:bodyPr/>
          <a:lstStyle/>
          <a:p>
            <a:r>
              <a:rPr lang="en-US" altLang="zh-CN" dirty="0">
                <a:solidFill>
                  <a:schemeClr val="bg1"/>
                </a:solidFill>
              </a:rPr>
              <a:t>Pair work:</a:t>
            </a:r>
            <a:br>
              <a:rPr lang="en-US" altLang="zh-CN" dirty="0">
                <a:solidFill>
                  <a:schemeClr val="bg1"/>
                </a:solidFill>
              </a:rPr>
            </a:br>
            <a:r>
              <a:rPr lang="en-US" altLang="zh-CN" dirty="0">
                <a:solidFill>
                  <a:schemeClr val="bg1"/>
                </a:solidFill>
              </a:rPr>
              <a:t>How does Lu </a:t>
            </a:r>
            <a:r>
              <a:rPr lang="en-US" altLang="zh-CN" dirty="0" err="1">
                <a:solidFill>
                  <a:schemeClr val="bg1"/>
                </a:solidFill>
              </a:rPr>
              <a:t>Qirui</a:t>
            </a:r>
            <a:r>
              <a:rPr lang="en-US" altLang="zh-CN" dirty="0">
                <a:solidFill>
                  <a:schemeClr val="bg1"/>
                </a:solidFill>
              </a:rPr>
              <a:t> prepare well to reach the top speed?</a:t>
            </a:r>
            <a:endParaRPr lang="zh-CN" altLang="en-US" dirty="0">
              <a:solidFill>
                <a:schemeClr val="bg1"/>
              </a:solidFill>
            </a:endParaRPr>
          </a:p>
        </p:txBody>
      </p:sp>
      <p:cxnSp>
        <p:nvCxnSpPr>
          <p:cNvPr id="9" name="连接符: 肘形 8">
            <a:extLst>
              <a:ext uri="{FF2B5EF4-FFF2-40B4-BE49-F238E27FC236}">
                <a16:creationId xmlns:a16="http://schemas.microsoft.com/office/drawing/2014/main" id="{7B19387A-DAEF-4051-9F19-02E9C0871381}"/>
              </a:ext>
            </a:extLst>
          </p:cNvPr>
          <p:cNvCxnSpPr>
            <a:cxnSpLocks/>
          </p:cNvCxnSpPr>
          <p:nvPr/>
        </p:nvCxnSpPr>
        <p:spPr>
          <a:xfrm>
            <a:off x="591382" y="2018202"/>
            <a:ext cx="4375610" cy="1092666"/>
          </a:xfrm>
          <a:prstGeom prst="bentConnector3">
            <a:avLst/>
          </a:prstGeom>
          <a:ln w="571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 name="连接符: 肘形 9">
            <a:extLst>
              <a:ext uri="{FF2B5EF4-FFF2-40B4-BE49-F238E27FC236}">
                <a16:creationId xmlns:a16="http://schemas.microsoft.com/office/drawing/2014/main" id="{087B3DB2-F132-493D-A62E-53D1939ADD91}"/>
              </a:ext>
            </a:extLst>
          </p:cNvPr>
          <p:cNvCxnSpPr>
            <a:cxnSpLocks/>
          </p:cNvCxnSpPr>
          <p:nvPr/>
        </p:nvCxnSpPr>
        <p:spPr>
          <a:xfrm>
            <a:off x="4612852" y="3128058"/>
            <a:ext cx="2752626" cy="1121790"/>
          </a:xfrm>
          <a:prstGeom prst="bentConnector3">
            <a:avLst>
              <a:gd name="adj1" fmla="val 44520"/>
            </a:avLst>
          </a:prstGeom>
          <a:ln w="571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AF8E13F3-05F7-4136-8751-76D1519BB304}"/>
              </a:ext>
            </a:extLst>
          </p:cNvPr>
          <p:cNvSpPr txBox="1"/>
          <p:nvPr/>
        </p:nvSpPr>
        <p:spPr>
          <a:xfrm>
            <a:off x="542160" y="1182497"/>
            <a:ext cx="2573518" cy="954107"/>
          </a:xfrm>
          <a:prstGeom prst="rect">
            <a:avLst/>
          </a:prstGeom>
          <a:noFill/>
        </p:spPr>
        <p:txBody>
          <a:bodyPr wrap="square" rtlCol="0">
            <a:spAutoFit/>
          </a:bodyPr>
          <a:lstStyle/>
          <a:p>
            <a:r>
              <a:rPr lang="en-US" altLang="zh-CN" sz="2800" b="1" dirty="0"/>
              <a:t>Set two new records</a:t>
            </a:r>
            <a:endParaRPr lang="zh-CN" altLang="en-US" sz="2800" b="1" dirty="0"/>
          </a:p>
        </p:txBody>
      </p:sp>
      <p:sp>
        <p:nvSpPr>
          <p:cNvPr id="15" name="文本框 14">
            <a:extLst>
              <a:ext uri="{FF2B5EF4-FFF2-40B4-BE49-F238E27FC236}">
                <a16:creationId xmlns:a16="http://schemas.microsoft.com/office/drawing/2014/main" id="{1DDC1E45-F5A7-45AB-AE38-6F93B602C3B8}"/>
              </a:ext>
            </a:extLst>
          </p:cNvPr>
          <p:cNvSpPr txBox="1"/>
          <p:nvPr/>
        </p:nvSpPr>
        <p:spPr>
          <a:xfrm>
            <a:off x="2731029" y="1722866"/>
            <a:ext cx="4949856" cy="954107"/>
          </a:xfrm>
          <a:prstGeom prst="rect">
            <a:avLst/>
          </a:prstGeom>
          <a:noFill/>
        </p:spPr>
        <p:txBody>
          <a:bodyPr wrap="square" rtlCol="0">
            <a:spAutoFit/>
          </a:bodyPr>
          <a:lstStyle/>
          <a:p>
            <a:r>
              <a:rPr lang="en-US" altLang="zh-CN" sz="2800" b="1" dirty="0"/>
              <a:t>Good lower body strength</a:t>
            </a:r>
          </a:p>
          <a:p>
            <a:r>
              <a:rPr lang="en-US" altLang="zh-CN" sz="2800" b="1" dirty="0"/>
              <a:t>                 …</a:t>
            </a:r>
          </a:p>
        </p:txBody>
      </p:sp>
      <p:sp>
        <p:nvSpPr>
          <p:cNvPr id="21" name="箭头: 上 20">
            <a:extLst>
              <a:ext uri="{FF2B5EF4-FFF2-40B4-BE49-F238E27FC236}">
                <a16:creationId xmlns:a16="http://schemas.microsoft.com/office/drawing/2014/main" id="{6BE6833E-DC46-4E75-BBD5-928982D234E3}"/>
              </a:ext>
            </a:extLst>
          </p:cNvPr>
          <p:cNvSpPr/>
          <p:nvPr/>
        </p:nvSpPr>
        <p:spPr>
          <a:xfrm>
            <a:off x="232337" y="2056910"/>
            <a:ext cx="2556686" cy="18307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p>
        </p:txBody>
      </p:sp>
      <p:sp>
        <p:nvSpPr>
          <p:cNvPr id="22" name="箭头: 上 21">
            <a:extLst>
              <a:ext uri="{FF2B5EF4-FFF2-40B4-BE49-F238E27FC236}">
                <a16:creationId xmlns:a16="http://schemas.microsoft.com/office/drawing/2014/main" id="{DC39CF0C-BB3C-4845-9FED-8A9843E0FFE7}"/>
              </a:ext>
            </a:extLst>
          </p:cNvPr>
          <p:cNvSpPr/>
          <p:nvPr/>
        </p:nvSpPr>
        <p:spPr>
          <a:xfrm>
            <a:off x="3061534" y="3128058"/>
            <a:ext cx="2701467" cy="24069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p>
        </p:txBody>
      </p:sp>
      <p:sp>
        <p:nvSpPr>
          <p:cNvPr id="23" name="箭头: 上 22">
            <a:extLst>
              <a:ext uri="{FF2B5EF4-FFF2-40B4-BE49-F238E27FC236}">
                <a16:creationId xmlns:a16="http://schemas.microsoft.com/office/drawing/2014/main" id="{52885FDE-5E9D-43A8-B72A-2EA199056786}"/>
              </a:ext>
            </a:extLst>
          </p:cNvPr>
          <p:cNvSpPr/>
          <p:nvPr/>
        </p:nvSpPr>
        <p:spPr>
          <a:xfrm>
            <a:off x="5867690" y="4248103"/>
            <a:ext cx="2575919" cy="19095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p>
        </p:txBody>
      </p:sp>
      <p:cxnSp>
        <p:nvCxnSpPr>
          <p:cNvPr id="24" name="连接符: 肘形 23">
            <a:extLst>
              <a:ext uri="{FF2B5EF4-FFF2-40B4-BE49-F238E27FC236}">
                <a16:creationId xmlns:a16="http://schemas.microsoft.com/office/drawing/2014/main" id="{B5872F17-F73E-4091-B3B3-EC696176AAA0}"/>
              </a:ext>
            </a:extLst>
          </p:cNvPr>
          <p:cNvCxnSpPr>
            <a:cxnSpLocks/>
          </p:cNvCxnSpPr>
          <p:nvPr/>
        </p:nvCxnSpPr>
        <p:spPr>
          <a:xfrm>
            <a:off x="5867690" y="4232213"/>
            <a:ext cx="4375610" cy="1092666"/>
          </a:xfrm>
          <a:prstGeom prst="bentConnector3">
            <a:avLst/>
          </a:prstGeom>
          <a:ln w="57150">
            <a:solidFill>
              <a:schemeClr val="accent2">
                <a:lumMod val="60000"/>
                <a:lumOff val="40000"/>
              </a:schemeClr>
            </a:solidFill>
          </a:ln>
        </p:spPr>
        <p:style>
          <a:lnRef idx="1">
            <a:schemeClr val="dk1"/>
          </a:lnRef>
          <a:fillRef idx="0">
            <a:schemeClr val="dk1"/>
          </a:fillRef>
          <a:effectRef idx="0">
            <a:schemeClr val="dk1"/>
          </a:effectRef>
          <a:fontRef idx="minor">
            <a:schemeClr val="tx1"/>
          </a:fontRef>
        </p:style>
      </p:cxnSp>
      <p:sp>
        <p:nvSpPr>
          <p:cNvPr id="25" name="箭头: 上 24">
            <a:extLst>
              <a:ext uri="{FF2B5EF4-FFF2-40B4-BE49-F238E27FC236}">
                <a16:creationId xmlns:a16="http://schemas.microsoft.com/office/drawing/2014/main" id="{F5D6935D-7F13-4798-A780-B369C04CEE82}"/>
              </a:ext>
            </a:extLst>
          </p:cNvPr>
          <p:cNvSpPr/>
          <p:nvPr/>
        </p:nvSpPr>
        <p:spPr>
          <a:xfrm>
            <a:off x="8483849" y="5339133"/>
            <a:ext cx="2575919" cy="13572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p>
        </p:txBody>
      </p:sp>
      <p:sp>
        <p:nvSpPr>
          <p:cNvPr id="26" name="文本框 25">
            <a:extLst>
              <a:ext uri="{FF2B5EF4-FFF2-40B4-BE49-F238E27FC236}">
                <a16:creationId xmlns:a16="http://schemas.microsoft.com/office/drawing/2014/main" id="{A0EF041E-1D9C-4632-9688-E1C03F56506B}"/>
              </a:ext>
            </a:extLst>
          </p:cNvPr>
          <p:cNvSpPr txBox="1"/>
          <p:nvPr/>
        </p:nvSpPr>
        <p:spPr>
          <a:xfrm>
            <a:off x="6364808" y="2987638"/>
            <a:ext cx="2449459" cy="1384995"/>
          </a:xfrm>
          <a:prstGeom prst="rect">
            <a:avLst/>
          </a:prstGeom>
          <a:noFill/>
        </p:spPr>
        <p:txBody>
          <a:bodyPr wrap="square" rtlCol="0">
            <a:spAutoFit/>
          </a:bodyPr>
          <a:lstStyle/>
          <a:p>
            <a:r>
              <a:rPr lang="en-US" altLang="zh-CN" sz="2800" b="1" dirty="0"/>
              <a:t>Hard work</a:t>
            </a:r>
          </a:p>
          <a:p>
            <a:r>
              <a:rPr lang="en-US" altLang="zh-CN" sz="2800" b="1" dirty="0"/>
              <a:t>Effective training</a:t>
            </a:r>
            <a:endParaRPr lang="zh-CN" altLang="en-US" sz="2800" b="1" dirty="0"/>
          </a:p>
        </p:txBody>
      </p:sp>
      <p:sp>
        <p:nvSpPr>
          <p:cNvPr id="28" name="文本框 27">
            <a:extLst>
              <a:ext uri="{FF2B5EF4-FFF2-40B4-BE49-F238E27FC236}">
                <a16:creationId xmlns:a16="http://schemas.microsoft.com/office/drawing/2014/main" id="{C1F844EE-C4F1-430B-9688-B464A3F2302D}"/>
              </a:ext>
            </a:extLst>
          </p:cNvPr>
          <p:cNvSpPr txBox="1"/>
          <p:nvPr/>
        </p:nvSpPr>
        <p:spPr>
          <a:xfrm>
            <a:off x="8132699" y="3947549"/>
            <a:ext cx="3151761" cy="1661993"/>
          </a:xfrm>
          <a:prstGeom prst="rect">
            <a:avLst/>
          </a:prstGeom>
          <a:noFill/>
        </p:spPr>
        <p:txBody>
          <a:bodyPr wrap="square" rtlCol="0">
            <a:spAutoFit/>
          </a:bodyPr>
          <a:lstStyle/>
          <a:p>
            <a:r>
              <a:rPr lang="en-US" altLang="zh-CN" sz="2800" b="1" dirty="0"/>
              <a:t>Her persistence</a:t>
            </a:r>
          </a:p>
          <a:p>
            <a:r>
              <a:rPr lang="en-US" altLang="zh-CN" sz="2800" b="1" dirty="0"/>
              <a:t>Her absolute self-discipline</a:t>
            </a:r>
          </a:p>
          <a:p>
            <a:endParaRPr lang="zh-CN" altLang="en-US" dirty="0"/>
          </a:p>
        </p:txBody>
      </p:sp>
      <p:sp>
        <p:nvSpPr>
          <p:cNvPr id="2" name="文本框 1">
            <a:extLst>
              <a:ext uri="{FF2B5EF4-FFF2-40B4-BE49-F238E27FC236}">
                <a16:creationId xmlns:a16="http://schemas.microsoft.com/office/drawing/2014/main" id="{BC38DFE0-DCD1-4D77-A551-0253C87D6A3E}"/>
              </a:ext>
            </a:extLst>
          </p:cNvPr>
          <p:cNvSpPr txBox="1"/>
          <p:nvPr/>
        </p:nvSpPr>
        <p:spPr>
          <a:xfrm>
            <a:off x="3805401" y="4942118"/>
            <a:ext cx="1753386" cy="523220"/>
          </a:xfrm>
          <a:prstGeom prst="rect">
            <a:avLst/>
          </a:prstGeom>
          <a:noFill/>
        </p:spPr>
        <p:txBody>
          <a:bodyPr wrap="square" rtlCol="0">
            <a:spAutoFit/>
          </a:bodyPr>
          <a:lstStyle/>
          <a:p>
            <a:r>
              <a:rPr lang="en-US" altLang="zh-CN" sz="2800" dirty="0"/>
              <a:t>Para 3</a:t>
            </a:r>
            <a:endParaRPr lang="zh-CN" altLang="en-US" sz="2800" dirty="0"/>
          </a:p>
        </p:txBody>
      </p:sp>
      <p:sp>
        <p:nvSpPr>
          <p:cNvPr id="3" name="文本框 2">
            <a:extLst>
              <a:ext uri="{FF2B5EF4-FFF2-40B4-BE49-F238E27FC236}">
                <a16:creationId xmlns:a16="http://schemas.microsoft.com/office/drawing/2014/main" id="{D60C2272-8A45-42AE-B2C3-B58CC1FDA37F}"/>
              </a:ext>
            </a:extLst>
          </p:cNvPr>
          <p:cNvSpPr txBox="1"/>
          <p:nvPr/>
        </p:nvSpPr>
        <p:spPr>
          <a:xfrm>
            <a:off x="6565600" y="5574962"/>
            <a:ext cx="1272979" cy="523220"/>
          </a:xfrm>
          <a:prstGeom prst="rect">
            <a:avLst/>
          </a:prstGeom>
          <a:noFill/>
        </p:spPr>
        <p:txBody>
          <a:bodyPr wrap="square" rtlCol="0">
            <a:spAutoFit/>
          </a:bodyPr>
          <a:lstStyle/>
          <a:p>
            <a:r>
              <a:rPr lang="en-US" altLang="zh-CN" sz="2800" dirty="0"/>
              <a:t>Para 4</a:t>
            </a:r>
            <a:endParaRPr lang="zh-CN" altLang="en-US" sz="2800" dirty="0"/>
          </a:p>
        </p:txBody>
      </p:sp>
      <p:sp>
        <p:nvSpPr>
          <p:cNvPr id="17" name="文本框 16">
            <a:extLst>
              <a:ext uri="{FF2B5EF4-FFF2-40B4-BE49-F238E27FC236}">
                <a16:creationId xmlns:a16="http://schemas.microsoft.com/office/drawing/2014/main" id="{2DBA8BE9-365C-4F68-86C4-DEBA66E7758E}"/>
              </a:ext>
            </a:extLst>
          </p:cNvPr>
          <p:cNvSpPr txBox="1"/>
          <p:nvPr/>
        </p:nvSpPr>
        <p:spPr>
          <a:xfrm>
            <a:off x="9141519" y="5986467"/>
            <a:ext cx="1272979" cy="523220"/>
          </a:xfrm>
          <a:prstGeom prst="rect">
            <a:avLst/>
          </a:prstGeom>
          <a:noFill/>
        </p:spPr>
        <p:txBody>
          <a:bodyPr wrap="square" rtlCol="0">
            <a:spAutoFit/>
          </a:bodyPr>
          <a:lstStyle/>
          <a:p>
            <a:r>
              <a:rPr lang="en-US" altLang="zh-CN" sz="2800" dirty="0"/>
              <a:t>Para 5</a:t>
            </a:r>
            <a:endParaRPr lang="zh-CN" altLang="en-US" sz="2800" dirty="0"/>
          </a:p>
        </p:txBody>
      </p:sp>
      <p:sp>
        <p:nvSpPr>
          <p:cNvPr id="18" name="文本框 17">
            <a:extLst>
              <a:ext uri="{FF2B5EF4-FFF2-40B4-BE49-F238E27FC236}">
                <a16:creationId xmlns:a16="http://schemas.microsoft.com/office/drawing/2014/main" id="{2372BC82-1F49-47F5-AC30-2E21C85E6C93}"/>
              </a:ext>
            </a:extLst>
          </p:cNvPr>
          <p:cNvSpPr txBox="1"/>
          <p:nvPr/>
        </p:nvSpPr>
        <p:spPr>
          <a:xfrm>
            <a:off x="874190" y="3403195"/>
            <a:ext cx="1272979" cy="523220"/>
          </a:xfrm>
          <a:prstGeom prst="rect">
            <a:avLst/>
          </a:prstGeom>
          <a:noFill/>
        </p:spPr>
        <p:txBody>
          <a:bodyPr wrap="square" rtlCol="0">
            <a:spAutoFit/>
          </a:bodyPr>
          <a:lstStyle/>
          <a:p>
            <a:r>
              <a:rPr lang="en-US" altLang="zh-CN" sz="2800" dirty="0"/>
              <a:t>Para 2</a:t>
            </a:r>
            <a:endParaRPr lang="zh-CN" altLang="en-US" sz="2800" dirty="0"/>
          </a:p>
        </p:txBody>
      </p:sp>
      <p:sp>
        <p:nvSpPr>
          <p:cNvPr id="4" name="文本框 3">
            <a:extLst>
              <a:ext uri="{FF2B5EF4-FFF2-40B4-BE49-F238E27FC236}">
                <a16:creationId xmlns:a16="http://schemas.microsoft.com/office/drawing/2014/main" id="{1D9126CD-4E70-477F-898C-BA2538963B72}"/>
              </a:ext>
            </a:extLst>
          </p:cNvPr>
          <p:cNvSpPr txBox="1"/>
          <p:nvPr/>
        </p:nvSpPr>
        <p:spPr>
          <a:xfrm>
            <a:off x="2789023" y="2018202"/>
            <a:ext cx="5488577" cy="954107"/>
          </a:xfrm>
          <a:prstGeom prst="rect">
            <a:avLst/>
          </a:prstGeom>
          <a:noFill/>
        </p:spPr>
        <p:txBody>
          <a:bodyPr wrap="square" rtlCol="0">
            <a:spAutoFit/>
          </a:bodyPr>
          <a:lstStyle/>
          <a:p>
            <a:r>
              <a:rPr lang="en-US" altLang="zh-CN" sz="2800" b="1" dirty="0"/>
              <a:t>Good running rhythm</a:t>
            </a:r>
          </a:p>
          <a:p>
            <a:r>
              <a:rPr lang="en-US" altLang="zh-CN" sz="2800" b="1" dirty="0"/>
              <a:t>Amazing explosive power</a:t>
            </a:r>
            <a:endParaRPr lang="zh-CN" altLang="en-US" sz="2800" b="1" dirty="0"/>
          </a:p>
        </p:txBody>
      </p:sp>
      <p:sp>
        <p:nvSpPr>
          <p:cNvPr id="5" name="文本框 4">
            <a:extLst>
              <a:ext uri="{FF2B5EF4-FFF2-40B4-BE49-F238E27FC236}">
                <a16:creationId xmlns:a16="http://schemas.microsoft.com/office/drawing/2014/main" id="{50F5582A-9001-4C67-A0DB-87FFAAD715ED}"/>
              </a:ext>
            </a:extLst>
          </p:cNvPr>
          <p:cNvSpPr txBox="1"/>
          <p:nvPr/>
        </p:nvSpPr>
        <p:spPr>
          <a:xfrm>
            <a:off x="743538" y="2472202"/>
            <a:ext cx="1534281" cy="523220"/>
          </a:xfrm>
          <a:prstGeom prst="rect">
            <a:avLst/>
          </a:prstGeom>
          <a:noFill/>
        </p:spPr>
        <p:txBody>
          <a:bodyPr wrap="square" rtlCol="0">
            <a:spAutoFit/>
          </a:bodyPr>
          <a:lstStyle/>
          <a:p>
            <a:pPr algn="ctr"/>
            <a:r>
              <a:rPr lang="en-US" altLang="zh-CN" sz="2800" b="1" dirty="0">
                <a:solidFill>
                  <a:schemeClr val="bg1"/>
                </a:solidFill>
              </a:rPr>
              <a:t>results</a:t>
            </a:r>
            <a:endParaRPr lang="zh-CN" altLang="en-US" sz="2800" b="1" dirty="0">
              <a:solidFill>
                <a:schemeClr val="bg1"/>
              </a:solidFill>
            </a:endParaRPr>
          </a:p>
        </p:txBody>
      </p:sp>
      <p:sp>
        <p:nvSpPr>
          <p:cNvPr id="8" name="文本框 7">
            <a:extLst>
              <a:ext uri="{FF2B5EF4-FFF2-40B4-BE49-F238E27FC236}">
                <a16:creationId xmlns:a16="http://schemas.microsoft.com/office/drawing/2014/main" id="{EB3A45AA-6D3E-4E63-9573-AA6A52A63A48}"/>
              </a:ext>
            </a:extLst>
          </p:cNvPr>
          <p:cNvSpPr txBox="1"/>
          <p:nvPr/>
        </p:nvSpPr>
        <p:spPr>
          <a:xfrm>
            <a:off x="3490350" y="3458171"/>
            <a:ext cx="1940788" cy="1384995"/>
          </a:xfrm>
          <a:prstGeom prst="rect">
            <a:avLst/>
          </a:prstGeom>
          <a:noFill/>
        </p:spPr>
        <p:txBody>
          <a:bodyPr wrap="square" rtlCol="0">
            <a:spAutoFit/>
          </a:bodyPr>
          <a:lstStyle/>
          <a:p>
            <a:pPr algn="ctr"/>
            <a:r>
              <a:rPr lang="en-US" altLang="zh-CN" sz="2800" b="1" dirty="0">
                <a:solidFill>
                  <a:schemeClr val="bg1"/>
                </a:solidFill>
              </a:rPr>
              <a:t>Physical </a:t>
            </a:r>
          </a:p>
          <a:p>
            <a:pPr algn="ctr"/>
            <a:r>
              <a:rPr lang="en-US" altLang="zh-CN" sz="2800" b="1" dirty="0">
                <a:solidFill>
                  <a:schemeClr val="bg1"/>
                </a:solidFill>
              </a:rPr>
              <a:t>Conditions</a:t>
            </a:r>
          </a:p>
          <a:p>
            <a:pPr algn="ctr"/>
            <a:r>
              <a:rPr lang="en-US" altLang="zh-CN" sz="2800" b="1" dirty="0">
                <a:solidFill>
                  <a:schemeClr val="bg1"/>
                </a:solidFill>
              </a:rPr>
              <a:t>(</a:t>
            </a:r>
            <a:r>
              <a:rPr lang="zh-CN" altLang="en-US" sz="2800" b="1" dirty="0">
                <a:solidFill>
                  <a:schemeClr val="bg1"/>
                </a:solidFill>
              </a:rPr>
              <a:t>身体状况</a:t>
            </a:r>
            <a:r>
              <a:rPr lang="en-US" altLang="zh-CN" sz="2800" b="1" dirty="0">
                <a:solidFill>
                  <a:schemeClr val="bg1"/>
                </a:solidFill>
              </a:rPr>
              <a:t>)</a:t>
            </a:r>
            <a:endParaRPr lang="zh-CN" altLang="en-US" sz="2800" b="1" dirty="0">
              <a:solidFill>
                <a:schemeClr val="bg1"/>
              </a:solidFill>
            </a:endParaRPr>
          </a:p>
        </p:txBody>
      </p:sp>
      <p:sp>
        <p:nvSpPr>
          <p:cNvPr id="11" name="文本框 10">
            <a:extLst>
              <a:ext uri="{FF2B5EF4-FFF2-40B4-BE49-F238E27FC236}">
                <a16:creationId xmlns:a16="http://schemas.microsoft.com/office/drawing/2014/main" id="{CF69CDCE-68CB-4392-AC05-5FBE31C9740A}"/>
              </a:ext>
            </a:extLst>
          </p:cNvPr>
          <p:cNvSpPr txBox="1"/>
          <p:nvPr/>
        </p:nvSpPr>
        <p:spPr>
          <a:xfrm>
            <a:off x="6402599" y="4534512"/>
            <a:ext cx="1506099" cy="830997"/>
          </a:xfrm>
          <a:prstGeom prst="rect">
            <a:avLst/>
          </a:prstGeom>
          <a:noFill/>
        </p:spPr>
        <p:txBody>
          <a:bodyPr wrap="square" rtlCol="0">
            <a:spAutoFit/>
          </a:bodyPr>
          <a:lstStyle/>
          <a:p>
            <a:pPr algn="ctr"/>
            <a:r>
              <a:rPr lang="en-US" altLang="zh-CN" sz="2400" b="1" dirty="0">
                <a:solidFill>
                  <a:schemeClr val="bg1"/>
                </a:solidFill>
              </a:rPr>
              <a:t>Hard practice</a:t>
            </a:r>
            <a:endParaRPr lang="zh-CN" altLang="en-US" sz="2400" b="1" dirty="0">
              <a:solidFill>
                <a:schemeClr val="bg1"/>
              </a:solidFill>
            </a:endParaRPr>
          </a:p>
        </p:txBody>
      </p:sp>
      <p:sp>
        <p:nvSpPr>
          <p:cNvPr id="12" name="文本框 11">
            <a:extLst>
              <a:ext uri="{FF2B5EF4-FFF2-40B4-BE49-F238E27FC236}">
                <a16:creationId xmlns:a16="http://schemas.microsoft.com/office/drawing/2014/main" id="{94060D8F-6368-4F56-96D6-58E5C0AE403E}"/>
              </a:ext>
            </a:extLst>
          </p:cNvPr>
          <p:cNvSpPr txBox="1"/>
          <p:nvPr/>
        </p:nvSpPr>
        <p:spPr>
          <a:xfrm>
            <a:off x="8814266" y="5598153"/>
            <a:ext cx="1809741" cy="461665"/>
          </a:xfrm>
          <a:prstGeom prst="rect">
            <a:avLst/>
          </a:prstGeom>
          <a:noFill/>
        </p:spPr>
        <p:txBody>
          <a:bodyPr wrap="square" rtlCol="0">
            <a:spAutoFit/>
          </a:bodyPr>
          <a:lstStyle/>
          <a:p>
            <a:pPr algn="ctr"/>
            <a:r>
              <a:rPr lang="en-US" altLang="zh-CN" sz="2400" b="1" dirty="0">
                <a:solidFill>
                  <a:schemeClr val="bg1"/>
                </a:solidFill>
              </a:rPr>
              <a:t>Personality</a:t>
            </a:r>
            <a:endParaRPr lang="zh-CN" altLang="en-US" sz="2400" b="1" dirty="0">
              <a:solidFill>
                <a:schemeClr val="bg1"/>
              </a:solidFill>
            </a:endParaRPr>
          </a:p>
        </p:txBody>
      </p:sp>
    </p:spTree>
    <p:extLst>
      <p:ext uri="{BB962C8B-B14F-4D97-AF65-F5344CB8AC3E}">
        <p14:creationId xmlns:p14="http://schemas.microsoft.com/office/powerpoint/2010/main" val="754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8"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DA20C-7415-4E6F-95B8-B15BE088214F}"/>
              </a:ext>
            </a:extLst>
          </p:cNvPr>
          <p:cNvSpPr>
            <a:spLocks noGrp="1"/>
          </p:cNvSpPr>
          <p:nvPr>
            <p:ph type="title"/>
          </p:nvPr>
        </p:nvSpPr>
        <p:spPr>
          <a:xfrm>
            <a:off x="268771" y="94033"/>
            <a:ext cx="11005585" cy="1320800"/>
          </a:xfrm>
        </p:spPr>
        <p:txBody>
          <a:bodyPr/>
          <a:lstStyle/>
          <a:p>
            <a:r>
              <a:rPr lang="en-US" altLang="zh-CN" dirty="0"/>
              <a:t>Work in groups. Discuss and report in roles</a:t>
            </a:r>
            <a:endParaRPr lang="zh-CN" altLang="en-US" dirty="0"/>
          </a:p>
        </p:txBody>
      </p:sp>
      <p:sp>
        <p:nvSpPr>
          <p:cNvPr id="3" name="内容占位符 2">
            <a:extLst>
              <a:ext uri="{FF2B5EF4-FFF2-40B4-BE49-F238E27FC236}">
                <a16:creationId xmlns:a16="http://schemas.microsoft.com/office/drawing/2014/main" id="{242140A6-684A-4FF6-9F5D-89A301E9A3CB}"/>
              </a:ext>
            </a:extLst>
          </p:cNvPr>
          <p:cNvSpPr>
            <a:spLocks noGrp="1"/>
          </p:cNvSpPr>
          <p:nvPr>
            <p:ph idx="1"/>
          </p:nvPr>
        </p:nvSpPr>
        <p:spPr>
          <a:xfrm>
            <a:off x="520250" y="690664"/>
            <a:ext cx="11151500" cy="5807413"/>
          </a:xfrm>
        </p:spPr>
        <p:txBody>
          <a:bodyPr>
            <a:normAutofit lnSpcReduction="10000"/>
          </a:bodyPr>
          <a:lstStyle/>
          <a:p>
            <a:r>
              <a:rPr lang="en-US" altLang="zh-CN" sz="2800" b="1" dirty="0">
                <a:solidFill>
                  <a:schemeClr val="accent2">
                    <a:lumMod val="50000"/>
                  </a:schemeClr>
                </a:solidFill>
              </a:rPr>
              <a:t>What does Ma Hu do to change his fate?</a:t>
            </a:r>
          </a:p>
          <a:p>
            <a:pPr marL="0" indent="0">
              <a:buNone/>
            </a:pPr>
            <a:r>
              <a:rPr lang="en-US" altLang="zh-CN" sz="2800" b="1" dirty="0">
                <a:solidFill>
                  <a:schemeClr val="accent1">
                    <a:lumMod val="75000"/>
                  </a:schemeClr>
                </a:solidFill>
              </a:rPr>
              <a:t>Student1: Ma Hu</a:t>
            </a:r>
            <a:r>
              <a:rPr lang="en-US" altLang="zh-CN" dirty="0"/>
              <a:t>____________________________________________________________</a:t>
            </a:r>
          </a:p>
          <a:p>
            <a:pPr marL="0" indent="0">
              <a:buNone/>
            </a:pPr>
            <a:r>
              <a:rPr lang="en-US" altLang="zh-CN" dirty="0"/>
              <a:t>___________________________________________________________________________</a:t>
            </a:r>
          </a:p>
          <a:p>
            <a:pPr marL="0" indent="0">
              <a:buNone/>
            </a:pPr>
            <a:r>
              <a:rPr lang="en-US" altLang="zh-CN" dirty="0"/>
              <a:t>    </a:t>
            </a:r>
            <a:r>
              <a:rPr lang="en-US" altLang="zh-CN" sz="2800" b="1" dirty="0">
                <a:solidFill>
                  <a:schemeClr val="accent2">
                    <a:lumMod val="50000"/>
                  </a:schemeClr>
                </a:solidFill>
              </a:rPr>
              <a:t>What does Lu </a:t>
            </a:r>
            <a:r>
              <a:rPr lang="en-US" altLang="zh-CN" sz="2800" b="1" dirty="0" err="1">
                <a:solidFill>
                  <a:schemeClr val="accent2">
                    <a:lumMod val="50000"/>
                  </a:schemeClr>
                </a:solidFill>
              </a:rPr>
              <a:t>Qirui</a:t>
            </a:r>
            <a:r>
              <a:rPr lang="en-US" altLang="zh-CN" sz="2800" b="1" dirty="0">
                <a:solidFill>
                  <a:schemeClr val="accent2">
                    <a:lumMod val="50000"/>
                  </a:schemeClr>
                </a:solidFill>
              </a:rPr>
              <a:t> do to the change her future?</a:t>
            </a:r>
          </a:p>
          <a:p>
            <a:pPr marL="0" indent="0">
              <a:buNone/>
            </a:pPr>
            <a:r>
              <a:rPr lang="en-US" altLang="zh-CN" sz="2800" b="1" dirty="0">
                <a:solidFill>
                  <a:schemeClr val="accent1">
                    <a:lumMod val="75000"/>
                  </a:schemeClr>
                </a:solidFill>
              </a:rPr>
              <a:t>Student 2: Lu Qirui</a:t>
            </a:r>
            <a:r>
              <a:rPr lang="en-US" altLang="zh-CN" dirty="0"/>
              <a:t>_____________________________________________________________</a:t>
            </a:r>
          </a:p>
          <a:p>
            <a:pPr marL="0" indent="0">
              <a:buNone/>
            </a:pPr>
            <a:r>
              <a:rPr lang="en-US" altLang="zh-CN" dirty="0"/>
              <a:t>___________________________________________________________________________</a:t>
            </a:r>
          </a:p>
          <a:p>
            <a:pPr marL="0" indent="0">
              <a:buNone/>
            </a:pPr>
            <a:r>
              <a:rPr lang="en-US" altLang="zh-CN" dirty="0"/>
              <a:t> </a:t>
            </a:r>
            <a:r>
              <a:rPr lang="en-US" altLang="zh-CN" sz="3000" b="1" dirty="0">
                <a:solidFill>
                  <a:schemeClr val="accent1">
                    <a:lumMod val="75000"/>
                  </a:schemeClr>
                </a:solidFill>
              </a:rPr>
              <a:t>Student 3:  </a:t>
            </a:r>
            <a:r>
              <a:rPr lang="en-US" altLang="zh-CN" sz="2800" b="1" dirty="0">
                <a:solidFill>
                  <a:schemeClr val="accent2">
                    <a:lumMod val="50000"/>
                  </a:schemeClr>
                </a:solidFill>
              </a:rPr>
              <a:t>From them ,we know that when a chance comes, we should</a:t>
            </a:r>
            <a:r>
              <a:rPr lang="en-US" altLang="zh-CN" dirty="0"/>
              <a:t>___________________________________________________________________.</a:t>
            </a:r>
            <a:r>
              <a:rPr lang="en-US" altLang="zh-CN" sz="2800" b="1" dirty="0">
                <a:solidFill>
                  <a:schemeClr val="accent2">
                    <a:lumMod val="50000"/>
                  </a:schemeClr>
                </a:solidFill>
              </a:rPr>
              <a:t>Before the chance comes , we should</a:t>
            </a:r>
            <a:r>
              <a:rPr lang="en-US" altLang="zh-CN" dirty="0"/>
              <a:t>__________________________________________</a:t>
            </a:r>
          </a:p>
          <a:p>
            <a:pPr marL="0" indent="0">
              <a:buNone/>
            </a:pPr>
            <a:r>
              <a:rPr lang="en-US" altLang="zh-CN" sz="3000" b="1" dirty="0">
                <a:solidFill>
                  <a:schemeClr val="accent1">
                    <a:lumMod val="75000"/>
                  </a:schemeClr>
                </a:solidFill>
              </a:rPr>
              <a:t>Student 4:  </a:t>
            </a:r>
            <a:r>
              <a:rPr lang="en-US" altLang="zh-CN" sz="2800" b="1" dirty="0">
                <a:solidFill>
                  <a:schemeClr val="accent2">
                    <a:lumMod val="50000"/>
                  </a:schemeClr>
                </a:solidFill>
              </a:rPr>
              <a:t>From now on ,as a student, we should/can____ </a:t>
            </a:r>
            <a:r>
              <a:rPr lang="en-US" altLang="zh-CN" dirty="0"/>
              <a:t>______________________________________________________________________________</a:t>
            </a:r>
          </a:p>
          <a:p>
            <a:pPr marL="0" indent="0">
              <a:buNone/>
            </a:pPr>
            <a:r>
              <a:rPr lang="en-US" altLang="zh-CN" dirty="0"/>
              <a:t>______________________</a:t>
            </a:r>
            <a:r>
              <a:rPr lang="en-US" altLang="zh-CN" sz="2800" b="1" dirty="0">
                <a:solidFill>
                  <a:schemeClr val="accent2">
                    <a:lumMod val="50000"/>
                  </a:schemeClr>
                </a:solidFill>
              </a:rPr>
              <a:t>to change our future.</a:t>
            </a:r>
          </a:p>
        </p:txBody>
      </p:sp>
    </p:spTree>
    <p:extLst>
      <p:ext uri="{BB962C8B-B14F-4D97-AF65-F5344CB8AC3E}">
        <p14:creationId xmlns:p14="http://schemas.microsoft.com/office/powerpoint/2010/main" val="3849811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8594BBF-208F-49F1-B0FA-0DC38BC4C9B4}"/>
              </a:ext>
            </a:extLst>
          </p:cNvPr>
          <p:cNvSpPr>
            <a:spLocks noGrp="1"/>
          </p:cNvSpPr>
          <p:nvPr>
            <p:ph idx="1"/>
          </p:nvPr>
        </p:nvSpPr>
        <p:spPr>
          <a:xfrm>
            <a:off x="517078" y="664590"/>
            <a:ext cx="10172918" cy="6363092"/>
          </a:xfrm>
        </p:spPr>
        <p:txBody>
          <a:bodyPr>
            <a:normAutofit/>
          </a:bodyPr>
          <a:lstStyle/>
          <a:p>
            <a:pPr algn="l" fontAlgn="base">
              <a:lnSpc>
                <a:spcPts val="1100"/>
              </a:lnSpc>
            </a:pPr>
            <a:r>
              <a:rPr lang="en-US" altLang="zh-CN" sz="2900" b="0" i="0" dirty="0">
                <a:solidFill>
                  <a:srgbClr val="000000"/>
                </a:solidFill>
                <a:effectLst/>
                <a:latin typeface="lucida grande"/>
              </a:rPr>
              <a:t>The lack of opportunity is ever the excuse of a weak,</a:t>
            </a:r>
          </a:p>
          <a:p>
            <a:pPr algn="l" fontAlgn="base">
              <a:lnSpc>
                <a:spcPts val="1100"/>
              </a:lnSpc>
            </a:pPr>
            <a:endParaRPr lang="en-US" altLang="zh-CN" sz="2900" dirty="0">
              <a:solidFill>
                <a:srgbClr val="000000"/>
              </a:solidFill>
              <a:latin typeface="lucida grande"/>
            </a:endParaRPr>
          </a:p>
          <a:p>
            <a:pPr algn="l" fontAlgn="base">
              <a:lnSpc>
                <a:spcPts val="1100"/>
              </a:lnSpc>
            </a:pPr>
            <a:r>
              <a:rPr lang="en-US" altLang="zh-CN" sz="2900" b="0" i="0" dirty="0">
                <a:solidFill>
                  <a:srgbClr val="000000"/>
                </a:solidFill>
                <a:effectLst/>
                <a:latin typeface="lucida grande"/>
              </a:rPr>
              <a:t> vacillating mind.</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意志脆弱优柔寡断的人，总是以缺乏机会作为借口。</a:t>
            </a:r>
            <a:br>
              <a:rPr lang="zh-CN" altLang="en-US" sz="2900" b="0" i="0" dirty="0">
                <a:solidFill>
                  <a:srgbClr val="000000"/>
                </a:solidFill>
                <a:effectLst/>
                <a:latin typeface="lucida grande"/>
              </a:rPr>
            </a:br>
            <a:endParaRPr lang="zh-CN" altLang="en-US" sz="2900" b="0" i="0" dirty="0">
              <a:solidFill>
                <a:srgbClr val="000000"/>
              </a:solidFill>
              <a:effectLst/>
              <a:latin typeface="lucida grande"/>
            </a:endParaRPr>
          </a:p>
          <a:p>
            <a:pPr algn="l" fontAlgn="base">
              <a:lnSpc>
                <a:spcPts val="1100"/>
              </a:lnSpc>
            </a:pPr>
            <a:r>
              <a:rPr lang="en-US" altLang="zh-CN" sz="2900" b="0" i="0" dirty="0">
                <a:solidFill>
                  <a:srgbClr val="000000"/>
                </a:solidFill>
                <a:effectLst/>
                <a:latin typeface="lucida grande"/>
              </a:rPr>
              <a:t>Opportunities!</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机会！</a:t>
            </a:r>
            <a:br>
              <a:rPr lang="zh-CN" altLang="en-US" sz="2900" b="0" i="0" dirty="0">
                <a:solidFill>
                  <a:srgbClr val="000000"/>
                </a:solidFill>
                <a:effectLst/>
                <a:latin typeface="lucida grande"/>
              </a:rPr>
            </a:br>
            <a:endParaRPr lang="zh-CN" altLang="en-US" sz="2900" b="0" i="0" dirty="0">
              <a:solidFill>
                <a:srgbClr val="000000"/>
              </a:solidFill>
              <a:effectLst/>
              <a:latin typeface="lucida grande"/>
            </a:endParaRPr>
          </a:p>
          <a:p>
            <a:pPr algn="l" fontAlgn="base">
              <a:lnSpc>
                <a:spcPts val="1100"/>
              </a:lnSpc>
            </a:pPr>
            <a:r>
              <a:rPr lang="en-US" altLang="zh-CN" sz="2900" b="0" i="0" dirty="0">
                <a:solidFill>
                  <a:srgbClr val="000000"/>
                </a:solidFill>
                <a:effectLst/>
                <a:latin typeface="lucida grande"/>
              </a:rPr>
              <a:t>Every life is full of them.</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在每个人的生活当中，无处不在。</a:t>
            </a:r>
            <a:br>
              <a:rPr lang="zh-CN" altLang="en-US" sz="2900" b="0" i="0" dirty="0">
                <a:solidFill>
                  <a:srgbClr val="000000"/>
                </a:solidFill>
                <a:effectLst/>
                <a:latin typeface="lucida grande"/>
              </a:rPr>
            </a:br>
            <a:endParaRPr lang="zh-CN" altLang="en-US" sz="2900" b="0" i="0" dirty="0">
              <a:solidFill>
                <a:srgbClr val="000000"/>
              </a:solidFill>
              <a:effectLst/>
              <a:latin typeface="lucida grande"/>
            </a:endParaRPr>
          </a:p>
          <a:p>
            <a:pPr algn="l" fontAlgn="base">
              <a:lnSpc>
                <a:spcPts val="1100"/>
              </a:lnSpc>
            </a:pPr>
            <a:r>
              <a:rPr lang="en-US" altLang="zh-CN" sz="2900" b="0" i="0" dirty="0">
                <a:solidFill>
                  <a:srgbClr val="000000"/>
                </a:solidFill>
                <a:effectLst/>
                <a:latin typeface="lucida grande"/>
              </a:rPr>
              <a:t>Every lesson in school or college is an opportunity.</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学校里的每一节课都是一次机会。</a:t>
            </a:r>
            <a:br>
              <a:rPr lang="zh-CN" altLang="en-US" sz="2900" b="0" i="0" dirty="0">
                <a:solidFill>
                  <a:srgbClr val="000000"/>
                </a:solidFill>
                <a:effectLst/>
                <a:latin typeface="lucida grande"/>
              </a:rPr>
            </a:br>
            <a:endParaRPr lang="zh-CN" altLang="en-US" sz="2900" b="0" i="0" dirty="0">
              <a:solidFill>
                <a:srgbClr val="000000"/>
              </a:solidFill>
              <a:effectLst/>
              <a:latin typeface="lucida grande"/>
            </a:endParaRPr>
          </a:p>
          <a:p>
            <a:pPr algn="l" fontAlgn="base">
              <a:lnSpc>
                <a:spcPts val="1100"/>
              </a:lnSpc>
            </a:pPr>
            <a:r>
              <a:rPr lang="en-US" altLang="zh-CN" sz="2900" b="0" i="0" dirty="0">
                <a:solidFill>
                  <a:srgbClr val="000000"/>
                </a:solidFill>
                <a:effectLst/>
                <a:latin typeface="lucida grande"/>
              </a:rPr>
              <a:t>Every examination is a chance in life.</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每一场考试都是人生的契机。</a:t>
            </a:r>
            <a:br>
              <a:rPr lang="zh-CN" altLang="en-US" sz="2900" b="0" i="0" dirty="0">
                <a:solidFill>
                  <a:srgbClr val="000000"/>
                </a:solidFill>
                <a:effectLst/>
                <a:latin typeface="lucida grande"/>
              </a:rPr>
            </a:br>
            <a:endParaRPr lang="zh-CN" altLang="en-US" sz="2900" b="0" i="0" dirty="0">
              <a:solidFill>
                <a:srgbClr val="000000"/>
              </a:solidFill>
              <a:effectLst/>
              <a:latin typeface="lucida grande"/>
            </a:endParaRPr>
          </a:p>
          <a:p>
            <a:pPr algn="l" fontAlgn="base">
              <a:lnSpc>
                <a:spcPts val="1100"/>
              </a:lnSpc>
            </a:pPr>
            <a:r>
              <a:rPr lang="en-US" altLang="zh-CN" sz="2900" b="0" i="0" dirty="0">
                <a:solidFill>
                  <a:srgbClr val="000000"/>
                </a:solidFill>
                <a:effectLst/>
                <a:latin typeface="lucida grande"/>
              </a:rPr>
              <a:t>Every proof of confidence in you is a great opportunity.</a:t>
            </a:r>
            <a:br>
              <a:rPr lang="en-US" altLang="zh-CN" sz="2900" b="0" i="0" dirty="0">
                <a:solidFill>
                  <a:srgbClr val="000000"/>
                </a:solidFill>
                <a:effectLst/>
                <a:latin typeface="lucida grande"/>
              </a:rPr>
            </a:br>
            <a:endParaRPr lang="en-US" altLang="zh-CN" sz="2900" b="0" i="0" dirty="0">
              <a:solidFill>
                <a:srgbClr val="000000"/>
              </a:solidFill>
              <a:effectLst/>
              <a:latin typeface="lucida grande"/>
            </a:endParaRPr>
          </a:p>
          <a:p>
            <a:pPr algn="l" fontAlgn="base">
              <a:lnSpc>
                <a:spcPts val="1100"/>
              </a:lnSpc>
            </a:pPr>
            <a:r>
              <a:rPr lang="zh-CN" altLang="en-US" sz="2900" b="0" i="0" dirty="0">
                <a:solidFill>
                  <a:srgbClr val="000000"/>
                </a:solidFill>
                <a:effectLst/>
                <a:latin typeface="lucida grande"/>
              </a:rPr>
              <a:t>每一份对你的信任，对你都是一次莫大的机会。</a:t>
            </a:r>
          </a:p>
          <a:p>
            <a:endParaRPr lang="zh-CN" altLang="en-US" dirty="0"/>
          </a:p>
        </p:txBody>
      </p:sp>
    </p:spTree>
    <p:extLst>
      <p:ext uri="{BB962C8B-B14F-4D97-AF65-F5344CB8AC3E}">
        <p14:creationId xmlns:p14="http://schemas.microsoft.com/office/powerpoint/2010/main" val="312053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5F895A-F68A-492D-8829-18E2FF8CD004}"/>
              </a:ext>
            </a:extLst>
          </p:cNvPr>
          <p:cNvSpPr>
            <a:spLocks noGrp="1"/>
          </p:cNvSpPr>
          <p:nvPr>
            <p:ph type="title"/>
          </p:nvPr>
        </p:nvSpPr>
        <p:spPr/>
        <p:txBody>
          <a:bodyPr/>
          <a:lstStyle/>
          <a:p>
            <a:r>
              <a:rPr lang="en-US" altLang="zh-CN" dirty="0"/>
              <a:t>Homework</a:t>
            </a:r>
            <a:endParaRPr lang="zh-CN" altLang="en-US" dirty="0"/>
          </a:p>
        </p:txBody>
      </p:sp>
      <p:sp>
        <p:nvSpPr>
          <p:cNvPr id="3" name="内容占位符 2">
            <a:extLst>
              <a:ext uri="{FF2B5EF4-FFF2-40B4-BE49-F238E27FC236}">
                <a16:creationId xmlns:a16="http://schemas.microsoft.com/office/drawing/2014/main" id="{DC2F08FF-372C-4E5A-86D0-5303F5FEA6B9}"/>
              </a:ext>
            </a:extLst>
          </p:cNvPr>
          <p:cNvSpPr>
            <a:spLocks noGrp="1"/>
          </p:cNvSpPr>
          <p:nvPr>
            <p:ph idx="1"/>
          </p:nvPr>
        </p:nvSpPr>
        <p:spPr>
          <a:xfrm>
            <a:off x="498224" y="1488613"/>
            <a:ext cx="11016442" cy="3880773"/>
          </a:xfrm>
        </p:spPr>
        <p:txBody>
          <a:bodyPr>
            <a:normAutofit/>
          </a:bodyPr>
          <a:lstStyle/>
          <a:p>
            <a:r>
              <a:rPr lang="en-US" altLang="zh-CN" sz="2800" dirty="0"/>
              <a:t>Learn more about other stories about how they change their fate and share them with your classmates</a:t>
            </a:r>
          </a:p>
          <a:p>
            <a:endParaRPr lang="en-US" altLang="zh-CN" sz="2800" dirty="0"/>
          </a:p>
          <a:p>
            <a:r>
              <a:rPr lang="en-US" altLang="zh-CN" sz="2800" dirty="0"/>
              <a:t>Polish your report carefully</a:t>
            </a:r>
          </a:p>
          <a:p>
            <a:endParaRPr lang="en-US" altLang="zh-CN" sz="2800" dirty="0"/>
          </a:p>
          <a:p>
            <a:r>
              <a:rPr lang="en-US" altLang="zh-CN" sz="2800" dirty="0"/>
              <a:t>Give a helping hand to the children like Ma Hu in your life</a:t>
            </a:r>
          </a:p>
          <a:p>
            <a:endParaRPr lang="en-US" altLang="zh-CN" sz="2800" dirty="0"/>
          </a:p>
          <a:p>
            <a:endParaRPr lang="en-US" altLang="zh-CN" sz="2800" dirty="0"/>
          </a:p>
          <a:p>
            <a:endParaRPr lang="zh-CN" altLang="en-US" sz="2800" dirty="0"/>
          </a:p>
        </p:txBody>
      </p:sp>
    </p:spTree>
    <p:extLst>
      <p:ext uri="{BB962C8B-B14F-4D97-AF65-F5344CB8AC3E}">
        <p14:creationId xmlns:p14="http://schemas.microsoft.com/office/powerpoint/2010/main" val="3190344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卷形: 垂直 2">
            <a:extLst>
              <a:ext uri="{FF2B5EF4-FFF2-40B4-BE49-F238E27FC236}">
                <a16:creationId xmlns:a16="http://schemas.microsoft.com/office/drawing/2014/main" id="{F844ECAD-F310-4F9C-861F-8C2394E4244C}"/>
              </a:ext>
            </a:extLst>
          </p:cNvPr>
          <p:cNvSpPr/>
          <p:nvPr/>
        </p:nvSpPr>
        <p:spPr>
          <a:xfrm>
            <a:off x="-1" y="103695"/>
            <a:ext cx="8521831" cy="661761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I am David, a Grade 9 student. Most classmates around me are trying their best to fight for their goals. But I have little interest in study now. I find the lessons are more and more difficult and I often get much lower marks than others. Maybe I’m really not clever. I want to give up. I just want to wait for the graduation and find a job. But in fact I’m not sure if my choice is right.</a:t>
            </a:r>
            <a:endParaRPr lang="zh-CN" altLang="en-US" sz="3200" dirty="0"/>
          </a:p>
        </p:txBody>
      </p:sp>
      <p:pic>
        <p:nvPicPr>
          <p:cNvPr id="6" name="图片 5">
            <a:extLst>
              <a:ext uri="{FF2B5EF4-FFF2-40B4-BE49-F238E27FC236}">
                <a16:creationId xmlns:a16="http://schemas.microsoft.com/office/drawing/2014/main" id="{995D0C56-ACB2-4CCF-BB62-EB6AC83BE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315" y="3161760"/>
            <a:ext cx="2865120" cy="2148840"/>
          </a:xfrm>
          <a:prstGeom prst="rect">
            <a:avLst/>
          </a:prstGeom>
        </p:spPr>
      </p:pic>
      <p:sp>
        <p:nvSpPr>
          <p:cNvPr id="7" name="文本框 6">
            <a:extLst>
              <a:ext uri="{FF2B5EF4-FFF2-40B4-BE49-F238E27FC236}">
                <a16:creationId xmlns:a16="http://schemas.microsoft.com/office/drawing/2014/main" id="{D2D51C36-75F6-405B-B8B1-3E9F28AE5C8D}"/>
              </a:ext>
            </a:extLst>
          </p:cNvPr>
          <p:cNvSpPr txBox="1"/>
          <p:nvPr/>
        </p:nvSpPr>
        <p:spPr>
          <a:xfrm>
            <a:off x="7503736" y="1184136"/>
            <a:ext cx="4688264" cy="1200329"/>
          </a:xfrm>
          <a:prstGeom prst="rect">
            <a:avLst/>
          </a:prstGeom>
          <a:noFill/>
        </p:spPr>
        <p:txBody>
          <a:bodyPr wrap="square" rtlCol="0">
            <a:spAutoFit/>
          </a:bodyPr>
          <a:lstStyle/>
          <a:p>
            <a:r>
              <a:rPr lang="en-US" altLang="zh-CN" sz="2400" b="1" dirty="0"/>
              <a:t>Group work: In group of 4</a:t>
            </a:r>
          </a:p>
          <a:p>
            <a:r>
              <a:rPr lang="en-US" altLang="zh-CN" sz="2400" b="1" dirty="0"/>
              <a:t>Make a report on how to help David change his situation.</a:t>
            </a:r>
            <a:endParaRPr lang="zh-CN" altLang="en-US" sz="2400" b="1" dirty="0"/>
          </a:p>
        </p:txBody>
      </p:sp>
    </p:spTree>
    <p:extLst>
      <p:ext uri="{BB962C8B-B14F-4D97-AF65-F5344CB8AC3E}">
        <p14:creationId xmlns:p14="http://schemas.microsoft.com/office/powerpoint/2010/main" val="105110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F24167-1002-4AFB-B89A-8E536140096A}"/>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48120316-6338-44D7-8E9B-D2C9F206343E}"/>
              </a:ext>
            </a:extLst>
          </p:cNvPr>
          <p:cNvSpPr>
            <a:spLocks noGrp="1"/>
          </p:cNvSpPr>
          <p:nvPr>
            <p:ph type="subTitle" idx="1"/>
          </p:nvPr>
        </p:nvSpPr>
        <p:spPr/>
        <p:txBody>
          <a:bodyPr/>
          <a:lstStyle/>
          <a:p>
            <a:endParaRPr lang="zh-CN" altLang="en-US"/>
          </a:p>
        </p:txBody>
      </p:sp>
      <p:pic>
        <p:nvPicPr>
          <p:cNvPr id="5" name="燃情版">
            <a:hlinkClick r:id="" action="ppaction://media"/>
            <a:extLst>
              <a:ext uri="{FF2B5EF4-FFF2-40B4-BE49-F238E27FC236}">
                <a16:creationId xmlns:a16="http://schemas.microsoft.com/office/drawing/2014/main" id="{5F8C112C-43C5-4630-A78E-834FC655CC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8168" y="79818"/>
            <a:ext cx="11635664" cy="5623400"/>
          </a:xfrm>
          <a:prstGeom prst="rect">
            <a:avLst/>
          </a:prstGeom>
        </p:spPr>
      </p:pic>
      <p:sp>
        <p:nvSpPr>
          <p:cNvPr id="6" name="矩形: 圆角 5">
            <a:extLst>
              <a:ext uri="{FF2B5EF4-FFF2-40B4-BE49-F238E27FC236}">
                <a16:creationId xmlns:a16="http://schemas.microsoft.com/office/drawing/2014/main" id="{8426EE0A-F63D-4843-AAFE-C49D3516C12E}"/>
              </a:ext>
            </a:extLst>
          </p:cNvPr>
          <p:cNvSpPr/>
          <p:nvPr/>
        </p:nvSpPr>
        <p:spPr>
          <a:xfrm>
            <a:off x="183822" y="5761317"/>
            <a:ext cx="11824355" cy="9806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A story of the documentary Tough Out (《</a:t>
            </a:r>
            <a:r>
              <a:rPr lang="zh-CN" altLang="en-US" sz="3600" dirty="0"/>
              <a:t>棒！少年</a:t>
            </a:r>
            <a:r>
              <a:rPr lang="en-US" altLang="zh-CN" sz="3600" dirty="0"/>
              <a:t>》)</a:t>
            </a:r>
            <a:endParaRPr lang="zh-CN" altLang="en-US" sz="3600" dirty="0"/>
          </a:p>
        </p:txBody>
      </p:sp>
    </p:spTree>
    <p:extLst>
      <p:ext uri="{BB962C8B-B14F-4D97-AF65-F5344CB8AC3E}">
        <p14:creationId xmlns:p14="http://schemas.microsoft.com/office/powerpoint/2010/main" val="271349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卷形: 垂直 3">
            <a:extLst>
              <a:ext uri="{FF2B5EF4-FFF2-40B4-BE49-F238E27FC236}">
                <a16:creationId xmlns:a16="http://schemas.microsoft.com/office/drawing/2014/main" id="{206DC27C-C758-4E4D-8BB4-80815FE6ADCA}"/>
              </a:ext>
            </a:extLst>
          </p:cNvPr>
          <p:cNvSpPr/>
          <p:nvPr/>
        </p:nvSpPr>
        <p:spPr>
          <a:xfrm>
            <a:off x="175259" y="126916"/>
            <a:ext cx="11485697" cy="6731083"/>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框 4">
            <a:extLst>
              <a:ext uri="{FF2B5EF4-FFF2-40B4-BE49-F238E27FC236}">
                <a16:creationId xmlns:a16="http://schemas.microsoft.com/office/drawing/2014/main" id="{BF344FC4-DA54-4D74-9C44-07EA90C18C0B}"/>
              </a:ext>
            </a:extLst>
          </p:cNvPr>
          <p:cNvSpPr txBox="1"/>
          <p:nvPr/>
        </p:nvSpPr>
        <p:spPr>
          <a:xfrm>
            <a:off x="933254" y="674400"/>
            <a:ext cx="10426045" cy="5509200"/>
          </a:xfrm>
          <a:prstGeom prst="rect">
            <a:avLst/>
          </a:prstGeom>
          <a:noFill/>
        </p:spPr>
        <p:txBody>
          <a:bodyPr wrap="square" rtlCol="0">
            <a:spAutoFit/>
          </a:bodyPr>
          <a:lstStyle/>
          <a:p>
            <a:pPr algn="ctr"/>
            <a:r>
              <a:rPr lang="en-US" altLang="zh-CN" sz="3200" dirty="0">
                <a:solidFill>
                  <a:schemeClr val="bg1"/>
                </a:solidFill>
              </a:rPr>
              <a:t>To David </a:t>
            </a:r>
          </a:p>
          <a:p>
            <a:pPr algn="ctr"/>
            <a:r>
              <a:rPr lang="en-US" altLang="zh-CN" sz="3200" dirty="0">
                <a:solidFill>
                  <a:schemeClr val="bg1"/>
                </a:solidFill>
              </a:rPr>
              <a:t>I’m sorry to hear that you want to give up study.</a:t>
            </a:r>
          </a:p>
          <a:p>
            <a:pPr algn="ctr"/>
            <a:r>
              <a:rPr lang="en-US" altLang="zh-CN" sz="3200" dirty="0">
                <a:solidFill>
                  <a:schemeClr val="bg1"/>
                </a:solidFill>
              </a:rPr>
              <a:t>Study is really __________________________________________</a:t>
            </a:r>
            <a:br>
              <a:rPr lang="en-US" altLang="zh-CN" sz="3200" dirty="0">
                <a:solidFill>
                  <a:schemeClr val="bg1"/>
                </a:solidFill>
              </a:rPr>
            </a:br>
            <a:r>
              <a:rPr lang="en-US" altLang="zh-CN" sz="3200" dirty="0">
                <a:solidFill>
                  <a:schemeClr val="bg1"/>
                </a:solidFill>
              </a:rPr>
              <a:t>________________________________________</a:t>
            </a:r>
          </a:p>
          <a:p>
            <a:pPr algn="ctr"/>
            <a:r>
              <a:rPr lang="en-US" altLang="zh-CN" sz="3200" dirty="0">
                <a:solidFill>
                  <a:schemeClr val="bg1"/>
                </a:solidFill>
              </a:rPr>
              <a:t>No one can achieve success easily. They get good marks because _______________________________</a:t>
            </a:r>
          </a:p>
          <a:p>
            <a:pPr algn="ctr"/>
            <a:r>
              <a:rPr lang="en-US" altLang="zh-CN" sz="3200" dirty="0">
                <a:solidFill>
                  <a:schemeClr val="bg1"/>
                </a:solidFill>
              </a:rPr>
              <a:t>_________________________________________</a:t>
            </a:r>
          </a:p>
          <a:p>
            <a:pPr algn="ctr"/>
            <a:r>
              <a:rPr lang="en-US" altLang="zh-CN" sz="3200" dirty="0">
                <a:solidFill>
                  <a:schemeClr val="bg1"/>
                </a:solidFill>
              </a:rPr>
              <a:t>     Prepare yourself well and try your best, you will </a:t>
            </a:r>
          </a:p>
          <a:p>
            <a:pPr algn="ctr"/>
            <a:r>
              <a:rPr lang="en-US" altLang="zh-CN" sz="3200" dirty="0">
                <a:solidFill>
                  <a:schemeClr val="bg1"/>
                </a:solidFill>
              </a:rPr>
              <a:t>find a better way. </a:t>
            </a:r>
          </a:p>
          <a:p>
            <a:pPr algn="ctr"/>
            <a:r>
              <a:rPr lang="en-US" altLang="zh-CN" sz="3200" dirty="0">
                <a:solidFill>
                  <a:schemeClr val="bg1"/>
                </a:solidFill>
              </a:rPr>
              <a:t>                                                  Best wishes  </a:t>
            </a:r>
            <a:endParaRPr lang="zh-CN" altLang="en-US" sz="3200" dirty="0">
              <a:solidFill>
                <a:schemeClr val="bg1"/>
              </a:solidFill>
            </a:endParaRPr>
          </a:p>
        </p:txBody>
      </p:sp>
    </p:spTree>
    <p:extLst>
      <p:ext uri="{BB962C8B-B14F-4D97-AF65-F5344CB8AC3E}">
        <p14:creationId xmlns:p14="http://schemas.microsoft.com/office/powerpoint/2010/main" val="738316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卷形: 垂直 2">
            <a:extLst>
              <a:ext uri="{FF2B5EF4-FFF2-40B4-BE49-F238E27FC236}">
                <a16:creationId xmlns:a16="http://schemas.microsoft.com/office/drawing/2014/main" id="{F844ECAD-F310-4F9C-861F-8C2394E4244C}"/>
              </a:ext>
            </a:extLst>
          </p:cNvPr>
          <p:cNvSpPr/>
          <p:nvPr/>
        </p:nvSpPr>
        <p:spPr>
          <a:xfrm>
            <a:off x="-1" y="103695"/>
            <a:ext cx="8521831" cy="661761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I am David and I live in a poor family. I often feel unconfident not only about it but also about the low marks in my study. And I don’t want my mother to work so hard to support my family. I plan to find a job directly after graduating from the middle school. But I know my mother won’t agree with it. She hopes that I can study further. I wonder how I can change the situation.</a:t>
            </a:r>
            <a:endParaRPr lang="zh-CN" altLang="en-US" sz="3200" dirty="0"/>
          </a:p>
        </p:txBody>
      </p:sp>
      <p:pic>
        <p:nvPicPr>
          <p:cNvPr id="6" name="图片 5">
            <a:extLst>
              <a:ext uri="{FF2B5EF4-FFF2-40B4-BE49-F238E27FC236}">
                <a16:creationId xmlns:a16="http://schemas.microsoft.com/office/drawing/2014/main" id="{995D0C56-ACB2-4CCF-BB62-EB6AC83BE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315" y="3161760"/>
            <a:ext cx="2865120" cy="2148840"/>
          </a:xfrm>
          <a:prstGeom prst="rect">
            <a:avLst/>
          </a:prstGeom>
        </p:spPr>
      </p:pic>
      <p:sp>
        <p:nvSpPr>
          <p:cNvPr id="7" name="文本框 6">
            <a:extLst>
              <a:ext uri="{FF2B5EF4-FFF2-40B4-BE49-F238E27FC236}">
                <a16:creationId xmlns:a16="http://schemas.microsoft.com/office/drawing/2014/main" id="{D2D51C36-75F6-405B-B8B1-3E9F28AE5C8D}"/>
              </a:ext>
            </a:extLst>
          </p:cNvPr>
          <p:cNvSpPr txBox="1"/>
          <p:nvPr/>
        </p:nvSpPr>
        <p:spPr>
          <a:xfrm>
            <a:off x="7503736" y="1184136"/>
            <a:ext cx="4688264" cy="1200329"/>
          </a:xfrm>
          <a:prstGeom prst="rect">
            <a:avLst/>
          </a:prstGeom>
          <a:noFill/>
        </p:spPr>
        <p:txBody>
          <a:bodyPr wrap="square" rtlCol="0">
            <a:spAutoFit/>
          </a:bodyPr>
          <a:lstStyle/>
          <a:p>
            <a:r>
              <a:rPr lang="en-US" altLang="zh-CN" sz="2400" b="1" dirty="0"/>
              <a:t>Group work: In group of 4</a:t>
            </a:r>
          </a:p>
          <a:p>
            <a:r>
              <a:rPr lang="en-US" altLang="zh-CN" sz="2400" b="1" dirty="0"/>
              <a:t>Make a report on how to help David change his situation.</a:t>
            </a:r>
            <a:endParaRPr lang="zh-CN" altLang="en-US" sz="2400" b="1" dirty="0"/>
          </a:p>
        </p:txBody>
      </p:sp>
    </p:spTree>
    <p:extLst>
      <p:ext uri="{BB962C8B-B14F-4D97-AF65-F5344CB8AC3E}">
        <p14:creationId xmlns:p14="http://schemas.microsoft.com/office/powerpoint/2010/main" val="909527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C0BAB30-3311-40F7-A874-4A02727FAFD0}"/>
              </a:ext>
            </a:extLst>
          </p:cNvPr>
          <p:cNvSpPr>
            <a:spLocks noGrp="1"/>
          </p:cNvSpPr>
          <p:nvPr>
            <p:ph idx="1"/>
          </p:nvPr>
        </p:nvSpPr>
        <p:spPr>
          <a:xfrm>
            <a:off x="366248" y="0"/>
            <a:ext cx="11662353" cy="6535132"/>
          </a:xfrm>
        </p:spPr>
        <p:txBody>
          <a:bodyPr>
            <a:normAutofit/>
          </a:bodyPr>
          <a:lstStyle/>
          <a:p>
            <a:pPr marL="0" indent="0">
              <a:buNone/>
            </a:pPr>
            <a:endParaRPr lang="en-US" altLang="zh-CN" dirty="0"/>
          </a:p>
          <a:p>
            <a:pPr marL="0" indent="0">
              <a:buNone/>
            </a:pPr>
            <a:r>
              <a:rPr lang="en-US" altLang="zh-CN" sz="3200" dirty="0">
                <a:solidFill>
                  <a:schemeClr val="accent1">
                    <a:lumMod val="50000"/>
                  </a:schemeClr>
                </a:solidFill>
              </a:rPr>
              <a:t>Work in groups</a:t>
            </a:r>
            <a:r>
              <a:rPr lang="en-US" altLang="zh-CN" sz="2400" b="1" dirty="0">
                <a:solidFill>
                  <a:schemeClr val="tx1"/>
                </a:solidFill>
              </a:rPr>
              <a:t>:  Discuss how they change their fate and report in roles</a:t>
            </a:r>
          </a:p>
          <a:p>
            <a:pPr marL="0" indent="0">
              <a:buNone/>
            </a:pPr>
            <a:r>
              <a:rPr lang="en-US" altLang="zh-CN" sz="2400" b="1" dirty="0">
                <a:solidFill>
                  <a:schemeClr val="accent2">
                    <a:lumMod val="75000"/>
                  </a:schemeClr>
                </a:solidFill>
              </a:rPr>
              <a:t>Student1: </a:t>
            </a:r>
            <a:r>
              <a:rPr lang="en-US" altLang="zh-CN" sz="2000" dirty="0"/>
              <a:t>Today</a:t>
            </a:r>
            <a:r>
              <a:rPr lang="en-US" altLang="zh-CN" sz="2400" b="1" dirty="0">
                <a:solidFill>
                  <a:schemeClr val="accent2">
                    <a:lumMod val="75000"/>
                  </a:schemeClr>
                </a:solidFill>
              </a:rPr>
              <a:t> </a:t>
            </a:r>
            <a:r>
              <a:rPr lang="en-US" altLang="zh-CN" sz="2000" dirty="0"/>
              <a:t>we learn about the stories of two students. They are almost of our age, but they have experienced a lot different from us.</a:t>
            </a:r>
          </a:p>
          <a:p>
            <a:pPr marL="0" indent="0">
              <a:buNone/>
            </a:pPr>
            <a:r>
              <a:rPr lang="en-US" altLang="zh-CN" sz="2400" b="1" dirty="0">
                <a:solidFill>
                  <a:schemeClr val="accent2">
                    <a:lumMod val="75000"/>
                  </a:schemeClr>
                </a:solidFill>
              </a:rPr>
              <a:t>Student2:  </a:t>
            </a:r>
            <a:r>
              <a:rPr lang="en-US" altLang="zh-CN" sz="2000" dirty="0"/>
              <a:t>Ma</a:t>
            </a:r>
            <a:r>
              <a:rPr lang="zh-CN" altLang="en-US" sz="2000" dirty="0"/>
              <a:t> </a:t>
            </a:r>
            <a:r>
              <a:rPr lang="en-US" altLang="zh-CN" sz="2000" dirty="0"/>
              <a:t>Hu</a:t>
            </a:r>
            <a:r>
              <a:rPr lang="zh-CN" altLang="en-US" sz="2000" dirty="0"/>
              <a:t> </a:t>
            </a:r>
            <a:r>
              <a:rPr lang="en-US" altLang="zh-CN" sz="2000" dirty="0"/>
              <a:t>is a boy lack money, … … and … … However, a charity baseball team came to him and he used it to change his fate. At first he often …… and almost……. But with the …..of his coaches, he learns to …………. instead. He is a good baseball player now and he dreams to become a member 0f …….. in the future. I believe he can do it.</a:t>
            </a:r>
          </a:p>
          <a:p>
            <a:pPr marL="0" indent="0">
              <a:buNone/>
            </a:pPr>
            <a:r>
              <a:rPr lang="en-US" altLang="zh-CN" sz="2400" b="1" dirty="0">
                <a:solidFill>
                  <a:schemeClr val="accent2">
                    <a:lumMod val="75000"/>
                  </a:schemeClr>
                </a:solidFill>
              </a:rPr>
              <a:t>Student3:  </a:t>
            </a:r>
            <a:r>
              <a:rPr lang="en-US" altLang="zh-CN" sz="2000" dirty="0"/>
              <a:t>Lu </a:t>
            </a:r>
            <a:r>
              <a:rPr lang="en-US" altLang="zh-CN" sz="2000" dirty="0" err="1"/>
              <a:t>Qirui</a:t>
            </a:r>
            <a:r>
              <a:rPr lang="en-US" altLang="zh-CN" sz="2000" dirty="0"/>
              <a:t>, a 15-year-old student in Hangzhou has prepared so long. Now the chance favors her. she is a girl with persistence(</a:t>
            </a:r>
            <a:r>
              <a:rPr lang="zh-CN" altLang="en-US" sz="2000" dirty="0"/>
              <a:t>毅力</a:t>
            </a:r>
            <a:r>
              <a:rPr lang="en-US" altLang="zh-CN" sz="2000" dirty="0"/>
              <a:t>)…………………..Since fourth grade, she has training hard. All these lead to her good………. and good…….and amazing ………….She sets up two new records in the training trial. She finished  a ……..in  ………seconds and finished a ……..in ……..seconds. </a:t>
            </a:r>
          </a:p>
          <a:p>
            <a:pPr marL="0" indent="0">
              <a:buNone/>
            </a:pPr>
            <a:r>
              <a:rPr lang="en-US" altLang="zh-CN" sz="2000" dirty="0"/>
              <a:t>Finally Tsinghua University high school offered its invitation to her. I believe she can take part in the</a:t>
            </a:r>
          </a:p>
          <a:p>
            <a:pPr marL="0" indent="0">
              <a:buNone/>
            </a:pPr>
            <a:r>
              <a:rPr lang="en-US" altLang="zh-CN" sz="2000" dirty="0"/>
              <a:t>Olympics in the future.</a:t>
            </a:r>
          </a:p>
          <a:p>
            <a:pPr marL="0" indent="0">
              <a:buNone/>
            </a:pPr>
            <a:r>
              <a:rPr lang="en-US" altLang="zh-CN" sz="2400" b="1" dirty="0">
                <a:solidFill>
                  <a:schemeClr val="accent2">
                    <a:lumMod val="75000"/>
                  </a:schemeClr>
                </a:solidFill>
              </a:rPr>
              <a:t>Student 4: </a:t>
            </a:r>
            <a:r>
              <a:rPr lang="en-US" altLang="zh-CN" sz="2000" dirty="0"/>
              <a:t>From them ,we know if we want to change our fate, on one hand ,we should……………..before the chance comes. On the other </a:t>
            </a:r>
            <a:r>
              <a:rPr lang="en-US" altLang="zh-CN" sz="2000" dirty="0" err="1"/>
              <a:t>hand,when</a:t>
            </a:r>
            <a:r>
              <a:rPr lang="en-US" altLang="zh-CN" sz="2000" dirty="0"/>
              <a:t> the chance comes, we………</a:t>
            </a:r>
          </a:p>
          <a:p>
            <a:endParaRPr lang="en-US" altLang="zh-CN" dirty="0"/>
          </a:p>
          <a:p>
            <a:pPr marL="0" indent="0">
              <a:buNone/>
            </a:pPr>
            <a:endParaRPr lang="zh-CN" altLang="en-US" dirty="0"/>
          </a:p>
        </p:txBody>
      </p:sp>
    </p:spTree>
    <p:extLst>
      <p:ext uri="{BB962C8B-B14F-4D97-AF65-F5344CB8AC3E}">
        <p14:creationId xmlns:p14="http://schemas.microsoft.com/office/powerpoint/2010/main" val="2838664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37EE51-F709-4FF2-A898-C61A2C473552}"/>
              </a:ext>
            </a:extLst>
          </p:cNvPr>
          <p:cNvSpPr>
            <a:spLocks noGrp="1"/>
          </p:cNvSpPr>
          <p:nvPr>
            <p:ph type="title"/>
          </p:nvPr>
        </p:nvSpPr>
        <p:spPr>
          <a:xfrm>
            <a:off x="517078" y="336223"/>
            <a:ext cx="8596668" cy="757286"/>
          </a:xfrm>
        </p:spPr>
        <p:txBody>
          <a:bodyPr/>
          <a:lstStyle/>
          <a:p>
            <a:r>
              <a:rPr lang="en-US" altLang="zh-CN" dirty="0"/>
              <a:t>Show time:</a:t>
            </a:r>
            <a:endParaRPr lang="zh-CN" altLang="en-US" dirty="0"/>
          </a:p>
        </p:txBody>
      </p:sp>
      <p:sp>
        <p:nvSpPr>
          <p:cNvPr id="3" name="内容占位符 2">
            <a:extLst>
              <a:ext uri="{FF2B5EF4-FFF2-40B4-BE49-F238E27FC236}">
                <a16:creationId xmlns:a16="http://schemas.microsoft.com/office/drawing/2014/main" id="{B53790B5-DE2E-4748-9C89-F3585A5FE9A4}"/>
              </a:ext>
            </a:extLst>
          </p:cNvPr>
          <p:cNvSpPr>
            <a:spLocks noGrp="1"/>
          </p:cNvSpPr>
          <p:nvPr>
            <p:ph idx="1"/>
          </p:nvPr>
        </p:nvSpPr>
        <p:spPr>
          <a:xfrm>
            <a:off x="667906" y="1093509"/>
            <a:ext cx="9409348" cy="4506013"/>
          </a:xfrm>
        </p:spPr>
        <p:txBody>
          <a:bodyPr>
            <a:normAutofit/>
          </a:bodyPr>
          <a:lstStyle/>
          <a:p>
            <a:pPr marL="0" indent="0">
              <a:buNone/>
            </a:pPr>
            <a:r>
              <a:rPr lang="en-US" altLang="zh-CN" sz="2800" b="1" dirty="0">
                <a:solidFill>
                  <a:schemeClr val="accent2">
                    <a:lumMod val="75000"/>
                  </a:schemeClr>
                </a:solidFill>
              </a:rPr>
              <a:t>Student1: </a:t>
            </a:r>
            <a:r>
              <a:rPr lang="en-US" altLang="zh-CN" sz="2800" dirty="0"/>
              <a:t>Today</a:t>
            </a:r>
            <a:r>
              <a:rPr lang="en-US" altLang="zh-CN" sz="2800" b="1" dirty="0">
                <a:solidFill>
                  <a:schemeClr val="accent2">
                    <a:lumMod val="75000"/>
                  </a:schemeClr>
                </a:solidFill>
              </a:rPr>
              <a:t> </a:t>
            </a:r>
            <a:r>
              <a:rPr lang="en-US" altLang="zh-CN" sz="2800" dirty="0"/>
              <a:t>we learn about the stories of two students. They are almost of our age, but they have experienced a lot different from us.</a:t>
            </a:r>
          </a:p>
          <a:p>
            <a:pPr marL="0" indent="0">
              <a:buNone/>
            </a:pPr>
            <a:r>
              <a:rPr lang="en-US" altLang="zh-CN" sz="2800" b="1" dirty="0">
                <a:solidFill>
                  <a:schemeClr val="accent2">
                    <a:lumMod val="75000"/>
                  </a:schemeClr>
                </a:solidFill>
              </a:rPr>
              <a:t>Student2:  </a:t>
            </a:r>
            <a:r>
              <a:rPr lang="en-US" altLang="zh-CN" sz="2800" dirty="0"/>
              <a:t>Ma</a:t>
            </a:r>
            <a:r>
              <a:rPr lang="zh-CN" altLang="en-US" sz="2800" dirty="0"/>
              <a:t> </a:t>
            </a:r>
            <a:r>
              <a:rPr lang="en-US" altLang="zh-CN" sz="2800" dirty="0"/>
              <a:t>Hu</a:t>
            </a:r>
            <a:r>
              <a:rPr lang="zh-CN" altLang="en-US" sz="2800" dirty="0"/>
              <a:t> </a:t>
            </a:r>
            <a:r>
              <a:rPr lang="en-US" altLang="zh-CN" sz="2800" dirty="0"/>
              <a:t>is a boy lack money, … … and … … However, a charity baseball team came to him and he used it to change his fate. At first he often …… and almost……. But with the …..of his coaches, he learns to …………. instead. He is a good baseball player now and he dreams to …….. in the future. I believe he can do it.</a:t>
            </a:r>
          </a:p>
          <a:p>
            <a:endParaRPr lang="zh-CN" altLang="en-US" dirty="0"/>
          </a:p>
        </p:txBody>
      </p:sp>
    </p:spTree>
    <p:extLst>
      <p:ext uri="{BB962C8B-B14F-4D97-AF65-F5344CB8AC3E}">
        <p14:creationId xmlns:p14="http://schemas.microsoft.com/office/powerpoint/2010/main" val="1923138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FC60BB-EE95-4F7F-AD3E-00F306D3AA10}"/>
              </a:ext>
            </a:extLst>
          </p:cNvPr>
          <p:cNvSpPr>
            <a:spLocks noGrp="1"/>
          </p:cNvSpPr>
          <p:nvPr>
            <p:ph type="title"/>
          </p:nvPr>
        </p:nvSpPr>
        <p:spPr>
          <a:xfrm>
            <a:off x="328543" y="156238"/>
            <a:ext cx="8596668" cy="1320800"/>
          </a:xfrm>
        </p:spPr>
        <p:txBody>
          <a:bodyPr/>
          <a:lstStyle/>
          <a:p>
            <a:r>
              <a:rPr lang="en-US" altLang="zh-CN" dirty="0"/>
              <a:t>Show time</a:t>
            </a:r>
            <a:endParaRPr lang="zh-CN" altLang="en-US" dirty="0"/>
          </a:p>
        </p:txBody>
      </p:sp>
      <p:sp>
        <p:nvSpPr>
          <p:cNvPr id="3" name="内容占位符 2">
            <a:extLst>
              <a:ext uri="{FF2B5EF4-FFF2-40B4-BE49-F238E27FC236}">
                <a16:creationId xmlns:a16="http://schemas.microsoft.com/office/drawing/2014/main" id="{2617F118-867E-4516-8D36-7FC858056DD2}"/>
              </a:ext>
            </a:extLst>
          </p:cNvPr>
          <p:cNvSpPr>
            <a:spLocks noGrp="1"/>
          </p:cNvSpPr>
          <p:nvPr>
            <p:ph idx="1"/>
          </p:nvPr>
        </p:nvSpPr>
        <p:spPr>
          <a:xfrm>
            <a:off x="328543" y="972812"/>
            <a:ext cx="10003234" cy="5277159"/>
          </a:xfrm>
        </p:spPr>
        <p:txBody>
          <a:bodyPr/>
          <a:lstStyle/>
          <a:p>
            <a:pPr marL="0" indent="0">
              <a:buNone/>
            </a:pPr>
            <a:r>
              <a:rPr lang="en-US" altLang="zh-CN" sz="2400" b="1" dirty="0">
                <a:solidFill>
                  <a:schemeClr val="accent2">
                    <a:lumMod val="75000"/>
                  </a:schemeClr>
                </a:solidFill>
              </a:rPr>
              <a:t>Student3:  </a:t>
            </a:r>
            <a:r>
              <a:rPr lang="en-US" altLang="zh-CN" sz="2400" dirty="0"/>
              <a:t>Lu </a:t>
            </a:r>
            <a:r>
              <a:rPr lang="en-US" altLang="zh-CN" sz="2400" dirty="0" err="1"/>
              <a:t>Qirui</a:t>
            </a:r>
            <a:r>
              <a:rPr lang="en-US" altLang="zh-CN" sz="2400" dirty="0"/>
              <a:t>, a 15-year-old student in Hangzhou has prepared so long. Now the chance favors her. she is a girl with persistence(</a:t>
            </a:r>
            <a:r>
              <a:rPr lang="zh-CN" altLang="en-US" sz="2400" dirty="0"/>
              <a:t>毅力</a:t>
            </a:r>
            <a:r>
              <a:rPr lang="en-US" altLang="zh-CN" sz="2400" dirty="0"/>
              <a:t>)…………………..Since fourth grade, she has training hard. All these lead to her good………. and good…….and amazing ………….She sets up two new records in the training trial. Finally Tsinghua University high school offered its invitation to her. I believe she can take part in the Olympics in the future.</a:t>
            </a:r>
          </a:p>
          <a:p>
            <a:pPr marL="0" indent="0">
              <a:buNone/>
            </a:pPr>
            <a:r>
              <a:rPr lang="en-US" altLang="zh-CN" sz="2400" b="1" dirty="0">
                <a:solidFill>
                  <a:schemeClr val="accent2">
                    <a:lumMod val="75000"/>
                  </a:schemeClr>
                </a:solidFill>
              </a:rPr>
              <a:t>Student 4: </a:t>
            </a:r>
            <a:r>
              <a:rPr lang="en-US" altLang="zh-CN" sz="2400" dirty="0"/>
              <a:t>From them ,we learn that if we want to change our fate, on one hand ,we should……………..before the chance comes. On the other hand, when the chance comes, we……………</a:t>
            </a:r>
          </a:p>
          <a:p>
            <a:endParaRPr lang="zh-CN" altLang="en-US" dirty="0"/>
          </a:p>
        </p:txBody>
      </p:sp>
    </p:spTree>
    <p:extLst>
      <p:ext uri="{BB962C8B-B14F-4D97-AF65-F5344CB8AC3E}">
        <p14:creationId xmlns:p14="http://schemas.microsoft.com/office/powerpoint/2010/main" val="3528263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602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5D29F59-23DC-4E53-85C5-0C756B90D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090" y="216816"/>
            <a:ext cx="3269435" cy="2177444"/>
          </a:xfrm>
          <a:prstGeom prst="rect">
            <a:avLst/>
          </a:prstGeom>
        </p:spPr>
      </p:pic>
      <p:sp>
        <p:nvSpPr>
          <p:cNvPr id="3" name="文本框 2">
            <a:extLst>
              <a:ext uri="{FF2B5EF4-FFF2-40B4-BE49-F238E27FC236}">
                <a16:creationId xmlns:a16="http://schemas.microsoft.com/office/drawing/2014/main" id="{A53495A3-5DB4-4201-A6DF-08F4CFF19103}"/>
              </a:ext>
            </a:extLst>
          </p:cNvPr>
          <p:cNvSpPr txBox="1"/>
          <p:nvPr/>
        </p:nvSpPr>
        <p:spPr>
          <a:xfrm>
            <a:off x="-94268" y="216816"/>
            <a:ext cx="11754148" cy="523220"/>
          </a:xfrm>
          <a:prstGeom prst="rect">
            <a:avLst/>
          </a:prstGeom>
          <a:noFill/>
        </p:spPr>
        <p:txBody>
          <a:bodyPr wrap="square" rtlCol="0">
            <a:spAutoFit/>
          </a:bodyPr>
          <a:lstStyle/>
          <a:p>
            <a:r>
              <a:rPr lang="en-US" altLang="zh-CN" sz="2800" dirty="0"/>
              <a:t>Group work: help them change their fates, choose one </a:t>
            </a:r>
            <a:r>
              <a:rPr lang="en-US" altLang="zh-CN" sz="2800" dirty="0">
                <a:solidFill>
                  <a:schemeClr val="bg1"/>
                </a:solidFill>
              </a:rPr>
              <a:t>to make a report</a:t>
            </a:r>
            <a:r>
              <a:rPr lang="en-US" altLang="zh-CN" sz="2800" dirty="0"/>
              <a:t>.</a:t>
            </a:r>
            <a:endParaRPr lang="zh-CN" altLang="en-US" sz="2800" dirty="0"/>
          </a:p>
        </p:txBody>
      </p:sp>
      <p:sp>
        <p:nvSpPr>
          <p:cNvPr id="4" name="卷形: 垂直 3">
            <a:extLst>
              <a:ext uri="{FF2B5EF4-FFF2-40B4-BE49-F238E27FC236}">
                <a16:creationId xmlns:a16="http://schemas.microsoft.com/office/drawing/2014/main" id="{A40FFE19-0DDB-469E-ACAB-FF9FA98E6450}"/>
              </a:ext>
            </a:extLst>
          </p:cNvPr>
          <p:cNvSpPr/>
          <p:nvPr/>
        </p:nvSpPr>
        <p:spPr>
          <a:xfrm>
            <a:off x="-94268" y="1783665"/>
            <a:ext cx="8107051" cy="5359139"/>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dirty="0">
              <a:latin typeface="+mj-ea"/>
              <a:ea typeface="+mj-ea"/>
            </a:endParaRPr>
          </a:p>
          <a:p>
            <a:pPr algn="ctr"/>
            <a:endParaRPr lang="en-US" altLang="zh-CN" sz="3200" dirty="0">
              <a:latin typeface="+mj-ea"/>
              <a:ea typeface="+mj-ea"/>
            </a:endParaRPr>
          </a:p>
          <a:p>
            <a:pPr algn="ctr"/>
            <a:r>
              <a:rPr lang="en-US" altLang="zh-CN" sz="3200" dirty="0">
                <a:latin typeface="+mj-ea"/>
                <a:ea typeface="+mj-ea"/>
              </a:rPr>
              <a:t>We lived in a distant village. The roads are very narrow and the people here live in a poor life. It often happens that sick people can’t afford to go to hospital and the children have no chances to receive education. But we are rich in beautiful  natural scenes and our village is famous for high-quality fruits. </a:t>
            </a:r>
          </a:p>
          <a:p>
            <a:pPr algn="ctr"/>
            <a:endParaRPr lang="en-US" altLang="zh-CN" sz="3200" dirty="0">
              <a:latin typeface="+mj-ea"/>
              <a:ea typeface="+mj-ea"/>
            </a:endParaRPr>
          </a:p>
          <a:p>
            <a:pPr algn="ctr"/>
            <a:endParaRPr lang="en-US" altLang="zh-CN" sz="3200" dirty="0">
              <a:latin typeface="+mj-ea"/>
              <a:ea typeface="+mj-ea"/>
            </a:endParaRPr>
          </a:p>
        </p:txBody>
      </p:sp>
      <p:pic>
        <p:nvPicPr>
          <p:cNvPr id="8" name="图片 7">
            <a:extLst>
              <a:ext uri="{FF2B5EF4-FFF2-40B4-BE49-F238E27FC236}">
                <a16:creationId xmlns:a16="http://schemas.microsoft.com/office/drawing/2014/main" id="{4A52B99C-3669-4431-86D7-B402F310A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381" y="3068574"/>
            <a:ext cx="4416361" cy="2473162"/>
          </a:xfrm>
          <a:prstGeom prst="rect">
            <a:avLst/>
          </a:prstGeom>
        </p:spPr>
      </p:pic>
      <p:sp>
        <p:nvSpPr>
          <p:cNvPr id="2" name="文本框 1">
            <a:extLst>
              <a:ext uri="{FF2B5EF4-FFF2-40B4-BE49-F238E27FC236}">
                <a16:creationId xmlns:a16="http://schemas.microsoft.com/office/drawing/2014/main" id="{0734CD0D-B46D-44E3-8AF5-AA91DEA63EC4}"/>
              </a:ext>
            </a:extLst>
          </p:cNvPr>
          <p:cNvSpPr txBox="1"/>
          <p:nvPr/>
        </p:nvSpPr>
        <p:spPr>
          <a:xfrm>
            <a:off x="50771" y="661686"/>
            <a:ext cx="8107051" cy="1200329"/>
          </a:xfrm>
          <a:prstGeom prst="rect">
            <a:avLst/>
          </a:prstGeom>
          <a:noFill/>
        </p:spPr>
        <p:txBody>
          <a:bodyPr wrap="square" rtlCol="0">
            <a:spAutoFit/>
          </a:bodyPr>
          <a:lstStyle/>
          <a:p>
            <a:r>
              <a:rPr lang="en-US" altLang="zh-CN" sz="2400" dirty="0"/>
              <a:t>If you are a anti-poverty project(</a:t>
            </a:r>
            <a:r>
              <a:rPr lang="zh-CN" altLang="en-US" sz="2400" dirty="0"/>
              <a:t>扶贫项目</a:t>
            </a:r>
            <a:r>
              <a:rPr lang="en-US" altLang="zh-CN" sz="2400" dirty="0"/>
              <a:t>)member, you receive a letter from the people in a poor village. Please  come up with some ideas to help change their life</a:t>
            </a:r>
            <a:endParaRPr lang="zh-CN" altLang="en-US" sz="2400" dirty="0"/>
          </a:p>
        </p:txBody>
      </p:sp>
    </p:spTree>
    <p:extLst>
      <p:ext uri="{BB962C8B-B14F-4D97-AF65-F5344CB8AC3E}">
        <p14:creationId xmlns:p14="http://schemas.microsoft.com/office/powerpoint/2010/main" val="1698150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957165-AA34-42C0-8DA0-0E3C80A2191F}"/>
              </a:ext>
            </a:extLst>
          </p:cNvPr>
          <p:cNvSpPr>
            <a:spLocks noGrp="1"/>
          </p:cNvSpPr>
          <p:nvPr>
            <p:ph type="title"/>
          </p:nvPr>
        </p:nvSpPr>
        <p:spPr>
          <a:xfrm>
            <a:off x="281409" y="0"/>
            <a:ext cx="8596668" cy="1320800"/>
          </a:xfrm>
        </p:spPr>
        <p:txBody>
          <a:bodyPr/>
          <a:lstStyle/>
          <a:p>
            <a:r>
              <a:rPr lang="en-US" altLang="zh-CN" dirty="0"/>
              <a:t>For you </a:t>
            </a:r>
            <a:endParaRPr lang="zh-CN" altLang="en-US" dirty="0"/>
          </a:p>
        </p:txBody>
      </p:sp>
      <p:pic>
        <p:nvPicPr>
          <p:cNvPr id="5" name="图片 4">
            <a:extLst>
              <a:ext uri="{FF2B5EF4-FFF2-40B4-BE49-F238E27FC236}">
                <a16:creationId xmlns:a16="http://schemas.microsoft.com/office/drawing/2014/main" id="{47A1BF2E-FE93-4516-A6E1-DDA7F4F1A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32" y="575035"/>
            <a:ext cx="4652412" cy="6858000"/>
          </a:xfrm>
          <a:prstGeom prst="rect">
            <a:avLst/>
          </a:prstGeom>
        </p:spPr>
      </p:pic>
      <p:pic>
        <p:nvPicPr>
          <p:cNvPr id="7" name="图片 6">
            <a:extLst>
              <a:ext uri="{FF2B5EF4-FFF2-40B4-BE49-F238E27FC236}">
                <a16:creationId xmlns:a16="http://schemas.microsoft.com/office/drawing/2014/main" id="{291F9541-315E-465C-AA00-9AE933FD1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32" y="505494"/>
            <a:ext cx="10187242" cy="6531616"/>
          </a:xfrm>
          <a:prstGeom prst="rect">
            <a:avLst/>
          </a:prstGeom>
        </p:spPr>
      </p:pic>
      <p:pic>
        <p:nvPicPr>
          <p:cNvPr id="11" name="图片 10">
            <a:extLst>
              <a:ext uri="{FF2B5EF4-FFF2-40B4-BE49-F238E27FC236}">
                <a16:creationId xmlns:a16="http://schemas.microsoft.com/office/drawing/2014/main" id="{A6635A20-BF32-4B63-AF1A-69DE97CAF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09" y="418333"/>
            <a:ext cx="9925018" cy="6858000"/>
          </a:xfrm>
          <a:prstGeom prst="rect">
            <a:avLst/>
          </a:prstGeom>
        </p:spPr>
      </p:pic>
      <p:pic>
        <p:nvPicPr>
          <p:cNvPr id="13" name="图片 12">
            <a:extLst>
              <a:ext uri="{FF2B5EF4-FFF2-40B4-BE49-F238E27FC236}">
                <a16:creationId xmlns:a16="http://schemas.microsoft.com/office/drawing/2014/main" id="{AA91C742-963A-4F03-BED8-C627989FF2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356" y="505494"/>
            <a:ext cx="9925018" cy="6858000"/>
          </a:xfrm>
          <a:prstGeom prst="rect">
            <a:avLst/>
          </a:prstGeom>
        </p:spPr>
      </p:pic>
      <p:pic>
        <p:nvPicPr>
          <p:cNvPr id="15" name="图片 14">
            <a:extLst>
              <a:ext uri="{FF2B5EF4-FFF2-40B4-BE49-F238E27FC236}">
                <a16:creationId xmlns:a16="http://schemas.microsoft.com/office/drawing/2014/main" id="{69FEA8D6-0683-467C-929F-48C002B4E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2367" y="0"/>
            <a:ext cx="8607266" cy="6858000"/>
          </a:xfrm>
          <a:prstGeom prst="rect">
            <a:avLst/>
          </a:prstGeom>
        </p:spPr>
      </p:pic>
    </p:spTree>
    <p:extLst>
      <p:ext uri="{BB962C8B-B14F-4D97-AF65-F5344CB8AC3E}">
        <p14:creationId xmlns:p14="http://schemas.microsoft.com/office/powerpoint/2010/main" val="250959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59ECF3E-E675-4EB8-9E7F-93EACD7CE757}"/>
              </a:ext>
            </a:extLst>
          </p:cNvPr>
          <p:cNvSpPr txBox="1"/>
          <p:nvPr/>
        </p:nvSpPr>
        <p:spPr>
          <a:xfrm>
            <a:off x="263951" y="735291"/>
            <a:ext cx="7890235" cy="3908762"/>
          </a:xfrm>
          <a:prstGeom prst="rect">
            <a:avLst/>
          </a:prstGeom>
          <a:noFill/>
        </p:spPr>
        <p:txBody>
          <a:bodyPr wrap="square" rtlCol="0">
            <a:spAutoFit/>
          </a:bodyPr>
          <a:lstStyle/>
          <a:p>
            <a:r>
              <a:rPr lang="en-US" altLang="zh-CN" sz="3600" dirty="0"/>
              <a:t>Your life, your fate, your future</a:t>
            </a:r>
          </a:p>
          <a:p>
            <a:r>
              <a:rPr lang="en-US" altLang="zh-CN" sz="3600" dirty="0"/>
              <a:t>Lie in your hand</a:t>
            </a:r>
          </a:p>
          <a:p>
            <a:r>
              <a:rPr lang="en-US" altLang="zh-CN" sz="3600" dirty="0"/>
              <a:t>The only chance to change it for you at present</a:t>
            </a:r>
          </a:p>
          <a:p>
            <a:r>
              <a:rPr lang="en-US" altLang="zh-CN" sz="3600" dirty="0"/>
              <a:t>Is </a:t>
            </a:r>
          </a:p>
          <a:p>
            <a:r>
              <a:rPr lang="en-US" altLang="zh-CN" sz="3600" dirty="0"/>
              <a:t>To </a:t>
            </a:r>
          </a:p>
          <a:p>
            <a:r>
              <a:rPr lang="en-US" altLang="zh-CN" sz="3200" dirty="0"/>
              <a:t>Study well </a:t>
            </a:r>
            <a:endParaRPr lang="zh-CN" altLang="en-US" sz="3200" dirty="0"/>
          </a:p>
        </p:txBody>
      </p:sp>
      <p:sp>
        <p:nvSpPr>
          <p:cNvPr id="5" name="矩形: 圆角 4">
            <a:extLst>
              <a:ext uri="{FF2B5EF4-FFF2-40B4-BE49-F238E27FC236}">
                <a16:creationId xmlns:a16="http://schemas.microsoft.com/office/drawing/2014/main" id="{D78239CC-B971-4C45-9169-5758A9F193C2}"/>
              </a:ext>
            </a:extLst>
          </p:cNvPr>
          <p:cNvSpPr/>
          <p:nvPr/>
        </p:nvSpPr>
        <p:spPr>
          <a:xfrm>
            <a:off x="5656083" y="2689672"/>
            <a:ext cx="6381947" cy="3070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Knowledge is power.</a:t>
            </a:r>
          </a:p>
          <a:p>
            <a:pPr algn="ctr"/>
            <a:r>
              <a:rPr lang="en-US" altLang="zh-CN" sz="2800" dirty="0"/>
              <a:t>              ----Francis Bacon</a:t>
            </a:r>
          </a:p>
          <a:p>
            <a:pPr algn="ctr"/>
            <a:r>
              <a:rPr lang="zh-CN" altLang="en-US" sz="4800" dirty="0"/>
              <a:t>知识改变命运。</a:t>
            </a:r>
            <a:endParaRPr lang="en-US" altLang="zh-CN" sz="4800" dirty="0"/>
          </a:p>
          <a:p>
            <a:pPr algn="ctr"/>
            <a:r>
              <a:rPr lang="en-US" altLang="zh-CN" sz="2800" dirty="0"/>
              <a:t>          ———</a:t>
            </a:r>
            <a:r>
              <a:rPr lang="zh-CN" altLang="en-US" sz="2800" dirty="0"/>
              <a:t>李嘉诚</a:t>
            </a:r>
            <a:endParaRPr lang="en-US" altLang="zh-CN" sz="2800" dirty="0"/>
          </a:p>
          <a:p>
            <a:pPr algn="ctr"/>
            <a:endParaRPr lang="zh-CN" altLang="en-US" sz="2800" dirty="0"/>
          </a:p>
        </p:txBody>
      </p:sp>
      <p:sp>
        <p:nvSpPr>
          <p:cNvPr id="3" name="心形 2">
            <a:extLst>
              <a:ext uri="{FF2B5EF4-FFF2-40B4-BE49-F238E27FC236}">
                <a16:creationId xmlns:a16="http://schemas.microsoft.com/office/drawing/2014/main" id="{FB775FDE-ABEF-470B-87F9-335253004A35}"/>
              </a:ext>
            </a:extLst>
          </p:cNvPr>
          <p:cNvSpPr/>
          <p:nvPr/>
        </p:nvSpPr>
        <p:spPr>
          <a:xfrm>
            <a:off x="2243580" y="2846894"/>
            <a:ext cx="3742441" cy="307010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Help yourself</a:t>
            </a:r>
          </a:p>
          <a:p>
            <a:pPr algn="ctr"/>
            <a:r>
              <a:rPr lang="en-US" altLang="zh-CN" sz="3200" dirty="0"/>
              <a:t>Help others</a:t>
            </a:r>
            <a:endParaRPr lang="zh-CN" altLang="en-US" sz="3200" dirty="0"/>
          </a:p>
        </p:txBody>
      </p:sp>
    </p:spTree>
    <p:extLst>
      <p:ext uri="{BB962C8B-B14F-4D97-AF65-F5344CB8AC3E}">
        <p14:creationId xmlns:p14="http://schemas.microsoft.com/office/powerpoint/2010/main" val="233106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1000"/>
                                        <p:tgtEl>
                                          <p:spTgt spid="4">
                                            <p:txEl>
                                              <p:pRg st="5" end="5"/>
                                            </p:txEl>
                                          </p:spTgt>
                                        </p:tgtEl>
                                      </p:cBhvr>
                                    </p:animEffect>
                                    <p:anim calcmode="lin" valueType="num">
                                      <p:cBhvr>
                                        <p:cTn id="3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a:extLst>
              <a:ext uri="{FF2B5EF4-FFF2-40B4-BE49-F238E27FC236}">
                <a16:creationId xmlns:a16="http://schemas.microsoft.com/office/drawing/2014/main" id="{0EFA51E0-1BE2-45BC-9C5C-EDFA4824066C}"/>
              </a:ext>
            </a:extLst>
          </p:cNvPr>
          <p:cNvGraphicFramePr>
            <a:graphicFrameLocks noGrp="1"/>
          </p:cNvGraphicFramePr>
          <p:nvPr>
            <p:ph idx="1"/>
            <p:extLst>
              <p:ext uri="{D42A27DB-BD31-4B8C-83A1-F6EECF244321}">
                <p14:modId xmlns:p14="http://schemas.microsoft.com/office/powerpoint/2010/main" val="2781284935"/>
              </p:ext>
            </p:extLst>
          </p:nvPr>
        </p:nvGraphicFramePr>
        <p:xfrm>
          <a:off x="285591" y="286068"/>
          <a:ext cx="10744518" cy="5253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文本框 6">
            <a:extLst>
              <a:ext uri="{FF2B5EF4-FFF2-40B4-BE49-F238E27FC236}">
                <a16:creationId xmlns:a16="http://schemas.microsoft.com/office/drawing/2014/main" id="{26C4990D-0EB9-493E-95F0-FB8CE6A02A81}"/>
              </a:ext>
            </a:extLst>
          </p:cNvPr>
          <p:cNvSpPr txBox="1"/>
          <p:nvPr/>
        </p:nvSpPr>
        <p:spPr>
          <a:xfrm>
            <a:off x="3143330" y="2301567"/>
            <a:ext cx="4320540" cy="1477328"/>
          </a:xfrm>
          <a:prstGeom prst="rect">
            <a:avLst/>
          </a:prstGeom>
          <a:noFill/>
        </p:spPr>
        <p:txBody>
          <a:bodyPr wrap="square" rtlCol="0">
            <a:spAutoFit/>
          </a:bodyPr>
          <a:lstStyle/>
          <a:p>
            <a:r>
              <a:rPr lang="en-US" altLang="zh-CN" dirty="0"/>
              <a:t>        </a:t>
            </a:r>
            <a:r>
              <a:rPr lang="en-US" altLang="zh-CN" sz="2400" dirty="0"/>
              <a:t>good  lower body strength</a:t>
            </a:r>
          </a:p>
          <a:p>
            <a:r>
              <a:rPr lang="en-US" altLang="zh-CN" sz="2400" dirty="0"/>
              <a:t>      good running rhythm</a:t>
            </a:r>
          </a:p>
          <a:p>
            <a:r>
              <a:rPr lang="en-US" altLang="zh-CN" sz="2400" dirty="0"/>
              <a:t>      amazing explosive power</a:t>
            </a:r>
          </a:p>
          <a:p>
            <a:endParaRPr lang="zh-CN" altLang="en-US" dirty="0"/>
          </a:p>
        </p:txBody>
      </p:sp>
      <p:sp>
        <p:nvSpPr>
          <p:cNvPr id="8" name="文本框 7">
            <a:extLst>
              <a:ext uri="{FF2B5EF4-FFF2-40B4-BE49-F238E27FC236}">
                <a16:creationId xmlns:a16="http://schemas.microsoft.com/office/drawing/2014/main" id="{D807256C-ECC7-4C55-8287-09582059F4A4}"/>
              </a:ext>
            </a:extLst>
          </p:cNvPr>
          <p:cNvSpPr txBox="1"/>
          <p:nvPr/>
        </p:nvSpPr>
        <p:spPr>
          <a:xfrm>
            <a:off x="4763187" y="1245947"/>
            <a:ext cx="2423160" cy="369332"/>
          </a:xfrm>
          <a:prstGeom prst="rect">
            <a:avLst/>
          </a:prstGeom>
          <a:noFill/>
        </p:spPr>
        <p:txBody>
          <a:bodyPr wrap="square" rtlCol="0">
            <a:spAutoFit/>
          </a:bodyPr>
          <a:lstStyle/>
          <a:p>
            <a:r>
              <a:rPr lang="en-US" altLang="zh-CN" dirty="0"/>
              <a:t>set two records</a:t>
            </a:r>
            <a:endParaRPr lang="zh-CN" altLang="en-US" dirty="0"/>
          </a:p>
        </p:txBody>
      </p:sp>
      <p:sp>
        <p:nvSpPr>
          <p:cNvPr id="10" name="文本框 9">
            <a:extLst>
              <a:ext uri="{FF2B5EF4-FFF2-40B4-BE49-F238E27FC236}">
                <a16:creationId xmlns:a16="http://schemas.microsoft.com/office/drawing/2014/main" id="{7384AE19-1ADB-45A3-8F36-43D1B2EFB1FB}"/>
              </a:ext>
            </a:extLst>
          </p:cNvPr>
          <p:cNvSpPr txBox="1"/>
          <p:nvPr/>
        </p:nvSpPr>
        <p:spPr>
          <a:xfrm>
            <a:off x="2011601" y="3826624"/>
            <a:ext cx="2865120" cy="1754326"/>
          </a:xfrm>
          <a:prstGeom prst="rect">
            <a:avLst/>
          </a:prstGeom>
          <a:noFill/>
        </p:spPr>
        <p:txBody>
          <a:bodyPr wrap="square" rtlCol="0">
            <a:spAutoFit/>
          </a:bodyPr>
          <a:lstStyle/>
          <a:p>
            <a:r>
              <a:rPr lang="en-US" altLang="zh-CN" dirty="0"/>
              <a:t>her persistence</a:t>
            </a:r>
          </a:p>
          <a:p>
            <a:r>
              <a:rPr lang="en-US" altLang="zh-CN" dirty="0"/>
              <a:t>hard work </a:t>
            </a:r>
          </a:p>
          <a:p>
            <a:r>
              <a:rPr lang="en-US" altLang="zh-CN" dirty="0"/>
              <a:t>______________</a:t>
            </a:r>
          </a:p>
          <a:p>
            <a:r>
              <a:rPr lang="en-US" altLang="zh-CN" dirty="0"/>
              <a:t>______________</a:t>
            </a:r>
          </a:p>
          <a:p>
            <a:endParaRPr lang="en-US" altLang="zh-CN" dirty="0"/>
          </a:p>
          <a:p>
            <a:endParaRPr lang="en-US" altLang="zh-CN" dirty="0"/>
          </a:p>
        </p:txBody>
      </p:sp>
      <p:sp>
        <p:nvSpPr>
          <p:cNvPr id="11" name="文本框 10">
            <a:extLst>
              <a:ext uri="{FF2B5EF4-FFF2-40B4-BE49-F238E27FC236}">
                <a16:creationId xmlns:a16="http://schemas.microsoft.com/office/drawing/2014/main" id="{B7E8DEDA-0C06-40DF-A390-751E23458137}"/>
              </a:ext>
            </a:extLst>
          </p:cNvPr>
          <p:cNvSpPr txBox="1"/>
          <p:nvPr/>
        </p:nvSpPr>
        <p:spPr>
          <a:xfrm>
            <a:off x="4831080" y="4070946"/>
            <a:ext cx="5482590" cy="1200329"/>
          </a:xfrm>
          <a:prstGeom prst="rect">
            <a:avLst/>
          </a:prstGeom>
          <a:noFill/>
        </p:spPr>
        <p:txBody>
          <a:bodyPr wrap="square" rtlCol="0">
            <a:spAutoFit/>
          </a:bodyPr>
          <a:lstStyle/>
          <a:p>
            <a:r>
              <a:rPr lang="en-US" altLang="zh-CN" dirty="0"/>
              <a:t>Since fourth grade, she woke up at _____ a.m.</a:t>
            </a:r>
          </a:p>
          <a:p>
            <a:r>
              <a:rPr lang="en-US" altLang="zh-CN" dirty="0"/>
              <a:t>she began training at ________ a.m.</a:t>
            </a:r>
          </a:p>
          <a:p>
            <a:r>
              <a:rPr lang="en-US" altLang="zh-CN" dirty="0"/>
              <a:t>she continued her training from_______ 4 p.m. to ______ p.m. </a:t>
            </a:r>
            <a:endParaRPr lang="zh-CN" altLang="en-US" dirty="0"/>
          </a:p>
        </p:txBody>
      </p:sp>
      <p:sp>
        <p:nvSpPr>
          <p:cNvPr id="12" name="箭头: 右 11">
            <a:extLst>
              <a:ext uri="{FF2B5EF4-FFF2-40B4-BE49-F238E27FC236}">
                <a16:creationId xmlns:a16="http://schemas.microsoft.com/office/drawing/2014/main" id="{251151CC-F41A-4683-B377-EA91A822098D}"/>
              </a:ext>
            </a:extLst>
          </p:cNvPr>
          <p:cNvSpPr/>
          <p:nvPr/>
        </p:nvSpPr>
        <p:spPr>
          <a:xfrm>
            <a:off x="2933700" y="896126"/>
            <a:ext cx="1066800" cy="612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result</a:t>
            </a:r>
            <a:endParaRPr lang="zh-CN" altLang="en-US" dirty="0"/>
          </a:p>
        </p:txBody>
      </p:sp>
      <p:sp>
        <p:nvSpPr>
          <p:cNvPr id="13" name="箭头: 右 12">
            <a:extLst>
              <a:ext uri="{FF2B5EF4-FFF2-40B4-BE49-F238E27FC236}">
                <a16:creationId xmlns:a16="http://schemas.microsoft.com/office/drawing/2014/main" id="{F0254537-5A7D-438D-8773-873F1F927080}"/>
              </a:ext>
            </a:extLst>
          </p:cNvPr>
          <p:cNvSpPr/>
          <p:nvPr/>
        </p:nvSpPr>
        <p:spPr>
          <a:xfrm>
            <a:off x="955662" y="1861961"/>
            <a:ext cx="2320290" cy="11694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Physical(</a:t>
            </a:r>
            <a:r>
              <a:rPr lang="zh-CN" altLang="en-US" sz="1600" dirty="0"/>
              <a:t>身体条件</a:t>
            </a:r>
            <a:r>
              <a:rPr lang="en-US" altLang="zh-CN" sz="1600" dirty="0"/>
              <a:t>) conditions</a:t>
            </a:r>
            <a:endParaRPr lang="zh-CN" altLang="en-US" sz="1600" dirty="0"/>
          </a:p>
        </p:txBody>
      </p:sp>
      <p:sp>
        <p:nvSpPr>
          <p:cNvPr id="14" name="箭头: 右 13">
            <a:extLst>
              <a:ext uri="{FF2B5EF4-FFF2-40B4-BE49-F238E27FC236}">
                <a16:creationId xmlns:a16="http://schemas.microsoft.com/office/drawing/2014/main" id="{FD7BE403-DEA9-4439-8B76-105C7BD93994}"/>
              </a:ext>
            </a:extLst>
          </p:cNvPr>
          <p:cNvSpPr/>
          <p:nvPr/>
        </p:nvSpPr>
        <p:spPr>
          <a:xfrm>
            <a:off x="-204483" y="3345221"/>
            <a:ext cx="2320290" cy="9150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Personality</a:t>
            </a:r>
            <a:endParaRPr lang="zh-CN" altLang="en-US" sz="2400" dirty="0"/>
          </a:p>
        </p:txBody>
      </p:sp>
      <p:sp>
        <p:nvSpPr>
          <p:cNvPr id="15" name="文本框 14">
            <a:extLst>
              <a:ext uri="{FF2B5EF4-FFF2-40B4-BE49-F238E27FC236}">
                <a16:creationId xmlns:a16="http://schemas.microsoft.com/office/drawing/2014/main" id="{065F9CCB-6F62-4583-9D96-C9EF3266BD5A}"/>
              </a:ext>
            </a:extLst>
          </p:cNvPr>
          <p:cNvSpPr txBox="1"/>
          <p:nvPr/>
        </p:nvSpPr>
        <p:spPr>
          <a:xfrm>
            <a:off x="1882140" y="4356521"/>
            <a:ext cx="3169920" cy="646331"/>
          </a:xfrm>
          <a:prstGeom prst="rect">
            <a:avLst/>
          </a:prstGeom>
          <a:noFill/>
        </p:spPr>
        <p:txBody>
          <a:bodyPr wrap="square" rtlCol="0">
            <a:spAutoFit/>
          </a:bodyPr>
          <a:lstStyle/>
          <a:p>
            <a:r>
              <a:rPr lang="en-US" altLang="zh-CN" dirty="0"/>
              <a:t>effective training</a:t>
            </a:r>
          </a:p>
          <a:p>
            <a:r>
              <a:rPr lang="en-US" altLang="zh-CN" dirty="0"/>
              <a:t>absolute self-discipline </a:t>
            </a:r>
            <a:endParaRPr lang="zh-CN" altLang="en-US" dirty="0"/>
          </a:p>
        </p:txBody>
      </p:sp>
      <p:cxnSp>
        <p:nvCxnSpPr>
          <p:cNvPr id="16" name="直接连接符 15">
            <a:extLst>
              <a:ext uri="{FF2B5EF4-FFF2-40B4-BE49-F238E27FC236}">
                <a16:creationId xmlns:a16="http://schemas.microsoft.com/office/drawing/2014/main" id="{42C4ECBA-BC0B-45D8-8045-140E4490CEA1}"/>
              </a:ext>
            </a:extLst>
          </p:cNvPr>
          <p:cNvCxnSpPr>
            <a:cxnSpLocks/>
          </p:cNvCxnSpPr>
          <p:nvPr/>
        </p:nvCxnSpPr>
        <p:spPr>
          <a:xfrm>
            <a:off x="3822781" y="2701982"/>
            <a:ext cx="352289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952F9851-4470-4BD5-BE21-02B2BA9857BA}"/>
              </a:ext>
            </a:extLst>
          </p:cNvPr>
          <p:cNvCxnSpPr>
            <a:cxnSpLocks/>
          </p:cNvCxnSpPr>
          <p:nvPr/>
        </p:nvCxnSpPr>
        <p:spPr>
          <a:xfrm>
            <a:off x="3822781" y="3044882"/>
            <a:ext cx="3522899"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9" name="直接连接符 18">
            <a:extLst>
              <a:ext uri="{FF2B5EF4-FFF2-40B4-BE49-F238E27FC236}">
                <a16:creationId xmlns:a16="http://schemas.microsoft.com/office/drawing/2014/main" id="{F7FAEFDE-BDF0-42E3-828E-178BC727FB50}"/>
              </a:ext>
            </a:extLst>
          </p:cNvPr>
          <p:cNvCxnSpPr>
            <a:cxnSpLocks/>
          </p:cNvCxnSpPr>
          <p:nvPr/>
        </p:nvCxnSpPr>
        <p:spPr>
          <a:xfrm>
            <a:off x="3746581" y="3486842"/>
            <a:ext cx="3522899"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矩形: 圆角 1">
            <a:extLst>
              <a:ext uri="{FF2B5EF4-FFF2-40B4-BE49-F238E27FC236}">
                <a16:creationId xmlns:a16="http://schemas.microsoft.com/office/drawing/2014/main" id="{B56FF652-1008-4AE0-B0D9-5321267356A6}"/>
              </a:ext>
            </a:extLst>
          </p:cNvPr>
          <p:cNvSpPr/>
          <p:nvPr/>
        </p:nvSpPr>
        <p:spPr>
          <a:xfrm>
            <a:off x="540104" y="5676148"/>
            <a:ext cx="9935852" cy="947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 prepare well step by step </a:t>
            </a:r>
            <a:endParaRPr lang="zh-CN" altLang="en-US" sz="4400" dirty="0"/>
          </a:p>
        </p:txBody>
      </p:sp>
      <p:sp>
        <p:nvSpPr>
          <p:cNvPr id="3" name="矩形: 圆顶角 2">
            <a:extLst>
              <a:ext uri="{FF2B5EF4-FFF2-40B4-BE49-F238E27FC236}">
                <a16:creationId xmlns:a16="http://schemas.microsoft.com/office/drawing/2014/main" id="{82EFDB49-F505-4AF5-93C8-E5D5775ADD4F}"/>
              </a:ext>
            </a:extLst>
          </p:cNvPr>
          <p:cNvSpPr/>
          <p:nvPr/>
        </p:nvSpPr>
        <p:spPr>
          <a:xfrm>
            <a:off x="1878330" y="3956932"/>
            <a:ext cx="7836895" cy="1399917"/>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Before the chance comes, we should</a:t>
            </a:r>
            <a:endParaRPr lang="zh-CN" altLang="en-US" sz="3600" dirty="0"/>
          </a:p>
        </p:txBody>
      </p:sp>
    </p:spTree>
    <p:extLst>
      <p:ext uri="{BB962C8B-B14F-4D97-AF65-F5344CB8AC3E}">
        <p14:creationId xmlns:p14="http://schemas.microsoft.com/office/powerpoint/2010/main" val="40843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F3E9EE9-2CB4-42A5-AA7F-90E1D8E26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463"/>
            <a:ext cx="11984477" cy="6420256"/>
          </a:xfrm>
          <a:prstGeom prst="rect">
            <a:avLst/>
          </a:prstGeom>
        </p:spPr>
      </p:pic>
      <p:sp>
        <p:nvSpPr>
          <p:cNvPr id="7" name="椭圆 6">
            <a:extLst>
              <a:ext uri="{FF2B5EF4-FFF2-40B4-BE49-F238E27FC236}">
                <a16:creationId xmlns:a16="http://schemas.microsoft.com/office/drawing/2014/main" id="{7C7B29B0-22CC-4926-8F37-FF9046EBC1D3}"/>
              </a:ext>
            </a:extLst>
          </p:cNvPr>
          <p:cNvSpPr/>
          <p:nvPr/>
        </p:nvSpPr>
        <p:spPr>
          <a:xfrm>
            <a:off x="3900791" y="3176080"/>
            <a:ext cx="2966936" cy="734438"/>
          </a:xfrm>
          <a:prstGeom prst="ellipse">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32C4C25-09D9-422A-91A7-B2585489D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23" y="124230"/>
            <a:ext cx="10940071" cy="6529489"/>
          </a:xfrm>
          <a:prstGeom prst="rect">
            <a:avLst/>
          </a:prstGeom>
        </p:spPr>
      </p:pic>
      <p:sp>
        <p:nvSpPr>
          <p:cNvPr id="11" name="矩形: 圆角 10">
            <a:extLst>
              <a:ext uri="{FF2B5EF4-FFF2-40B4-BE49-F238E27FC236}">
                <a16:creationId xmlns:a16="http://schemas.microsoft.com/office/drawing/2014/main" id="{C6F8DCB1-45AB-4905-A4C9-E5636D56DB63}"/>
              </a:ext>
            </a:extLst>
          </p:cNvPr>
          <p:cNvSpPr/>
          <p:nvPr/>
        </p:nvSpPr>
        <p:spPr>
          <a:xfrm>
            <a:off x="5909553" y="4537952"/>
            <a:ext cx="6074924" cy="2081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The main actors are the baseball players in the real life</a:t>
            </a:r>
            <a:endParaRPr lang="zh-CN" altLang="en-US" sz="3600" dirty="0"/>
          </a:p>
        </p:txBody>
      </p:sp>
      <p:sp>
        <p:nvSpPr>
          <p:cNvPr id="3" name="流程图: 可选过程 2">
            <a:extLst>
              <a:ext uri="{FF2B5EF4-FFF2-40B4-BE49-F238E27FC236}">
                <a16:creationId xmlns:a16="http://schemas.microsoft.com/office/drawing/2014/main" id="{2B2B0868-28E6-4FD1-A4DF-185A67FF7AE0}"/>
              </a:ext>
            </a:extLst>
          </p:cNvPr>
          <p:cNvSpPr/>
          <p:nvPr/>
        </p:nvSpPr>
        <p:spPr>
          <a:xfrm>
            <a:off x="846307" y="1848255"/>
            <a:ext cx="9484468" cy="26556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There are 40 million poor children in China. Many of them  are left-behind children or orphans in poor conditions. They </a:t>
            </a:r>
            <a:r>
              <a:rPr lang="en-US" altLang="zh-CN" sz="3600" dirty="0">
                <a:solidFill>
                  <a:schemeClr val="bg2">
                    <a:lumMod val="10000"/>
                  </a:schemeClr>
                </a:solidFill>
              </a:rPr>
              <a:t>lack</a:t>
            </a:r>
            <a:r>
              <a:rPr lang="en-US" altLang="zh-CN" sz="3600" dirty="0"/>
              <a:t> money, education and parental care.</a:t>
            </a:r>
            <a:endParaRPr lang="zh-CN" altLang="en-US" sz="3600" dirty="0"/>
          </a:p>
        </p:txBody>
      </p:sp>
      <p:sp>
        <p:nvSpPr>
          <p:cNvPr id="4" name="矩形: 圆角 3">
            <a:extLst>
              <a:ext uri="{FF2B5EF4-FFF2-40B4-BE49-F238E27FC236}">
                <a16:creationId xmlns:a16="http://schemas.microsoft.com/office/drawing/2014/main" id="{78473EA2-670B-414D-A4C1-EE0B2A173EAD}"/>
              </a:ext>
            </a:extLst>
          </p:cNvPr>
          <p:cNvSpPr/>
          <p:nvPr/>
        </p:nvSpPr>
        <p:spPr>
          <a:xfrm>
            <a:off x="695528" y="1964429"/>
            <a:ext cx="9786025" cy="2539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ltLang="zh-CN" sz="4000" dirty="0"/>
              <a:t>Why do they play baseball?</a:t>
            </a:r>
          </a:p>
          <a:p>
            <a:pPr marL="342900" indent="-342900" algn="ctr">
              <a:buAutoNum type="arabicPeriod"/>
            </a:pPr>
            <a:r>
              <a:rPr lang="en-US" altLang="zh-CN" sz="4000" dirty="0"/>
              <a:t> What’s  special about the baseball team?</a:t>
            </a:r>
            <a:endParaRPr lang="zh-CN" altLang="en-US" sz="4000" dirty="0"/>
          </a:p>
        </p:txBody>
      </p:sp>
    </p:spTree>
    <p:extLst>
      <p:ext uri="{BB962C8B-B14F-4D97-AF65-F5344CB8AC3E}">
        <p14:creationId xmlns:p14="http://schemas.microsoft.com/office/powerpoint/2010/main" val="261046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62C1C91-5305-47FF-90A3-01C1FA4BF55F}"/>
              </a:ext>
            </a:extLst>
          </p:cNvPr>
          <p:cNvSpPr txBox="1"/>
          <p:nvPr/>
        </p:nvSpPr>
        <p:spPr>
          <a:xfrm>
            <a:off x="7491166" y="2111604"/>
            <a:ext cx="5668652" cy="2308324"/>
          </a:xfrm>
          <a:prstGeom prst="rect">
            <a:avLst/>
          </a:prstGeom>
          <a:noFill/>
        </p:spPr>
        <p:txBody>
          <a:bodyPr wrap="square" rtlCol="0">
            <a:spAutoFit/>
          </a:bodyPr>
          <a:lstStyle/>
          <a:p>
            <a:r>
              <a:rPr lang="en-US" altLang="zh-CN" sz="3600" dirty="0">
                <a:solidFill>
                  <a:srgbClr val="C00000"/>
                </a:solidFill>
              </a:rPr>
              <a:t>Principal Zhang </a:t>
            </a:r>
            <a:r>
              <a:rPr lang="en-US" altLang="zh-CN" sz="3600" dirty="0" err="1">
                <a:solidFill>
                  <a:srgbClr val="C00000"/>
                </a:solidFill>
              </a:rPr>
              <a:t>Guimei</a:t>
            </a:r>
            <a:endParaRPr lang="en-US" altLang="zh-CN" sz="3600" dirty="0">
              <a:solidFill>
                <a:srgbClr val="C00000"/>
              </a:solidFill>
            </a:endParaRPr>
          </a:p>
          <a:p>
            <a:r>
              <a:rPr lang="en-US" altLang="zh-CN" sz="3600" dirty="0">
                <a:solidFill>
                  <a:srgbClr val="C00000"/>
                </a:solidFill>
              </a:rPr>
              <a:t>builds a all girls’ high school for these girls in mountain areas </a:t>
            </a:r>
            <a:endParaRPr lang="zh-CN" altLang="en-US" sz="3600" dirty="0">
              <a:solidFill>
                <a:srgbClr val="C00000"/>
              </a:solidFill>
            </a:endParaRPr>
          </a:p>
        </p:txBody>
      </p:sp>
      <p:pic>
        <p:nvPicPr>
          <p:cNvPr id="5" name="英文版的张桂梅">
            <a:hlinkClick r:id="" action="ppaction://media"/>
            <a:extLst>
              <a:ext uri="{FF2B5EF4-FFF2-40B4-BE49-F238E27FC236}">
                <a16:creationId xmlns:a16="http://schemas.microsoft.com/office/drawing/2014/main" id="{68C4E88B-FB05-48FA-BE0B-953F0692BCE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8697" y="0"/>
            <a:ext cx="6899880" cy="6858000"/>
          </a:xfrm>
          <a:prstGeom prst="rect">
            <a:avLst/>
          </a:prstGeom>
        </p:spPr>
      </p:pic>
    </p:spTree>
    <p:extLst>
      <p:ext uri="{BB962C8B-B14F-4D97-AF65-F5344CB8AC3E}">
        <p14:creationId xmlns:p14="http://schemas.microsoft.com/office/powerpoint/2010/main" val="40676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4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5BC30B-8E41-4479-88B2-60653017FF30}"/>
              </a:ext>
            </a:extLst>
          </p:cNvPr>
          <p:cNvSpPr>
            <a:spLocks noGrp="1"/>
          </p:cNvSpPr>
          <p:nvPr>
            <p:ph type="title"/>
          </p:nvPr>
        </p:nvSpPr>
        <p:spPr>
          <a:xfrm>
            <a:off x="0" y="530712"/>
            <a:ext cx="11030757" cy="1320800"/>
          </a:xfrm>
        </p:spPr>
        <p:txBody>
          <a:bodyPr>
            <a:normAutofit fontScale="90000"/>
          </a:bodyPr>
          <a:lstStyle/>
          <a:p>
            <a:r>
              <a:rPr lang="en-US" altLang="zh-CN" dirty="0">
                <a:solidFill>
                  <a:schemeClr val="accent1">
                    <a:lumMod val="75000"/>
                  </a:schemeClr>
                </a:solidFill>
              </a:rPr>
              <a:t>According to the passage, what help Lu </a:t>
            </a:r>
            <a:r>
              <a:rPr lang="en-US" altLang="zh-CN" dirty="0" err="1">
                <a:solidFill>
                  <a:schemeClr val="accent1">
                    <a:lumMod val="75000"/>
                  </a:schemeClr>
                </a:solidFill>
              </a:rPr>
              <a:t>Qirui</a:t>
            </a:r>
            <a:r>
              <a:rPr lang="en-US" altLang="zh-CN" dirty="0">
                <a:solidFill>
                  <a:schemeClr val="accent1">
                    <a:lumMod val="75000"/>
                  </a:schemeClr>
                </a:solidFill>
              </a:rPr>
              <a:t> to achieve the top speed at last?(      </a:t>
            </a:r>
            <a:r>
              <a:rPr lang="en-US" altLang="zh-CN" dirty="0"/>
              <a:t>)</a:t>
            </a:r>
            <a:r>
              <a:rPr lang="zh-CN" altLang="en-US" dirty="0">
                <a:solidFill>
                  <a:schemeClr val="accent2">
                    <a:lumMod val="50000"/>
                  </a:schemeClr>
                </a:solidFill>
              </a:rPr>
              <a:t>（</a:t>
            </a:r>
            <a:r>
              <a:rPr lang="en-US" altLang="zh-CN" dirty="0">
                <a:solidFill>
                  <a:schemeClr val="accent2">
                    <a:lumMod val="50000"/>
                  </a:schemeClr>
                </a:solidFill>
              </a:rPr>
              <a:t>multi choices</a:t>
            </a:r>
            <a:r>
              <a:rPr lang="zh-CN" altLang="en-US" dirty="0">
                <a:solidFill>
                  <a:schemeClr val="accent2">
                    <a:lumMod val="50000"/>
                  </a:schemeClr>
                </a:solidFill>
              </a:rPr>
              <a:t>多选）</a:t>
            </a:r>
            <a:r>
              <a:rPr lang="en-US" altLang="zh-CN" dirty="0"/>
              <a:t> </a:t>
            </a:r>
            <a:endParaRPr lang="zh-CN" altLang="en-US" dirty="0"/>
          </a:p>
        </p:txBody>
      </p:sp>
      <p:sp>
        <p:nvSpPr>
          <p:cNvPr id="3" name="内容占位符 2">
            <a:extLst>
              <a:ext uri="{FF2B5EF4-FFF2-40B4-BE49-F238E27FC236}">
                <a16:creationId xmlns:a16="http://schemas.microsoft.com/office/drawing/2014/main" id="{91975E43-88AE-4649-9535-3A28F9F9CB21}"/>
              </a:ext>
            </a:extLst>
          </p:cNvPr>
          <p:cNvSpPr>
            <a:spLocks noGrp="1"/>
          </p:cNvSpPr>
          <p:nvPr>
            <p:ph idx="1"/>
          </p:nvPr>
        </p:nvSpPr>
        <p:spPr>
          <a:xfrm>
            <a:off x="856443" y="1930400"/>
            <a:ext cx="8596668" cy="3880773"/>
          </a:xfrm>
        </p:spPr>
        <p:txBody>
          <a:bodyPr>
            <a:normAutofit/>
          </a:bodyPr>
          <a:lstStyle/>
          <a:p>
            <a:pPr marL="0" indent="0">
              <a:buNone/>
            </a:pPr>
            <a:r>
              <a:rPr lang="en-US" altLang="zh-CN" sz="3200" dirty="0">
                <a:solidFill>
                  <a:schemeClr val="accent2">
                    <a:lumMod val="50000"/>
                  </a:schemeClr>
                </a:solidFill>
              </a:rPr>
              <a:t>A. Her physical conditions (</a:t>
            </a:r>
            <a:r>
              <a:rPr lang="zh-CN" altLang="en-US" sz="3200" dirty="0">
                <a:solidFill>
                  <a:schemeClr val="accent2">
                    <a:lumMod val="50000"/>
                  </a:schemeClr>
                </a:solidFill>
              </a:rPr>
              <a:t>身体条件</a:t>
            </a:r>
            <a:r>
              <a:rPr lang="en-US" altLang="zh-CN" sz="3200" dirty="0">
                <a:solidFill>
                  <a:schemeClr val="accent2">
                    <a:lumMod val="50000"/>
                  </a:schemeClr>
                </a:solidFill>
              </a:rPr>
              <a:t>)</a:t>
            </a:r>
          </a:p>
          <a:p>
            <a:pPr marL="0" indent="0">
              <a:buNone/>
            </a:pPr>
            <a:r>
              <a:rPr lang="en-US" altLang="zh-CN" sz="3200" dirty="0">
                <a:solidFill>
                  <a:schemeClr val="accent2">
                    <a:lumMod val="50000"/>
                  </a:schemeClr>
                </a:solidFill>
              </a:rPr>
              <a:t>B. Her personality</a:t>
            </a:r>
          </a:p>
          <a:p>
            <a:pPr marL="0" indent="0">
              <a:buNone/>
            </a:pPr>
            <a:r>
              <a:rPr lang="en-US" altLang="zh-CN" sz="3200" dirty="0">
                <a:solidFill>
                  <a:schemeClr val="accent2">
                    <a:lumMod val="50000"/>
                  </a:schemeClr>
                </a:solidFill>
              </a:rPr>
              <a:t>C. Her hard practice</a:t>
            </a:r>
          </a:p>
          <a:p>
            <a:pPr marL="0" indent="0">
              <a:buNone/>
            </a:pPr>
            <a:r>
              <a:rPr lang="en-US" altLang="zh-CN" sz="3200" dirty="0">
                <a:solidFill>
                  <a:schemeClr val="accent2">
                    <a:lumMod val="50000"/>
                  </a:schemeClr>
                </a:solidFill>
              </a:rPr>
              <a:t>D. Her interest and talent</a:t>
            </a:r>
          </a:p>
          <a:p>
            <a:pPr marL="0" indent="0">
              <a:buNone/>
            </a:pPr>
            <a:r>
              <a:rPr lang="en-US" altLang="zh-CN" sz="3200" dirty="0">
                <a:solidFill>
                  <a:schemeClr val="accent2">
                    <a:lumMod val="50000"/>
                  </a:schemeClr>
                </a:solidFill>
              </a:rPr>
              <a:t>E. Her parents and other people</a:t>
            </a:r>
            <a:endParaRPr lang="zh-CN" altLang="en-US" sz="3200" dirty="0">
              <a:solidFill>
                <a:schemeClr val="accent2">
                  <a:lumMod val="50000"/>
                </a:schemeClr>
              </a:solidFill>
            </a:endParaRPr>
          </a:p>
        </p:txBody>
      </p:sp>
      <p:sp>
        <p:nvSpPr>
          <p:cNvPr id="4" name="星形: 五角 3">
            <a:extLst>
              <a:ext uri="{FF2B5EF4-FFF2-40B4-BE49-F238E27FC236}">
                <a16:creationId xmlns:a16="http://schemas.microsoft.com/office/drawing/2014/main" id="{57BE0DDC-F938-44FC-9FB4-93069A46F851}"/>
              </a:ext>
            </a:extLst>
          </p:cNvPr>
          <p:cNvSpPr/>
          <p:nvPr/>
        </p:nvSpPr>
        <p:spPr>
          <a:xfrm>
            <a:off x="677333" y="1967060"/>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星形: 五角 4">
            <a:extLst>
              <a:ext uri="{FF2B5EF4-FFF2-40B4-BE49-F238E27FC236}">
                <a16:creationId xmlns:a16="http://schemas.microsoft.com/office/drawing/2014/main" id="{485B50C8-C731-4F18-9043-4DB14760FC22}"/>
              </a:ext>
            </a:extLst>
          </p:cNvPr>
          <p:cNvSpPr/>
          <p:nvPr/>
        </p:nvSpPr>
        <p:spPr>
          <a:xfrm>
            <a:off x="694790" y="2550475"/>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星形: 五角 5">
            <a:extLst>
              <a:ext uri="{FF2B5EF4-FFF2-40B4-BE49-F238E27FC236}">
                <a16:creationId xmlns:a16="http://schemas.microsoft.com/office/drawing/2014/main" id="{A176E4C1-9FD5-418F-97F9-38C782DD4AC1}"/>
              </a:ext>
            </a:extLst>
          </p:cNvPr>
          <p:cNvSpPr/>
          <p:nvPr/>
        </p:nvSpPr>
        <p:spPr>
          <a:xfrm>
            <a:off x="694790" y="3140175"/>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星形: 五角 6">
            <a:extLst>
              <a:ext uri="{FF2B5EF4-FFF2-40B4-BE49-F238E27FC236}">
                <a16:creationId xmlns:a16="http://schemas.microsoft.com/office/drawing/2014/main" id="{AC0EC272-75E7-4C74-B409-6857F28C6D29}"/>
              </a:ext>
            </a:extLst>
          </p:cNvPr>
          <p:cNvSpPr/>
          <p:nvPr/>
        </p:nvSpPr>
        <p:spPr>
          <a:xfrm>
            <a:off x="677333" y="3729875"/>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五角 7">
            <a:extLst>
              <a:ext uri="{FF2B5EF4-FFF2-40B4-BE49-F238E27FC236}">
                <a16:creationId xmlns:a16="http://schemas.microsoft.com/office/drawing/2014/main" id="{5CB19766-2382-474B-B7DE-735339943C22}"/>
              </a:ext>
            </a:extLst>
          </p:cNvPr>
          <p:cNvSpPr/>
          <p:nvPr/>
        </p:nvSpPr>
        <p:spPr>
          <a:xfrm>
            <a:off x="694790" y="4393942"/>
            <a:ext cx="678730" cy="54675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话气泡: 矩形 8">
            <a:extLst>
              <a:ext uri="{FF2B5EF4-FFF2-40B4-BE49-F238E27FC236}">
                <a16:creationId xmlns:a16="http://schemas.microsoft.com/office/drawing/2014/main" id="{453FECD9-5FCF-4CF8-B12B-F76BAEE6EB0C}"/>
              </a:ext>
            </a:extLst>
          </p:cNvPr>
          <p:cNvSpPr/>
          <p:nvPr/>
        </p:nvSpPr>
        <p:spPr>
          <a:xfrm>
            <a:off x="4400572" y="1894457"/>
            <a:ext cx="7993930" cy="749956"/>
          </a:xfrm>
          <a:prstGeom prst="wedgeRectCallout">
            <a:avLst>
              <a:gd name="adj1" fmla="val -40997"/>
              <a:gd name="adj2" fmla="val -619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Para 3”Lu’s lower body strength and running rhythm are good…”</a:t>
            </a:r>
            <a:endParaRPr lang="zh-CN" altLang="en-US" sz="2000" dirty="0"/>
          </a:p>
        </p:txBody>
      </p:sp>
      <p:sp>
        <p:nvSpPr>
          <p:cNvPr id="10" name="对话气泡: 矩形 9">
            <a:extLst>
              <a:ext uri="{FF2B5EF4-FFF2-40B4-BE49-F238E27FC236}">
                <a16:creationId xmlns:a16="http://schemas.microsoft.com/office/drawing/2014/main" id="{10D63ACC-5F39-4529-BC31-9E86BE79919D}"/>
              </a:ext>
            </a:extLst>
          </p:cNvPr>
          <p:cNvSpPr/>
          <p:nvPr/>
        </p:nvSpPr>
        <p:spPr>
          <a:xfrm>
            <a:off x="1535173" y="2652862"/>
            <a:ext cx="8674056" cy="658825"/>
          </a:xfrm>
          <a:prstGeom prst="wedgeRectCallout">
            <a:avLst>
              <a:gd name="adj1" fmla="val -47801"/>
              <a:gd name="adj2" fmla="val -7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Para4 “Lu’s lightning speed is mainly the fruit of her persistence…….”</a:t>
            </a:r>
            <a:endParaRPr lang="zh-CN" altLang="en-US" dirty="0"/>
          </a:p>
        </p:txBody>
      </p:sp>
      <p:sp>
        <p:nvSpPr>
          <p:cNvPr id="11" name="对话气泡: 矩形 10">
            <a:extLst>
              <a:ext uri="{FF2B5EF4-FFF2-40B4-BE49-F238E27FC236}">
                <a16:creationId xmlns:a16="http://schemas.microsoft.com/office/drawing/2014/main" id="{BD8AC35A-8DA8-4F3F-8732-6D59EED70B84}"/>
              </a:ext>
            </a:extLst>
          </p:cNvPr>
          <p:cNvSpPr/>
          <p:nvPr/>
        </p:nvSpPr>
        <p:spPr>
          <a:xfrm>
            <a:off x="3435608" y="3294539"/>
            <a:ext cx="6553313" cy="622169"/>
          </a:xfrm>
          <a:prstGeom prst="wedgeRectCallout">
            <a:avLst>
              <a:gd name="adj1" fmla="val -39246"/>
              <a:gd name="adj2" fmla="val -693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Para 4 “She woke up at six every morning and began….”</a:t>
            </a:r>
            <a:endParaRPr lang="zh-CN" altLang="en-US" dirty="0"/>
          </a:p>
        </p:txBody>
      </p:sp>
      <p:sp>
        <p:nvSpPr>
          <p:cNvPr id="12" name="对话气泡: 矩形 11">
            <a:extLst>
              <a:ext uri="{FF2B5EF4-FFF2-40B4-BE49-F238E27FC236}">
                <a16:creationId xmlns:a16="http://schemas.microsoft.com/office/drawing/2014/main" id="{32386438-24C9-4563-8F6C-470E31056DBB}"/>
              </a:ext>
            </a:extLst>
          </p:cNvPr>
          <p:cNvSpPr/>
          <p:nvPr/>
        </p:nvSpPr>
        <p:spPr>
          <a:xfrm>
            <a:off x="1720795" y="3925158"/>
            <a:ext cx="7547788" cy="546755"/>
          </a:xfrm>
          <a:prstGeom prst="wedgeRectCallout">
            <a:avLst>
              <a:gd name="adj1" fmla="val -48934"/>
              <a:gd name="adj2" fmla="val -85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Para 5”I like exercising and running…….”</a:t>
            </a:r>
            <a:endParaRPr lang="zh-CN" altLang="en-US" dirty="0"/>
          </a:p>
        </p:txBody>
      </p:sp>
      <p:sp>
        <p:nvSpPr>
          <p:cNvPr id="13" name="对话气泡: 圆角矩形 12">
            <a:extLst>
              <a:ext uri="{FF2B5EF4-FFF2-40B4-BE49-F238E27FC236}">
                <a16:creationId xmlns:a16="http://schemas.microsoft.com/office/drawing/2014/main" id="{884338F5-6C87-403F-B3FC-ABCDF18AF22D}"/>
              </a:ext>
            </a:extLst>
          </p:cNvPr>
          <p:cNvSpPr/>
          <p:nvPr/>
        </p:nvSpPr>
        <p:spPr>
          <a:xfrm>
            <a:off x="1895608" y="4558385"/>
            <a:ext cx="8210746" cy="622169"/>
          </a:xfrm>
          <a:prstGeom prst="wedgeRoundRectCallout">
            <a:avLst>
              <a:gd name="adj1" fmla="val -41729"/>
              <a:gd name="adj2" fmla="val -7083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Para5 “My parents have always been supportive”</a:t>
            </a:r>
            <a:endParaRPr lang="zh-CN" altLang="en-US" dirty="0"/>
          </a:p>
        </p:txBody>
      </p:sp>
    </p:spTree>
    <p:extLst>
      <p:ext uri="{BB962C8B-B14F-4D97-AF65-F5344CB8AC3E}">
        <p14:creationId xmlns:p14="http://schemas.microsoft.com/office/powerpoint/2010/main" val="240234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5362FC-086D-468D-BF2C-192C329E378E}"/>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19C5A9BB-0C17-41F9-AEA0-5DB38BEE5FA3}"/>
              </a:ext>
            </a:extLst>
          </p:cNvPr>
          <p:cNvSpPr>
            <a:spLocks noGrp="1"/>
          </p:cNvSpPr>
          <p:nvPr>
            <p:ph idx="1"/>
          </p:nvPr>
        </p:nvSpPr>
        <p:spPr/>
        <p:txBody>
          <a:bodyPr/>
          <a:lstStyle/>
          <a:p>
            <a:endParaRPr lang="zh-CN" altLang="en-US"/>
          </a:p>
        </p:txBody>
      </p:sp>
    </p:spTree>
    <p:extLst>
      <p:ext uri="{BB962C8B-B14F-4D97-AF65-F5344CB8AC3E}">
        <p14:creationId xmlns:p14="http://schemas.microsoft.com/office/powerpoint/2010/main" val="950692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B475C6D-260F-4A18-B70D-1B7B8A546A90}"/>
              </a:ext>
            </a:extLst>
          </p:cNvPr>
          <p:cNvSpPr txBox="1"/>
          <p:nvPr/>
        </p:nvSpPr>
        <p:spPr>
          <a:xfrm>
            <a:off x="2392052" y="2623552"/>
            <a:ext cx="6103854" cy="523220"/>
          </a:xfrm>
          <a:prstGeom prst="rect">
            <a:avLst/>
          </a:prstGeom>
          <a:noFill/>
        </p:spPr>
        <p:txBody>
          <a:bodyPr wrap="square">
            <a:spAutoFit/>
          </a:bodyPr>
          <a:lstStyle/>
          <a:p>
            <a:pPr algn="ctr"/>
            <a:r>
              <a:rPr lang="en-US" altLang="zh-CN" sz="2800" dirty="0"/>
              <a:t>Amazing explosive power(</a:t>
            </a:r>
            <a:r>
              <a:rPr lang="zh-CN" altLang="en-US" sz="2800" dirty="0"/>
              <a:t>爆发力</a:t>
            </a:r>
            <a:r>
              <a:rPr lang="en-US" altLang="zh-CN" sz="2800" dirty="0"/>
              <a:t>) </a:t>
            </a:r>
            <a:endParaRPr lang="zh-CN" altLang="en-US" sz="2800" dirty="0"/>
          </a:p>
        </p:txBody>
      </p:sp>
      <p:sp>
        <p:nvSpPr>
          <p:cNvPr id="7" name="文本框 6">
            <a:extLst>
              <a:ext uri="{FF2B5EF4-FFF2-40B4-BE49-F238E27FC236}">
                <a16:creationId xmlns:a16="http://schemas.microsoft.com/office/drawing/2014/main" id="{BB5D0744-3047-4DDE-8FC8-1E0E53459656}"/>
              </a:ext>
            </a:extLst>
          </p:cNvPr>
          <p:cNvSpPr txBox="1"/>
          <p:nvPr/>
        </p:nvSpPr>
        <p:spPr>
          <a:xfrm>
            <a:off x="2998901" y="1796536"/>
            <a:ext cx="4553146" cy="523220"/>
          </a:xfrm>
          <a:prstGeom prst="rect">
            <a:avLst/>
          </a:prstGeom>
          <a:noFill/>
        </p:spPr>
        <p:txBody>
          <a:bodyPr wrap="square" rtlCol="0">
            <a:spAutoFit/>
          </a:bodyPr>
          <a:lstStyle/>
          <a:p>
            <a:pPr algn="ctr"/>
            <a:r>
              <a:rPr lang="en-US" altLang="zh-CN" sz="2800" dirty="0"/>
              <a:t>Good lower body strength </a:t>
            </a:r>
          </a:p>
        </p:txBody>
      </p:sp>
      <p:sp>
        <p:nvSpPr>
          <p:cNvPr id="8" name="文本框 7">
            <a:extLst>
              <a:ext uri="{FF2B5EF4-FFF2-40B4-BE49-F238E27FC236}">
                <a16:creationId xmlns:a16="http://schemas.microsoft.com/office/drawing/2014/main" id="{A4B58D2F-8D6F-4CCB-9FE8-CD6F2C386AE4}"/>
              </a:ext>
            </a:extLst>
          </p:cNvPr>
          <p:cNvSpPr txBox="1"/>
          <p:nvPr/>
        </p:nvSpPr>
        <p:spPr>
          <a:xfrm>
            <a:off x="2998901" y="2201738"/>
            <a:ext cx="4249134" cy="523220"/>
          </a:xfrm>
          <a:prstGeom prst="rect">
            <a:avLst/>
          </a:prstGeom>
          <a:noFill/>
        </p:spPr>
        <p:txBody>
          <a:bodyPr wrap="square" rtlCol="0">
            <a:spAutoFit/>
          </a:bodyPr>
          <a:lstStyle/>
          <a:p>
            <a:pPr algn="ctr"/>
            <a:r>
              <a:rPr lang="en-US" altLang="zh-CN" sz="2800" dirty="0"/>
              <a:t>Good running rhythm</a:t>
            </a:r>
          </a:p>
        </p:txBody>
      </p:sp>
      <p:sp>
        <p:nvSpPr>
          <p:cNvPr id="9" name="箭头: 上 8">
            <a:extLst>
              <a:ext uri="{FF2B5EF4-FFF2-40B4-BE49-F238E27FC236}">
                <a16:creationId xmlns:a16="http://schemas.microsoft.com/office/drawing/2014/main" id="{822D3244-03B9-4981-867B-F0CA07FE4AAD}"/>
              </a:ext>
            </a:extLst>
          </p:cNvPr>
          <p:cNvSpPr/>
          <p:nvPr/>
        </p:nvSpPr>
        <p:spPr>
          <a:xfrm>
            <a:off x="4699262" y="3167390"/>
            <a:ext cx="424206" cy="5232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DE3467A8-CADA-4EED-B0EC-711BA388405F}"/>
              </a:ext>
            </a:extLst>
          </p:cNvPr>
          <p:cNvSpPr txBox="1"/>
          <p:nvPr/>
        </p:nvSpPr>
        <p:spPr>
          <a:xfrm>
            <a:off x="1698003" y="420615"/>
            <a:ext cx="8501800" cy="954107"/>
          </a:xfrm>
          <a:prstGeom prst="rect">
            <a:avLst/>
          </a:prstGeom>
          <a:noFill/>
        </p:spPr>
        <p:txBody>
          <a:bodyPr wrap="square" rtlCol="0">
            <a:spAutoFit/>
          </a:bodyPr>
          <a:lstStyle/>
          <a:p>
            <a:r>
              <a:rPr lang="en-US" altLang="zh-CN" sz="2800" dirty="0"/>
              <a:t>              Set two new records </a:t>
            </a:r>
          </a:p>
          <a:p>
            <a:r>
              <a:rPr lang="en-US" altLang="zh-CN" sz="2800" dirty="0"/>
              <a:t>Be admitted into Tsinghua University High School</a:t>
            </a:r>
            <a:endParaRPr lang="zh-CN" altLang="en-US" sz="2800" dirty="0"/>
          </a:p>
        </p:txBody>
      </p:sp>
      <p:sp>
        <p:nvSpPr>
          <p:cNvPr id="11" name="箭头: 上 10">
            <a:extLst>
              <a:ext uri="{FF2B5EF4-FFF2-40B4-BE49-F238E27FC236}">
                <a16:creationId xmlns:a16="http://schemas.microsoft.com/office/drawing/2014/main" id="{44CBACF3-812A-4DF6-8084-B4962BB1268B}"/>
              </a:ext>
            </a:extLst>
          </p:cNvPr>
          <p:cNvSpPr/>
          <p:nvPr/>
        </p:nvSpPr>
        <p:spPr>
          <a:xfrm>
            <a:off x="4699262" y="1263192"/>
            <a:ext cx="523187" cy="634750"/>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20548C31-13DD-47F4-BEAE-4A2C197046EC}"/>
              </a:ext>
            </a:extLst>
          </p:cNvPr>
          <p:cNvSpPr txBox="1"/>
          <p:nvPr/>
        </p:nvSpPr>
        <p:spPr>
          <a:xfrm>
            <a:off x="1437587" y="3487661"/>
            <a:ext cx="4726365" cy="1815882"/>
          </a:xfrm>
          <a:prstGeom prst="rect">
            <a:avLst/>
          </a:prstGeom>
          <a:noFill/>
        </p:spPr>
        <p:txBody>
          <a:bodyPr wrap="square" rtlCol="0">
            <a:spAutoFit/>
          </a:bodyPr>
          <a:lstStyle/>
          <a:p>
            <a:r>
              <a:rPr lang="en-US" altLang="zh-CN" sz="2800" dirty="0"/>
              <a:t>Persistence </a:t>
            </a:r>
          </a:p>
          <a:p>
            <a:r>
              <a:rPr lang="en-US" altLang="zh-CN" sz="2800" dirty="0"/>
              <a:t>Hard work</a:t>
            </a:r>
          </a:p>
          <a:p>
            <a:r>
              <a:rPr lang="en-US" altLang="zh-CN" sz="2800" dirty="0"/>
              <a:t>Effective training</a:t>
            </a:r>
          </a:p>
          <a:p>
            <a:r>
              <a:rPr lang="en-US" altLang="zh-CN" sz="2800" dirty="0"/>
              <a:t>Absolute self-discipline</a:t>
            </a:r>
            <a:endParaRPr lang="zh-CN" altLang="en-US" sz="2800" dirty="0"/>
          </a:p>
        </p:txBody>
      </p:sp>
      <p:sp>
        <p:nvSpPr>
          <p:cNvPr id="14" name="矩形: 圆角 13">
            <a:extLst>
              <a:ext uri="{FF2B5EF4-FFF2-40B4-BE49-F238E27FC236}">
                <a16:creationId xmlns:a16="http://schemas.microsoft.com/office/drawing/2014/main" id="{B987FB88-C2A3-4662-BECB-E5D7F8B0B945}"/>
              </a:ext>
            </a:extLst>
          </p:cNvPr>
          <p:cNvSpPr/>
          <p:nvPr/>
        </p:nvSpPr>
        <p:spPr>
          <a:xfrm>
            <a:off x="5788056" y="3450568"/>
            <a:ext cx="6103853" cy="18158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t>Since fourth grade</a:t>
            </a:r>
          </a:p>
          <a:p>
            <a:r>
              <a:rPr lang="en-US" altLang="zh-CN" sz="2400" dirty="0"/>
              <a:t>Woke up at six every morning</a:t>
            </a:r>
          </a:p>
          <a:p>
            <a:r>
              <a:rPr lang="en-US" altLang="zh-CN" sz="2400" dirty="0"/>
              <a:t>Began training at 6:30</a:t>
            </a:r>
          </a:p>
          <a:p>
            <a:r>
              <a:rPr lang="en-US" altLang="zh-CN" sz="2400" dirty="0"/>
              <a:t>Continue her training from 4 pm to 6 pm</a:t>
            </a:r>
          </a:p>
        </p:txBody>
      </p:sp>
      <p:sp>
        <p:nvSpPr>
          <p:cNvPr id="15" name="文本框 14">
            <a:extLst>
              <a:ext uri="{FF2B5EF4-FFF2-40B4-BE49-F238E27FC236}">
                <a16:creationId xmlns:a16="http://schemas.microsoft.com/office/drawing/2014/main" id="{6F4681B7-1FBF-418C-B427-72EBA209C1AA}"/>
              </a:ext>
            </a:extLst>
          </p:cNvPr>
          <p:cNvSpPr txBox="1"/>
          <p:nvPr/>
        </p:nvSpPr>
        <p:spPr>
          <a:xfrm>
            <a:off x="1437587" y="5303543"/>
            <a:ext cx="3784862" cy="954107"/>
          </a:xfrm>
          <a:prstGeom prst="rect">
            <a:avLst/>
          </a:prstGeom>
          <a:noFill/>
        </p:spPr>
        <p:txBody>
          <a:bodyPr wrap="square" rtlCol="0">
            <a:spAutoFit/>
          </a:bodyPr>
          <a:lstStyle/>
          <a:p>
            <a:r>
              <a:rPr lang="en-US" altLang="zh-CN" sz="2800" dirty="0"/>
              <a:t>Her parents’ support</a:t>
            </a:r>
          </a:p>
          <a:p>
            <a:r>
              <a:rPr lang="en-US" altLang="zh-CN" sz="2800" dirty="0"/>
              <a:t>Her talent</a:t>
            </a:r>
            <a:endParaRPr lang="zh-CN" altLang="en-US" sz="2800" dirty="0"/>
          </a:p>
        </p:txBody>
      </p:sp>
      <p:sp>
        <p:nvSpPr>
          <p:cNvPr id="16" name="矩形: 圆角 15">
            <a:extLst>
              <a:ext uri="{FF2B5EF4-FFF2-40B4-BE49-F238E27FC236}">
                <a16:creationId xmlns:a16="http://schemas.microsoft.com/office/drawing/2014/main" id="{84CF98BC-7A75-4533-B1D2-A60BD051803E}"/>
              </a:ext>
            </a:extLst>
          </p:cNvPr>
          <p:cNvSpPr/>
          <p:nvPr/>
        </p:nvSpPr>
        <p:spPr>
          <a:xfrm>
            <a:off x="300091" y="1706252"/>
            <a:ext cx="11576116" cy="4938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dirty="0"/>
              <a:t>Chances </a:t>
            </a:r>
            <a:r>
              <a:rPr lang="en-US" altLang="zh-CN" sz="4400" dirty="0" err="1"/>
              <a:t>favour</a:t>
            </a:r>
            <a:r>
              <a:rPr lang="en-US" altLang="zh-CN" sz="4400" dirty="0"/>
              <a:t> those who prepare well</a:t>
            </a:r>
            <a:endParaRPr lang="zh-CN" altLang="en-US" sz="4400" dirty="0"/>
          </a:p>
        </p:txBody>
      </p:sp>
    </p:spTree>
    <p:extLst>
      <p:ext uri="{BB962C8B-B14F-4D97-AF65-F5344CB8AC3E}">
        <p14:creationId xmlns:p14="http://schemas.microsoft.com/office/powerpoint/2010/main" val="323190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2" grpId="0"/>
      <p:bldP spid="14" grpId="0" animBg="1"/>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C3942C-126E-4C40-A7B9-D602B8466212}"/>
              </a:ext>
            </a:extLst>
          </p:cNvPr>
          <p:cNvSpPr>
            <a:spLocks noGrp="1"/>
          </p:cNvSpPr>
          <p:nvPr>
            <p:ph type="title"/>
          </p:nvPr>
        </p:nvSpPr>
        <p:spPr>
          <a:xfrm>
            <a:off x="965889" y="1474290"/>
            <a:ext cx="9890113" cy="2032262"/>
          </a:xfrm>
        </p:spPr>
        <p:txBody>
          <a:bodyPr>
            <a:normAutofit/>
          </a:bodyPr>
          <a:lstStyle/>
          <a:p>
            <a:r>
              <a:rPr lang="en-US" altLang="zh-CN" sz="8800" b="1" i="1" dirty="0">
                <a:solidFill>
                  <a:schemeClr val="accent2">
                    <a:lumMod val="50000"/>
                  </a:schemeClr>
                </a:solidFill>
                <a:effectLst>
                  <a:outerShdw blurRad="38100" dist="38100" dir="2700000" algn="tl">
                    <a:srgbClr val="000000">
                      <a:alpha val="43137"/>
                    </a:srgbClr>
                  </a:outerShdw>
                </a:effectLst>
              </a:rPr>
              <a:t>Fate  can  change</a:t>
            </a:r>
            <a:endParaRPr lang="zh-CN" altLang="en-US" sz="8800" b="1" i="1" dirty="0">
              <a:solidFill>
                <a:schemeClr val="accent2">
                  <a:lumMod val="50000"/>
                </a:schemeClr>
              </a:solidFill>
              <a:effectLst>
                <a:outerShdw blurRad="38100" dist="38100" dir="2700000" algn="tl">
                  <a:srgbClr val="000000">
                    <a:alpha val="43137"/>
                  </a:srgbClr>
                </a:outerShdw>
              </a:effectLst>
            </a:endParaRPr>
          </a:p>
        </p:txBody>
      </p:sp>
      <p:pic>
        <p:nvPicPr>
          <p:cNvPr id="7" name="图片 6">
            <a:extLst>
              <a:ext uri="{FF2B5EF4-FFF2-40B4-BE49-F238E27FC236}">
                <a16:creationId xmlns:a16="http://schemas.microsoft.com/office/drawing/2014/main" id="{9E7FF36D-3C26-4D17-AD9D-3A1A6001E8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81" y="2759795"/>
            <a:ext cx="3230460" cy="2017390"/>
          </a:xfrm>
          <a:prstGeom prst="rect">
            <a:avLst/>
          </a:prstGeom>
        </p:spPr>
      </p:pic>
      <p:sp>
        <p:nvSpPr>
          <p:cNvPr id="3" name="文本框 2">
            <a:extLst>
              <a:ext uri="{FF2B5EF4-FFF2-40B4-BE49-F238E27FC236}">
                <a16:creationId xmlns:a16="http://schemas.microsoft.com/office/drawing/2014/main" id="{2888FEF2-505A-4238-9DA9-69E1E0B9318B}"/>
              </a:ext>
            </a:extLst>
          </p:cNvPr>
          <p:cNvSpPr txBox="1"/>
          <p:nvPr/>
        </p:nvSpPr>
        <p:spPr>
          <a:xfrm>
            <a:off x="3943416" y="3160172"/>
            <a:ext cx="8160600" cy="1569660"/>
          </a:xfrm>
          <a:prstGeom prst="rect">
            <a:avLst/>
          </a:prstGeom>
          <a:noFill/>
        </p:spPr>
        <p:txBody>
          <a:bodyPr wrap="square" rtlCol="0">
            <a:spAutoFit/>
          </a:bodyPr>
          <a:lstStyle/>
          <a:p>
            <a:r>
              <a:rPr lang="en-US" altLang="zh-CN" sz="4800" dirty="0">
                <a:solidFill>
                  <a:schemeClr val="accent1">
                    <a:lumMod val="50000"/>
                  </a:schemeClr>
                </a:solidFill>
              </a:rPr>
              <a:t>A charity </a:t>
            </a:r>
            <a:r>
              <a:rPr lang="en-US" altLang="zh-CN" sz="4800" dirty="0" err="1">
                <a:solidFill>
                  <a:schemeClr val="accent1">
                    <a:lumMod val="50000"/>
                  </a:schemeClr>
                </a:solidFill>
              </a:rPr>
              <a:t>programme</a:t>
            </a:r>
            <a:endParaRPr lang="en-US" altLang="zh-CN" sz="4800" dirty="0">
              <a:solidFill>
                <a:schemeClr val="accent1">
                  <a:lumMod val="50000"/>
                </a:schemeClr>
              </a:solidFill>
            </a:endParaRPr>
          </a:p>
          <a:p>
            <a:r>
              <a:rPr lang="en-US" altLang="zh-CN" sz="4800" dirty="0">
                <a:solidFill>
                  <a:schemeClr val="accent1">
                    <a:lumMod val="50000"/>
                  </a:schemeClr>
                </a:solidFill>
              </a:rPr>
              <a:t>Power Baseball Angels</a:t>
            </a:r>
            <a:endParaRPr lang="zh-CN" altLang="en-US" sz="4800" dirty="0">
              <a:solidFill>
                <a:schemeClr val="accent1">
                  <a:lumMod val="50000"/>
                </a:schemeClr>
              </a:solidFill>
            </a:endParaRPr>
          </a:p>
        </p:txBody>
      </p:sp>
    </p:spTree>
    <p:extLst>
      <p:ext uri="{BB962C8B-B14F-4D97-AF65-F5344CB8AC3E}">
        <p14:creationId xmlns:p14="http://schemas.microsoft.com/office/powerpoint/2010/main" val="194599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61419BB1-032B-4722-8C08-10C53D597B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119" y="-353390"/>
            <a:ext cx="8258393" cy="7277492"/>
          </a:xfrm>
        </p:spPr>
      </p:pic>
      <p:sp>
        <p:nvSpPr>
          <p:cNvPr id="6" name="文本框 5">
            <a:extLst>
              <a:ext uri="{FF2B5EF4-FFF2-40B4-BE49-F238E27FC236}">
                <a16:creationId xmlns:a16="http://schemas.microsoft.com/office/drawing/2014/main" id="{2AD9B6D0-304D-4269-A4BA-4AFA6566EC5D}"/>
              </a:ext>
            </a:extLst>
          </p:cNvPr>
          <p:cNvSpPr txBox="1"/>
          <p:nvPr/>
        </p:nvSpPr>
        <p:spPr>
          <a:xfrm>
            <a:off x="201558" y="546754"/>
            <a:ext cx="848413" cy="523220"/>
          </a:xfrm>
          <a:prstGeom prst="rect">
            <a:avLst/>
          </a:prstGeom>
          <a:noFill/>
        </p:spPr>
        <p:txBody>
          <a:bodyPr wrap="square" rtlCol="0">
            <a:spAutoFit/>
          </a:bodyPr>
          <a:lstStyle/>
          <a:p>
            <a:r>
              <a:rPr lang="en-US" altLang="zh-CN" sz="2800" b="1" dirty="0">
                <a:solidFill>
                  <a:schemeClr val="accent1">
                    <a:lumMod val="75000"/>
                  </a:schemeClr>
                </a:solidFill>
              </a:rPr>
              <a:t>P1</a:t>
            </a:r>
            <a:endParaRPr lang="zh-CN" altLang="en-US" sz="2800" b="1" dirty="0">
              <a:solidFill>
                <a:schemeClr val="accent1">
                  <a:lumMod val="75000"/>
                </a:schemeClr>
              </a:solidFill>
            </a:endParaRPr>
          </a:p>
        </p:txBody>
      </p:sp>
      <p:sp>
        <p:nvSpPr>
          <p:cNvPr id="7" name="文本框 6">
            <a:extLst>
              <a:ext uri="{FF2B5EF4-FFF2-40B4-BE49-F238E27FC236}">
                <a16:creationId xmlns:a16="http://schemas.microsoft.com/office/drawing/2014/main" id="{7752674C-192A-428E-8962-E7C1A595842C}"/>
              </a:ext>
            </a:extLst>
          </p:cNvPr>
          <p:cNvSpPr txBox="1"/>
          <p:nvPr/>
        </p:nvSpPr>
        <p:spPr>
          <a:xfrm>
            <a:off x="201558" y="1395164"/>
            <a:ext cx="848413" cy="523220"/>
          </a:xfrm>
          <a:prstGeom prst="rect">
            <a:avLst/>
          </a:prstGeom>
          <a:noFill/>
        </p:spPr>
        <p:txBody>
          <a:bodyPr wrap="square" rtlCol="0">
            <a:spAutoFit/>
          </a:bodyPr>
          <a:lstStyle/>
          <a:p>
            <a:r>
              <a:rPr lang="en-US" altLang="zh-CN" sz="2800" b="1" dirty="0">
                <a:solidFill>
                  <a:schemeClr val="accent1">
                    <a:lumMod val="75000"/>
                  </a:schemeClr>
                </a:solidFill>
              </a:rPr>
              <a:t>P2</a:t>
            </a:r>
            <a:endParaRPr lang="zh-CN" altLang="en-US" sz="2800" b="1" dirty="0">
              <a:solidFill>
                <a:schemeClr val="accent1">
                  <a:lumMod val="75000"/>
                </a:schemeClr>
              </a:solidFill>
            </a:endParaRPr>
          </a:p>
        </p:txBody>
      </p:sp>
      <p:sp>
        <p:nvSpPr>
          <p:cNvPr id="8" name="文本框 7">
            <a:extLst>
              <a:ext uri="{FF2B5EF4-FFF2-40B4-BE49-F238E27FC236}">
                <a16:creationId xmlns:a16="http://schemas.microsoft.com/office/drawing/2014/main" id="{24566969-73A0-406F-A677-0580F09E9093}"/>
              </a:ext>
            </a:extLst>
          </p:cNvPr>
          <p:cNvSpPr txBox="1"/>
          <p:nvPr/>
        </p:nvSpPr>
        <p:spPr>
          <a:xfrm>
            <a:off x="201558" y="2367696"/>
            <a:ext cx="848413" cy="523220"/>
          </a:xfrm>
          <a:prstGeom prst="rect">
            <a:avLst/>
          </a:prstGeom>
          <a:noFill/>
        </p:spPr>
        <p:txBody>
          <a:bodyPr wrap="square" rtlCol="0">
            <a:spAutoFit/>
          </a:bodyPr>
          <a:lstStyle/>
          <a:p>
            <a:r>
              <a:rPr lang="en-US" altLang="zh-CN" sz="2800" b="1" dirty="0">
                <a:solidFill>
                  <a:schemeClr val="accent1">
                    <a:lumMod val="75000"/>
                  </a:schemeClr>
                </a:solidFill>
              </a:rPr>
              <a:t>P3</a:t>
            </a:r>
            <a:endParaRPr lang="zh-CN" altLang="en-US" sz="2800" b="1" dirty="0">
              <a:solidFill>
                <a:schemeClr val="accent1">
                  <a:lumMod val="75000"/>
                </a:schemeClr>
              </a:solidFill>
            </a:endParaRPr>
          </a:p>
        </p:txBody>
      </p:sp>
      <p:sp>
        <p:nvSpPr>
          <p:cNvPr id="9" name="文本框 8">
            <a:extLst>
              <a:ext uri="{FF2B5EF4-FFF2-40B4-BE49-F238E27FC236}">
                <a16:creationId xmlns:a16="http://schemas.microsoft.com/office/drawing/2014/main" id="{378ADCCD-6953-45E1-B2F5-E649004E250F}"/>
              </a:ext>
            </a:extLst>
          </p:cNvPr>
          <p:cNvSpPr txBox="1"/>
          <p:nvPr/>
        </p:nvSpPr>
        <p:spPr>
          <a:xfrm>
            <a:off x="195727" y="3187011"/>
            <a:ext cx="848413" cy="523220"/>
          </a:xfrm>
          <a:prstGeom prst="rect">
            <a:avLst/>
          </a:prstGeom>
          <a:noFill/>
        </p:spPr>
        <p:txBody>
          <a:bodyPr wrap="square" rtlCol="0">
            <a:spAutoFit/>
          </a:bodyPr>
          <a:lstStyle/>
          <a:p>
            <a:r>
              <a:rPr lang="en-US" altLang="zh-CN" sz="2800" b="1" dirty="0">
                <a:solidFill>
                  <a:schemeClr val="accent1">
                    <a:lumMod val="75000"/>
                  </a:schemeClr>
                </a:solidFill>
              </a:rPr>
              <a:t>P4</a:t>
            </a:r>
            <a:endParaRPr lang="zh-CN" altLang="en-US" sz="2800" b="1" dirty="0">
              <a:solidFill>
                <a:schemeClr val="accent1">
                  <a:lumMod val="75000"/>
                </a:schemeClr>
              </a:solidFill>
            </a:endParaRPr>
          </a:p>
        </p:txBody>
      </p:sp>
      <p:sp>
        <p:nvSpPr>
          <p:cNvPr id="10" name="文本框 9">
            <a:extLst>
              <a:ext uri="{FF2B5EF4-FFF2-40B4-BE49-F238E27FC236}">
                <a16:creationId xmlns:a16="http://schemas.microsoft.com/office/drawing/2014/main" id="{F1C675D8-0E4F-4AFA-B24B-F6B96A71386F}"/>
              </a:ext>
            </a:extLst>
          </p:cNvPr>
          <p:cNvSpPr txBox="1"/>
          <p:nvPr/>
        </p:nvSpPr>
        <p:spPr>
          <a:xfrm>
            <a:off x="195726" y="4131263"/>
            <a:ext cx="848413" cy="523220"/>
          </a:xfrm>
          <a:prstGeom prst="rect">
            <a:avLst/>
          </a:prstGeom>
          <a:noFill/>
        </p:spPr>
        <p:txBody>
          <a:bodyPr wrap="square" rtlCol="0">
            <a:spAutoFit/>
          </a:bodyPr>
          <a:lstStyle/>
          <a:p>
            <a:r>
              <a:rPr lang="en-US" altLang="zh-CN" sz="2800" b="1" dirty="0">
                <a:solidFill>
                  <a:schemeClr val="accent1">
                    <a:lumMod val="75000"/>
                  </a:schemeClr>
                </a:solidFill>
              </a:rPr>
              <a:t>P5</a:t>
            </a:r>
            <a:endParaRPr lang="zh-CN" altLang="en-US" sz="2800" b="1" dirty="0">
              <a:solidFill>
                <a:schemeClr val="accent1">
                  <a:lumMod val="75000"/>
                </a:schemeClr>
              </a:solidFill>
            </a:endParaRPr>
          </a:p>
        </p:txBody>
      </p:sp>
      <p:sp>
        <p:nvSpPr>
          <p:cNvPr id="11" name="文本框 10">
            <a:extLst>
              <a:ext uri="{FF2B5EF4-FFF2-40B4-BE49-F238E27FC236}">
                <a16:creationId xmlns:a16="http://schemas.microsoft.com/office/drawing/2014/main" id="{E1E7A99A-2937-43EA-B4E1-8EB91FB0795A}"/>
              </a:ext>
            </a:extLst>
          </p:cNvPr>
          <p:cNvSpPr txBox="1"/>
          <p:nvPr/>
        </p:nvSpPr>
        <p:spPr>
          <a:xfrm>
            <a:off x="195725" y="5462836"/>
            <a:ext cx="848413" cy="523220"/>
          </a:xfrm>
          <a:prstGeom prst="rect">
            <a:avLst/>
          </a:prstGeom>
          <a:noFill/>
        </p:spPr>
        <p:txBody>
          <a:bodyPr wrap="square" rtlCol="0">
            <a:spAutoFit/>
          </a:bodyPr>
          <a:lstStyle/>
          <a:p>
            <a:r>
              <a:rPr lang="en-US" altLang="zh-CN" sz="2800" b="1" dirty="0">
                <a:solidFill>
                  <a:schemeClr val="accent1">
                    <a:lumMod val="75000"/>
                  </a:schemeClr>
                </a:solidFill>
              </a:rPr>
              <a:t>P6</a:t>
            </a:r>
            <a:endParaRPr lang="zh-CN" altLang="en-US" sz="2800" b="1" dirty="0">
              <a:solidFill>
                <a:schemeClr val="accent1">
                  <a:lumMod val="75000"/>
                </a:schemeClr>
              </a:solidFill>
            </a:endParaRPr>
          </a:p>
        </p:txBody>
      </p:sp>
      <p:sp>
        <p:nvSpPr>
          <p:cNvPr id="12" name="椭圆 11">
            <a:extLst>
              <a:ext uri="{FF2B5EF4-FFF2-40B4-BE49-F238E27FC236}">
                <a16:creationId xmlns:a16="http://schemas.microsoft.com/office/drawing/2014/main" id="{ED4CFB02-92A5-4570-A2AB-97D4976883B8}"/>
              </a:ext>
            </a:extLst>
          </p:cNvPr>
          <p:cNvSpPr/>
          <p:nvPr/>
        </p:nvSpPr>
        <p:spPr>
          <a:xfrm>
            <a:off x="3902697" y="820133"/>
            <a:ext cx="4176074" cy="4128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FC7DCF7B-A571-4931-AEE6-FD281AEA69B2}"/>
              </a:ext>
            </a:extLst>
          </p:cNvPr>
          <p:cNvSpPr/>
          <p:nvPr/>
        </p:nvSpPr>
        <p:spPr>
          <a:xfrm>
            <a:off x="3490893" y="2422882"/>
            <a:ext cx="4176074" cy="4128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对话气泡: 圆角矩形 13">
            <a:extLst>
              <a:ext uri="{FF2B5EF4-FFF2-40B4-BE49-F238E27FC236}">
                <a16:creationId xmlns:a16="http://schemas.microsoft.com/office/drawing/2014/main" id="{07828BDE-4DA1-461D-85E5-DEBDC091CAAB}"/>
              </a:ext>
            </a:extLst>
          </p:cNvPr>
          <p:cNvSpPr/>
          <p:nvPr/>
        </p:nvSpPr>
        <p:spPr>
          <a:xfrm>
            <a:off x="8501975" y="549764"/>
            <a:ext cx="3571486" cy="689696"/>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Changes on Ma Hu</a:t>
            </a:r>
            <a:endParaRPr lang="zh-CN" altLang="en-US" sz="2800" dirty="0"/>
          </a:p>
        </p:txBody>
      </p:sp>
      <p:sp>
        <p:nvSpPr>
          <p:cNvPr id="15" name="对话气泡: 圆角矩形 14">
            <a:extLst>
              <a:ext uri="{FF2B5EF4-FFF2-40B4-BE49-F238E27FC236}">
                <a16:creationId xmlns:a16="http://schemas.microsoft.com/office/drawing/2014/main" id="{D5799F17-A7CF-43C3-A04F-90621D800873}"/>
              </a:ext>
            </a:extLst>
          </p:cNvPr>
          <p:cNvSpPr/>
          <p:nvPr/>
        </p:nvSpPr>
        <p:spPr>
          <a:xfrm>
            <a:off x="8591927" y="1520322"/>
            <a:ext cx="3571486" cy="847373"/>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Introduction of the documentary</a:t>
            </a:r>
            <a:endParaRPr lang="zh-CN" altLang="en-US" sz="2800" dirty="0"/>
          </a:p>
        </p:txBody>
      </p:sp>
      <p:sp>
        <p:nvSpPr>
          <p:cNvPr id="16" name="对话气泡: 圆角矩形 15">
            <a:extLst>
              <a:ext uri="{FF2B5EF4-FFF2-40B4-BE49-F238E27FC236}">
                <a16:creationId xmlns:a16="http://schemas.microsoft.com/office/drawing/2014/main" id="{344CBA53-91F8-4FC7-81BF-EC7680AA6989}"/>
              </a:ext>
            </a:extLst>
          </p:cNvPr>
          <p:cNvSpPr/>
          <p:nvPr/>
        </p:nvSpPr>
        <p:spPr>
          <a:xfrm>
            <a:off x="8591927" y="2490882"/>
            <a:ext cx="3571486" cy="689696"/>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Changes on Sun </a:t>
            </a:r>
            <a:r>
              <a:rPr lang="en-US" altLang="zh-CN" sz="2400" dirty="0" err="1"/>
              <a:t>Lingfeng</a:t>
            </a:r>
            <a:endParaRPr lang="zh-CN" altLang="en-US" sz="2400" dirty="0"/>
          </a:p>
        </p:txBody>
      </p:sp>
      <p:sp>
        <p:nvSpPr>
          <p:cNvPr id="17" name="对话气泡: 圆角矩形 16">
            <a:extLst>
              <a:ext uri="{FF2B5EF4-FFF2-40B4-BE49-F238E27FC236}">
                <a16:creationId xmlns:a16="http://schemas.microsoft.com/office/drawing/2014/main" id="{8693FC84-838D-4C72-9EE9-5AFBF82FAD4C}"/>
              </a:ext>
            </a:extLst>
          </p:cNvPr>
          <p:cNvSpPr/>
          <p:nvPr/>
        </p:nvSpPr>
        <p:spPr>
          <a:xfrm>
            <a:off x="8620514" y="3425078"/>
            <a:ext cx="3571486" cy="792733"/>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The introduction of the baseball team</a:t>
            </a:r>
            <a:endParaRPr lang="zh-CN" altLang="en-US" sz="2400" dirty="0"/>
          </a:p>
        </p:txBody>
      </p:sp>
      <p:sp>
        <p:nvSpPr>
          <p:cNvPr id="18" name="对话气泡: 圆角矩形 17">
            <a:extLst>
              <a:ext uri="{FF2B5EF4-FFF2-40B4-BE49-F238E27FC236}">
                <a16:creationId xmlns:a16="http://schemas.microsoft.com/office/drawing/2014/main" id="{D53BDC2D-B061-4ABF-A088-1ADD9D3421AC}"/>
              </a:ext>
            </a:extLst>
          </p:cNvPr>
          <p:cNvSpPr/>
          <p:nvPr/>
        </p:nvSpPr>
        <p:spPr>
          <a:xfrm>
            <a:off x="8501975" y="4423015"/>
            <a:ext cx="3571486" cy="906820"/>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The writer’s ideas</a:t>
            </a:r>
            <a:endParaRPr lang="zh-CN" altLang="en-US" sz="3200" dirty="0"/>
          </a:p>
        </p:txBody>
      </p:sp>
      <p:sp>
        <p:nvSpPr>
          <p:cNvPr id="19" name="对话气泡: 圆角矩形 18">
            <a:extLst>
              <a:ext uri="{FF2B5EF4-FFF2-40B4-BE49-F238E27FC236}">
                <a16:creationId xmlns:a16="http://schemas.microsoft.com/office/drawing/2014/main" id="{CD0B9146-2485-4977-8986-79F388664DEC}"/>
              </a:ext>
            </a:extLst>
          </p:cNvPr>
          <p:cNvSpPr/>
          <p:nvPr/>
        </p:nvSpPr>
        <p:spPr>
          <a:xfrm>
            <a:off x="8591927" y="5535038"/>
            <a:ext cx="3571486" cy="1042420"/>
          </a:xfrm>
          <a:prstGeom prst="wedgeRoundRectCallout">
            <a:avLst>
              <a:gd name="adj1" fmla="val -57565"/>
              <a:gd name="adj2" fmla="val 18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t>The introduction of children</a:t>
            </a:r>
            <a:endParaRPr lang="zh-CN" altLang="en-US" sz="2800" dirty="0"/>
          </a:p>
        </p:txBody>
      </p:sp>
    </p:spTree>
    <p:extLst>
      <p:ext uri="{BB962C8B-B14F-4D97-AF65-F5344CB8AC3E}">
        <p14:creationId xmlns:p14="http://schemas.microsoft.com/office/powerpoint/2010/main" val="273708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56575 -0.0243 L -0.56575 -0.02407 C -0.56666 -0.02824 -0.56797 -0.03171 -0.56823 -0.03588 C -0.56927 -0.0493 -0.56927 -0.06319 -0.56979 -0.07685 C -0.57005 -0.08264 -0.57018 -0.08819 -0.57057 -0.09398 C -0.57122 -0.10116 -0.572 -0.1081 -0.57304 -0.11528 C -0.57331 -0.11713 -0.57409 -0.11898 -0.57461 -0.12083 C -0.57539 -0.12407 -0.57617 -0.12754 -0.57695 -0.13079 C -0.57721 -0.13495 -0.57734 -0.13935 -0.57773 -0.14352 C -0.57799 -0.14491 -0.57851 -0.14629 -0.57864 -0.14768 C -0.57929 -0.15625 -0.57956 -0.16481 -0.58021 -0.17338 C -0.58034 -0.17569 -0.5806 -0.17801 -0.58099 -0.18032 C -0.58138 -0.18287 -0.58203 -0.18518 -0.58255 -0.1875 C -0.58281 -0.19514 -0.58281 -0.20278 -0.58333 -0.21018 C -0.58359 -0.21319 -0.5845 -0.21574 -0.58502 -0.21875 C -0.58581 -0.2243 -0.58659 -0.23009 -0.58737 -0.23565 C -0.58763 -0.23727 -0.58776 -0.23866 -0.58815 -0.24004 C -0.58919 -0.24329 -0.59036 -0.24653 -0.5914 -0.25 C -0.59284 -0.26018 -0.5914 -0.25092 -0.59375 -0.26273 C -0.5944 -0.26551 -0.59531 -0.27106 -0.59531 -0.27083 C -0.59557 -0.27824 -0.5957 -0.28541 -0.59622 -0.29236 C -0.59674 -0.29954 -0.59778 -0.30671 -0.59857 -0.31366 C -0.60104 -0.33657 -0.60052 -0.33194 -0.60169 -0.34907 C -0.59804 -0.37037 -0.59414 -0.39166 -0.59062 -0.41296 C -0.59023 -0.41528 -0.5901 -0.41782 -0.58971 -0.42014 C -0.58906 -0.4243 -0.58815 -0.42847 -0.58737 -0.43287 C -0.58685 -0.43889 -0.58659 -0.44514 -0.58581 -0.45116 C -0.58554 -0.45324 -0.5845 -0.45486 -0.58424 -0.45694 C -0.58372 -0.46018 -0.58372 -0.46366 -0.58333 -0.4669 C -0.58294 -0.47014 -0.58229 -0.47338 -0.58177 -0.47685 C -0.57982 -0.55995 -0.58021 -0.53055 -0.58177 -0.67963 C -0.58203 -0.6956 -0.58281 -0.7118 -0.58333 -0.72778 C -0.58307 -0.73055 -0.5832 -0.73379 -0.58255 -0.73634 C -0.58216 -0.73819 -0.58086 -0.73889 -0.58021 -0.74051 C -0.57982 -0.74143 -0.57969 -0.74236 -0.57943 -0.74329 L -0.57943 -0.74305 " pathEditMode="relative" rAng="0" ptsTypes="AAAAAAAAAAAAAAAAAAAAAAAAAAAAAAAAAAAA">
                                      <p:cBhvr>
                                        <p:cTn id="18" dur="2000" fill="hold"/>
                                        <p:tgtEl>
                                          <p:spTgt spid="19"/>
                                        </p:tgtEl>
                                        <p:attrNameLst>
                                          <p:attrName>ppt_x</p:attrName>
                                          <p:attrName>ppt_y</p:attrName>
                                        </p:attrNameLst>
                                      </p:cBhvr>
                                      <p:rCtr x="-1797" y="-35949"/>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27812 -0.025 L -0.31107 -0.00509 C -0.32278 -0.00301 -0.32018 -0.00254 -0.33581 -0.00648 C -0.33841 -0.00717 -0.34336 -0.00856 -0.34609 -0.00949 C -0.34713 -0.00972 -0.34818 -0.01088 -0.34935 -0.01088 C -0.35989 -0.0118 -0.37057 -0.0118 -0.38125 -0.01227 C -0.38359 -0.01273 -0.38607 -0.01273 -0.38841 -0.01365 C -0.38958 -0.01412 -0.39036 -0.0162 -0.39153 -0.01666 C -0.39479 -0.01759 -0.39791 -0.01759 -0.40117 -0.01805 C -0.40221 -0.01852 -0.40325 -0.01898 -0.40429 -0.01944 C -0.40521 -0.0199 -0.40586 -0.02083 -0.40677 -0.02083 C -0.41068 -0.02083 -0.41471 -0.0199 -0.41875 -0.01944 C -0.41953 -0.01852 -0.42031 -0.01759 -0.42109 -0.01666 C -0.42174 -0.01574 -0.422 -0.01435 -0.42265 -0.01365 C -0.42318 -0.01319 -0.4237 -0.01365 -0.42422 -0.01365 L -0.42422 -0.01342 L -0.42422 -0.01365 " pathEditMode="relative" rAng="0" ptsTypes="AAAAAAAAAAAAAAAAA">
                                      <p:cBhvr>
                                        <p:cTn id="22" dur="2000" fill="hold"/>
                                        <p:tgtEl>
                                          <p:spTgt spid="15"/>
                                        </p:tgtEl>
                                        <p:attrNameLst>
                                          <p:attrName>ppt_x</p:attrName>
                                          <p:attrName>ppt_y</p:attrName>
                                        </p:attrNameLst>
                                      </p:cBhvr>
                                      <p:rCtr x="-7305" y="1065"/>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19089 0.00601 L -0.19089 0.00625 C -0.21159 0.01041 -0.20352 0.00926 -0.24219 0.00926 C -0.25886 0.00926 -0.27566 0.0081 -0.29245 0.00763 C -0.29467 0.00694 -0.29675 0.00671 -0.29883 0.00601 C -0.29987 0.00532 -0.30066 0.00463 -0.30144 0.00393 C -0.30248 0.00347 -0.30352 0.00324 -0.30456 0.00231 C -0.30717 0.00115 -0.30938 -0.00186 -0.31198 -0.00232 L -0.32006 -0.00394 C -0.32566 -0.01274 -0.3211 -0.00487 -0.32579 -0.01551 C -0.32878 -0.02292 -0.32787 -0.01829 -0.3306 -0.02709 C -0.33477 -0.04098 -0.33034 -0.02732 -0.33308 -0.03866 C -0.33464 -0.04537 -0.33438 -0.0426 -0.33698 -0.04699 C -0.33763 -0.04792 -0.33829 -0.04885 -0.33881 -0.05024 C -0.33933 -0.05186 -0.33959 -0.05394 -0.34037 -0.0551 C -0.34102 -0.05625 -0.34193 -0.05625 -0.34271 -0.05672 C -0.34388 -0.06019 -0.34441 -0.06459 -0.3461 -0.06667 C -0.34792 -0.06922 -0.34883 -0.06991 -0.35013 -0.07338 C -0.35521 -0.08635 -0.34779 -0.06922 -0.35326 -0.08496 C -0.35404 -0.08681 -0.35495 -0.0882 -0.35573 -0.08982 C -0.35756 -0.10116 -0.35625 -0.09723 -0.35899 -0.10301 C -0.3612 -0.11621 -0.35795 -0.09862 -0.36224 -0.11297 C -0.36394 -0.11806 -0.3642 -0.12547 -0.3655 -0.13102 C -0.36745 -0.13936 -0.36667 -0.13519 -0.36784 -0.1426 C -0.36875 -0.15417 -0.36862 -0.14931 -0.36862 -0.15718 L -0.36862 -0.15695 " pathEditMode="relative" rAng="0" ptsTypes="AAAAAAAAAAAAAAAAAAAAAAAAAA">
                                      <p:cBhvr>
                                        <p:cTn id="26" dur="2000" fill="hold"/>
                                        <p:tgtEl>
                                          <p:spTgt spid="17"/>
                                        </p:tgtEl>
                                        <p:attrNameLst>
                                          <p:attrName>ppt_x</p:attrName>
                                          <p:attrName>ppt_y</p:attrName>
                                        </p:attrNameLst>
                                      </p:cBhvr>
                                      <p:rCtr x="-8893" y="-8009"/>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16653 0.00208 L -0.16653 0.00208 C -0.17265 0.01898 -0.17031 0.0125 -0.17383 0.02176 C -0.17435 0.02314 -0.17474 0.02476 -0.17539 0.02615 C -0.17591 0.02708 -0.17656 0.02777 -0.17695 0.02893 C -0.1776 0.03032 -0.17799 0.03194 -0.17851 0.0331 C -0.18034 0.03657 -0.18268 0.03912 -0.18411 0.04305 C -0.18528 0.04583 -0.18594 0.04953 -0.18737 0.05162 C -0.18893 0.05393 -0.19062 0.05625 -0.19219 0.05879 C -0.19271 0.05949 -0.1931 0.06064 -0.19375 0.06157 C -0.19531 0.06365 -0.19713 0.06481 -0.19857 0.06713 C -0.20078 0.07106 -0.20312 0.07569 -0.20573 0.07847 C -0.2069 0.07986 -0.20846 0.08032 -0.20976 0.08148 C -0.21107 0.08263 -0.21237 0.08402 -0.21367 0.08564 C -0.2151 0.0875 -0.21627 0.08958 -0.21771 0.09143 C -0.21966 0.09375 -0.22278 0.09537 -0.22487 0.09699 C -0.22591 0.09791 -0.22695 0.09907 -0.22812 0.09976 C -0.22877 0.10046 -0.22969 0.10069 -0.23047 0.10138 C -0.23151 0.10208 -0.23255 0.10324 -0.23359 0.10416 C -0.23607 0.10578 -0.23841 0.10694 -0.24088 0.10833 C -0.24166 0.10879 -0.24245 0.10949 -0.24323 0.10972 L -0.24804 0.11111 C -0.24935 0.11365 -0.25026 0.11551 -0.25195 0.11689 C -0.25351 0.11805 -0.25521 0.11875 -0.25677 0.11967 C -0.25755 0.12013 -0.25846 0.12037 -0.25924 0.12106 C -0.26979 0.13055 -0.25651 0.11921 -0.26484 0.12546 C -0.26588 0.12615 -0.26679 0.12754 -0.26797 0.12824 C -0.27057 0.12963 -0.27344 0.12963 -0.27591 0.13101 C -0.27682 0.13148 -0.2776 0.13194 -0.27838 0.1324 C -0.27943 0.13333 -0.28047 0.13449 -0.28151 0.13541 C -0.28424 0.13703 -0.28867 0.1375 -0.29114 0.13819 L -0.29674 0.13958 C -0.29726 0.14051 -0.29765 0.14189 -0.29831 0.14236 C -0.29935 0.14328 -0.30039 0.14328 -0.30156 0.14375 C -0.30234 0.14421 -0.30312 0.14467 -0.3039 0.14537 C -0.3151 0.14467 -0.3263 0.14513 -0.33737 0.14375 C -0.33841 0.14375 -0.33893 0.14143 -0.33984 0.14097 C -0.34297 0.13981 -0.34622 0.14027 -0.34935 0.13958 C -0.3513 0.13912 -0.35312 0.13865 -0.35495 0.13819 L -0.35976 0.13541 C -0.36054 0.13495 -0.36211 0.13541 -0.36211 0.13379 L -0.36211 0.1324 L -0.36211 0.1324 " pathEditMode="relative" ptsTypes="AAAAAAAAAAAAAAAAAAAAAAAAAAAAAAAAAAAAAAAAAAA">
                                      <p:cBhvr>
                                        <p:cTn id="30" dur="2000" fill="hold"/>
                                        <p:tgtEl>
                                          <p:spTgt spid="16"/>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27656 -0.06574 L -0.27656 -0.06551 C -0.27695 -0.05023 -0.27669 -0.03472 -0.27747 -0.01898 C -0.27747 -0.01689 -0.27865 -0.01527 -0.27904 -0.01342 C -0.27969 -0.01018 -0.27995 -0.00671 -0.2806 -0.00347 C -0.28151 0.00139 -0.28281 0.00602 -0.28385 0.01065 C -0.28542 0.01875 -0.28672 0.02709 -0.28854 0.03496 C -0.29023 0.04167 -0.29258 0.04792 -0.29414 0.05463 C -0.29648 0.06436 -0.29844 0.07454 -0.30052 0.08449 C -0.3013 0.0875 -0.30911 0.12246 -0.31094 0.13264 L -0.31654 0.16389 C -0.31875 0.19213 -0.31562 0.15695 -0.31888 0.18241 C -0.3194 0.18565 -0.31914 0.18912 -0.31966 0.19237 C -0.32109 0.2007 -0.32318 0.20741 -0.32526 0.21505 C -0.32682 0.25348 -0.32448 0.21968 -0.32852 0.24607 C -0.32852 0.24653 -0.33125 0.27107 -0.33242 0.27593 C -0.33333 0.27894 -0.3349 0.28149 -0.33568 0.28449 C -0.33698 0.28959 -0.33763 0.29491 -0.3388 0.3 C -0.34023 0.30579 -0.34284 0.31088 -0.34362 0.31713 C -0.34544 0.32987 -0.34284 0.31436 -0.34766 0.33125 C -0.34818 0.33311 -0.34883 0.33496 -0.34922 0.33704 C -0.34961 0.33843 -0.34948 0.34005 -0.35 0.34121 C -0.35065 0.3426 -0.35169 0.34306 -0.35247 0.34399 C -0.35456 0.35903 -0.35169 0.34144 -0.35482 0.35394 C -0.35547 0.35672 -0.35547 0.35996 -0.35638 0.3625 C -0.35807 0.36667 -0.35833 0.36737 -0.35964 0.37246 C -0.3599 0.37385 -0.36016 0.37524 -0.36042 0.37662 C -0.36133 0.38102 -0.36224 0.38542 -0.36354 0.38936 C -0.3651 0.39399 -0.36536 0.39399 -0.36758 0.39792 C -0.36836 0.40139 -0.36914 0.40649 -0.37083 0.40926 C -0.37148 0.41042 -0.3724 0.41112 -0.37318 0.41204 C -0.37422 0.41505 -0.37565 0.41737 -0.37643 0.42061 C -0.37695 0.42292 -0.37708 0.4257 -0.37799 0.42778 C -0.37852 0.42917 -0.37956 0.42963 -0.38034 0.43056 C -0.3819 0.43889 -0.38073 0.43357 -0.38437 0.44607 C -0.3849 0.44815 -0.38555 0.44977 -0.38594 0.45186 C -0.38646 0.45417 -0.38672 0.45695 -0.3875 0.4588 C -0.38815 0.46019 -0.38919 0.46088 -0.38997 0.46181 C -0.39023 0.4632 -0.39023 0.46482 -0.39076 0.46598 C -0.39154 0.46829 -0.39362 0.47037 -0.39466 0.47176 C -0.39505 0.47315 -0.39505 0.47477 -0.39557 0.47593 C -0.39792 0.48172 -0.39805 0.48125 -0.40104 0.48311 C -0.40221 0.48588 -0.40247 0.49051 -0.4043 0.49144 C -0.40729 0.49329 -0.40872 0.49375 -0.41146 0.49862 C -0.41562 0.50602 -0.41458 0.50487 -0.41862 0.50996 C -0.4194 0.51088 -0.42018 0.51227 -0.42109 0.51274 C -0.42253 0.51366 -0.42422 0.51366 -0.42578 0.51412 C -0.42669 0.51459 -0.42734 0.51551 -0.42826 0.51574 C -0.43385 0.51737 -0.44505 0.51991 -0.44505 0.52014 L -0.44974 0.52269 L -0.45221 0.52408 C -0.45404 0.52732 -0.45443 0.52848 -0.4569 0.53125 C -0.45794 0.53241 -0.45911 0.53311 -0.46016 0.53403 C -0.46068 0.53542 -0.46133 0.53681 -0.46172 0.53843 C -0.46211 0.53959 -0.46185 0.54167 -0.4625 0.5426 C -0.46367 0.54422 -0.46523 0.54445 -0.46654 0.54537 C -0.46706 0.5463 -0.46732 0.54838 -0.4681 0.54838 C -0.46888 0.54838 -0.46966 0.54537 -0.46966 0.54561 L -0.46966 0.54537 " pathEditMode="relative" rAng="0" ptsTypes="AAAAAAAAAAAAAAAAAAAAAAAAAAAAAAAAAAAAAAAAAAAAAAAAAAAAAAAAAAA">
                                      <p:cBhvr>
                                        <p:cTn id="34" dur="2000" fill="hold"/>
                                        <p:tgtEl>
                                          <p:spTgt spid="14"/>
                                        </p:tgtEl>
                                        <p:attrNameLst>
                                          <p:attrName>ppt_x</p:attrName>
                                          <p:attrName>ppt_y</p:attrName>
                                        </p:attrNameLst>
                                      </p:cBhvr>
                                      <p:rCtr x="-9661" y="30694"/>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16797 -0.04514 L -0.16797 -0.04491 C -0.16888 -0.04213 -0.17096 -0.03357 -0.17279 -0.02963 C -0.17357 -0.02801 -0.17448 -0.02685 -0.17526 -0.02546 C -0.17578 -0.02407 -0.17617 -0.02245 -0.17682 -0.02107 C -0.17773 -0.01921 -0.17891 -0.01713 -0.17995 -0.01551 C -0.18698 -0.00463 -0.17852 -0.01944 -0.18398 -0.00972 C -0.1862 0.00185 -0.18242 -0.0162 -0.18958 0.00301 C -0.1901 0.0044 -0.19076 0.00579 -0.19115 0.00718 C -0.1918 0.00903 -0.19206 0.01111 -0.19271 0.01296 C -0.19336 0.01458 -0.19453 0.01551 -0.19518 0.01713 C -0.19609 0.01968 -0.19661 0.02292 -0.19753 0.02569 C -0.19857 0.0287 -0.19974 0.03125 -0.20078 0.03426 L -0.20234 0.03843 C -0.20286 0.03981 -0.20312 0.04167 -0.20391 0.04259 C -0.21133 0.05139 -0.20221 0.04028 -0.20794 0.04838 C -0.20872 0.04931 -0.20951 0.05023 -0.21029 0.05116 C -0.21081 0.05255 -0.2112 0.0544 -0.21185 0.05532 C -0.21836 0.06458 -0.20977 0.0463 -0.21667 0.06111 C -0.21953 0.06713 -0.21732 0.06319 -0.21914 0.06968 C -0.21953 0.07106 -0.22018 0.07245 -0.2207 0.07384 C -0.22122 0.07569 -0.22148 0.07801 -0.22227 0.07963 C -0.22292 0.08079 -0.22396 0.08148 -0.22474 0.08241 C -0.22578 0.0838 -0.22682 0.08518 -0.22786 0.08657 C -0.22812 0.08796 -0.22812 0.08981 -0.22865 0.09097 C -0.23008 0.09329 -0.2319 0.09468 -0.23346 0.09653 C -0.23424 0.09745 -0.23516 0.09815 -0.23581 0.09931 C -0.23633 0.10023 -0.23685 0.10139 -0.2375 0.10231 C -0.23971 0.10486 -0.24128 0.10556 -0.24388 0.10648 C -0.24648 0.10741 -0.24909 0.10833 -0.25182 0.10926 L -0.25573 0.11065 C -0.26133 0.11574 -0.25664 0.11181 -0.26133 0.11505 C -0.26276 0.11597 -0.26393 0.11713 -0.26536 0.11782 C -0.27708 0.12338 -0.28516 0.1213 -0.29883 0.12199 C -0.30091 0.12361 -0.30312 0.12523 -0.30521 0.12639 C -0.31367 0.13056 -0.30182 0.12384 -0.31328 0.13056 L -0.31797 0.13333 C -0.31875 0.1338 -0.31953 0.13472 -0.32044 0.13495 L -0.33633 0.13773 C -0.33828 0.13796 -0.3401 0.13866 -0.34193 0.13912 L -0.34831 0.14051 C -0.35169 0.14259 -0.35339 0.14306 -0.35625 0.1463 C -0.35794 0.14792 -0.35924 0.15139 -0.36107 0.15185 L -0.36589 0.15324 C -0.36615 0.15463 -0.36628 0.15625 -0.36667 0.15764 C -0.36745 0.15972 -0.36953 0.16204 -0.3707 0.16319 C -0.37122 0.16458 -0.37161 0.1662 -0.37227 0.16736 C -0.37461 0.17176 -0.3763 0.17037 -0.37943 0.17315 C -0.38047 0.17407 -0.38164 0.175 -0.38268 0.17593 C -0.38346 0.17685 -0.38411 0.17824 -0.38503 0.17893 C -0.38607 0.1794 -0.38711 0.17893 -0.38815 0.17893 L -0.38815 0.17917 " pathEditMode="relative" rAng="0" ptsTypes="AAAAAAAAAAAAAAAAAAAAAAAAAAAAAAAAAAAAAAAAAAAAAAAAAAAA">
                                      <p:cBhvr>
                                        <p:cTn id="38" dur="2000" fill="hold"/>
                                        <p:tgtEl>
                                          <p:spTgt spid="18"/>
                                        </p:tgtEl>
                                        <p:attrNameLst>
                                          <p:attrName>ppt_x</p:attrName>
                                          <p:attrName>ppt_y</p:attrName>
                                        </p:attrNameLst>
                                      </p:cBhvr>
                                      <p:rCtr x="-11016" y="1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D8859A7-8D10-4FF7-A37D-7D3B1A4D7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9247" y="1460645"/>
            <a:ext cx="3271838" cy="1914525"/>
          </a:xfrm>
          <a:prstGeom prst="rect">
            <a:avLst/>
          </a:prstGeom>
          <a:ln>
            <a:noFill/>
          </a:ln>
          <a:effectLst>
            <a:softEdge rad="112500"/>
          </a:effectLst>
        </p:spPr>
      </p:pic>
      <p:sp>
        <p:nvSpPr>
          <p:cNvPr id="8" name="文本框 7">
            <a:extLst>
              <a:ext uri="{FF2B5EF4-FFF2-40B4-BE49-F238E27FC236}">
                <a16:creationId xmlns:a16="http://schemas.microsoft.com/office/drawing/2014/main" id="{E13EB503-D84C-4567-B3DD-0B2BDB7CFD7C}"/>
              </a:ext>
            </a:extLst>
          </p:cNvPr>
          <p:cNvSpPr txBox="1"/>
          <p:nvPr/>
        </p:nvSpPr>
        <p:spPr>
          <a:xfrm>
            <a:off x="2192411" y="3576767"/>
            <a:ext cx="2956720" cy="584775"/>
          </a:xfrm>
          <a:prstGeom prst="rect">
            <a:avLst/>
          </a:prstGeom>
          <a:noFill/>
        </p:spPr>
        <p:txBody>
          <a:bodyPr wrap="square" rtlCol="0">
            <a:spAutoFit/>
          </a:bodyPr>
          <a:lstStyle/>
          <a:p>
            <a:r>
              <a:rPr lang="en-US" altLang="zh-CN" sz="3200" b="1" dirty="0"/>
              <a:t>Sun</a:t>
            </a:r>
            <a:r>
              <a:rPr lang="en-US" altLang="zh-CN" sz="2800" dirty="0"/>
              <a:t> </a:t>
            </a:r>
            <a:r>
              <a:rPr lang="en-US" altLang="zh-CN" sz="3200" b="1" dirty="0" err="1"/>
              <a:t>Lingfeng</a:t>
            </a:r>
            <a:endParaRPr lang="zh-CN" altLang="en-US" sz="3200" b="1" dirty="0"/>
          </a:p>
        </p:txBody>
      </p:sp>
      <p:sp>
        <p:nvSpPr>
          <p:cNvPr id="9" name="文本框 8">
            <a:extLst>
              <a:ext uri="{FF2B5EF4-FFF2-40B4-BE49-F238E27FC236}">
                <a16:creationId xmlns:a16="http://schemas.microsoft.com/office/drawing/2014/main" id="{2577BC3D-4521-41E7-A201-6D43E236B214}"/>
              </a:ext>
            </a:extLst>
          </p:cNvPr>
          <p:cNvSpPr txBox="1"/>
          <p:nvPr/>
        </p:nvSpPr>
        <p:spPr>
          <a:xfrm>
            <a:off x="575035" y="4638370"/>
            <a:ext cx="5258664" cy="1569660"/>
          </a:xfrm>
          <a:prstGeom prst="rect">
            <a:avLst/>
          </a:prstGeom>
          <a:noFill/>
        </p:spPr>
        <p:txBody>
          <a:bodyPr wrap="square" rtlCol="0">
            <a:spAutoFit/>
          </a:bodyPr>
          <a:lstStyle/>
          <a:p>
            <a:r>
              <a:rPr lang="en-US" altLang="zh-CN" sz="3200" b="1" dirty="0"/>
              <a:t>A ________________of China’s national men’s baseball team </a:t>
            </a:r>
            <a:endParaRPr lang="zh-CN" altLang="en-US" sz="3200" b="1" dirty="0"/>
          </a:p>
        </p:txBody>
      </p:sp>
      <p:pic>
        <p:nvPicPr>
          <p:cNvPr id="7" name="图片 6">
            <a:extLst>
              <a:ext uri="{FF2B5EF4-FFF2-40B4-BE49-F238E27FC236}">
                <a16:creationId xmlns:a16="http://schemas.microsoft.com/office/drawing/2014/main" id="{865720AC-BA1C-43D7-AFD7-C04DF8A4D3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121" y="395765"/>
            <a:ext cx="4736655" cy="3767121"/>
          </a:xfrm>
          <a:prstGeom prst="rect">
            <a:avLst/>
          </a:prstGeom>
          <a:ln>
            <a:noFill/>
          </a:ln>
          <a:effectLst>
            <a:softEdge rad="112500"/>
          </a:effectLst>
        </p:spPr>
      </p:pic>
      <p:sp>
        <p:nvSpPr>
          <p:cNvPr id="11" name="文本框 10">
            <a:extLst>
              <a:ext uri="{FF2B5EF4-FFF2-40B4-BE49-F238E27FC236}">
                <a16:creationId xmlns:a16="http://schemas.microsoft.com/office/drawing/2014/main" id="{A3005BA1-DD1E-47A5-A749-30E093BE0907}"/>
              </a:ext>
            </a:extLst>
          </p:cNvPr>
          <p:cNvSpPr txBox="1"/>
          <p:nvPr/>
        </p:nvSpPr>
        <p:spPr>
          <a:xfrm>
            <a:off x="8142509" y="4099987"/>
            <a:ext cx="1857080" cy="584775"/>
          </a:xfrm>
          <a:prstGeom prst="rect">
            <a:avLst/>
          </a:prstGeom>
          <a:noFill/>
        </p:spPr>
        <p:txBody>
          <a:bodyPr wrap="square" rtlCol="0">
            <a:spAutoFit/>
          </a:bodyPr>
          <a:lstStyle/>
          <a:p>
            <a:r>
              <a:rPr lang="en-US" altLang="zh-CN" sz="3200" b="1" dirty="0"/>
              <a:t>Ma</a:t>
            </a:r>
            <a:r>
              <a:rPr lang="en-US" altLang="zh-CN" sz="2800" dirty="0"/>
              <a:t> </a:t>
            </a:r>
            <a:r>
              <a:rPr lang="en-US" altLang="zh-CN" sz="3200" b="1" dirty="0"/>
              <a:t>Hu</a:t>
            </a:r>
            <a:endParaRPr lang="zh-CN" altLang="en-US" sz="3200" b="1" dirty="0"/>
          </a:p>
        </p:txBody>
      </p:sp>
      <p:sp>
        <p:nvSpPr>
          <p:cNvPr id="12" name="文本框 11">
            <a:extLst>
              <a:ext uri="{FF2B5EF4-FFF2-40B4-BE49-F238E27FC236}">
                <a16:creationId xmlns:a16="http://schemas.microsoft.com/office/drawing/2014/main" id="{DDD6876F-3824-4567-91EE-D5758EE24319}"/>
              </a:ext>
            </a:extLst>
          </p:cNvPr>
          <p:cNvSpPr txBox="1"/>
          <p:nvPr/>
        </p:nvSpPr>
        <p:spPr>
          <a:xfrm>
            <a:off x="6125455" y="4836366"/>
            <a:ext cx="5777583" cy="1569660"/>
          </a:xfrm>
          <a:prstGeom prst="rect">
            <a:avLst/>
          </a:prstGeom>
          <a:noFill/>
        </p:spPr>
        <p:txBody>
          <a:bodyPr wrap="square" rtlCol="0">
            <a:spAutoFit/>
          </a:bodyPr>
          <a:lstStyle/>
          <a:p>
            <a:r>
              <a:rPr lang="en-US" altLang="zh-CN" sz="3200" b="1" dirty="0"/>
              <a:t>One of the stars of the film</a:t>
            </a:r>
          </a:p>
          <a:p>
            <a:r>
              <a:rPr lang="en-US" altLang="zh-CN" sz="3200" b="1" dirty="0"/>
              <a:t>One of the members of the team</a:t>
            </a:r>
            <a:endParaRPr lang="zh-CN" altLang="en-US" sz="3200" b="1" dirty="0"/>
          </a:p>
        </p:txBody>
      </p:sp>
      <p:sp>
        <p:nvSpPr>
          <p:cNvPr id="2" name="文本框 1">
            <a:extLst>
              <a:ext uri="{FF2B5EF4-FFF2-40B4-BE49-F238E27FC236}">
                <a16:creationId xmlns:a16="http://schemas.microsoft.com/office/drawing/2014/main" id="{7C0B14D4-AA2E-4FA8-B071-A163D7D7E598}"/>
              </a:ext>
            </a:extLst>
          </p:cNvPr>
          <p:cNvSpPr txBox="1"/>
          <p:nvPr/>
        </p:nvSpPr>
        <p:spPr>
          <a:xfrm>
            <a:off x="188537" y="339756"/>
            <a:ext cx="8050490" cy="584775"/>
          </a:xfrm>
          <a:prstGeom prst="rect">
            <a:avLst/>
          </a:prstGeom>
          <a:noFill/>
        </p:spPr>
        <p:txBody>
          <a:bodyPr wrap="square" rtlCol="0">
            <a:spAutoFit/>
          </a:bodyPr>
          <a:lstStyle/>
          <a:p>
            <a:r>
              <a:rPr lang="en-US" altLang="zh-CN" sz="3200" dirty="0">
                <a:solidFill>
                  <a:srgbClr val="C00000"/>
                </a:solidFill>
              </a:rPr>
              <a:t>Two main characters in the passage:</a:t>
            </a:r>
            <a:endParaRPr lang="zh-CN" altLang="en-US" sz="3200" dirty="0">
              <a:solidFill>
                <a:srgbClr val="C00000"/>
              </a:solidFill>
            </a:endParaRPr>
          </a:p>
        </p:txBody>
      </p:sp>
      <p:sp>
        <p:nvSpPr>
          <p:cNvPr id="3" name="文本框 2">
            <a:extLst>
              <a:ext uri="{FF2B5EF4-FFF2-40B4-BE49-F238E27FC236}">
                <a16:creationId xmlns:a16="http://schemas.microsoft.com/office/drawing/2014/main" id="{BCDE7B3E-566B-4B29-AF69-89D7D4E0DA0D}"/>
              </a:ext>
            </a:extLst>
          </p:cNvPr>
          <p:cNvSpPr txBox="1"/>
          <p:nvPr/>
        </p:nvSpPr>
        <p:spPr>
          <a:xfrm>
            <a:off x="188537" y="1950775"/>
            <a:ext cx="1657178" cy="646331"/>
          </a:xfrm>
          <a:prstGeom prst="rect">
            <a:avLst/>
          </a:prstGeom>
          <a:noFill/>
        </p:spPr>
        <p:txBody>
          <a:bodyPr wrap="square" rtlCol="0">
            <a:spAutoFit/>
          </a:bodyPr>
          <a:lstStyle/>
          <a:p>
            <a:r>
              <a:rPr lang="en-US" altLang="zh-CN" sz="3600" b="1" dirty="0">
                <a:solidFill>
                  <a:schemeClr val="accent2">
                    <a:lumMod val="75000"/>
                  </a:schemeClr>
                </a:solidFill>
              </a:rPr>
              <a:t>Name:</a:t>
            </a:r>
            <a:endParaRPr lang="zh-CN" altLang="en-US" sz="3600" b="1" dirty="0">
              <a:solidFill>
                <a:schemeClr val="accent2">
                  <a:lumMod val="75000"/>
                </a:schemeClr>
              </a:solidFill>
            </a:endParaRPr>
          </a:p>
        </p:txBody>
      </p:sp>
      <p:sp>
        <p:nvSpPr>
          <p:cNvPr id="4" name="文本框 3">
            <a:extLst>
              <a:ext uri="{FF2B5EF4-FFF2-40B4-BE49-F238E27FC236}">
                <a16:creationId xmlns:a16="http://schemas.microsoft.com/office/drawing/2014/main" id="{8313FF1B-F9B3-461A-8363-BB952246B807}"/>
              </a:ext>
            </a:extLst>
          </p:cNvPr>
          <p:cNvSpPr txBox="1"/>
          <p:nvPr/>
        </p:nvSpPr>
        <p:spPr>
          <a:xfrm>
            <a:off x="188537" y="4109026"/>
            <a:ext cx="2617230" cy="584775"/>
          </a:xfrm>
          <a:prstGeom prst="rect">
            <a:avLst/>
          </a:prstGeom>
          <a:noFill/>
        </p:spPr>
        <p:txBody>
          <a:bodyPr wrap="square" rtlCol="0">
            <a:spAutoFit/>
          </a:bodyPr>
          <a:lstStyle/>
          <a:p>
            <a:r>
              <a:rPr lang="en-US" altLang="zh-CN" sz="3200" b="1" dirty="0">
                <a:solidFill>
                  <a:schemeClr val="accent2">
                    <a:lumMod val="75000"/>
                  </a:schemeClr>
                </a:solidFill>
              </a:rPr>
              <a:t>Introduction:</a:t>
            </a:r>
            <a:endParaRPr lang="zh-CN" altLang="en-US" sz="3200" b="1" dirty="0">
              <a:solidFill>
                <a:schemeClr val="accent2">
                  <a:lumMod val="75000"/>
                </a:schemeClr>
              </a:solidFill>
            </a:endParaRPr>
          </a:p>
        </p:txBody>
      </p:sp>
      <p:cxnSp>
        <p:nvCxnSpPr>
          <p:cNvPr id="16" name="直接连接符 15">
            <a:extLst>
              <a:ext uri="{FF2B5EF4-FFF2-40B4-BE49-F238E27FC236}">
                <a16:creationId xmlns:a16="http://schemas.microsoft.com/office/drawing/2014/main" id="{03840CC5-7696-4778-93B1-D08B40411342}"/>
              </a:ext>
            </a:extLst>
          </p:cNvPr>
          <p:cNvCxnSpPr>
            <a:cxnSpLocks/>
          </p:cNvCxnSpPr>
          <p:nvPr/>
        </p:nvCxnSpPr>
        <p:spPr>
          <a:xfrm>
            <a:off x="2119247" y="4117780"/>
            <a:ext cx="2882819"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D6DFFA95-B1B9-4871-A7D9-0582BF591FDC}"/>
              </a:ext>
            </a:extLst>
          </p:cNvPr>
          <p:cNvCxnSpPr>
            <a:cxnSpLocks/>
          </p:cNvCxnSpPr>
          <p:nvPr/>
        </p:nvCxnSpPr>
        <p:spPr>
          <a:xfrm>
            <a:off x="7577361" y="4536596"/>
            <a:ext cx="2422228"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EBDDBAEE-86C2-44A7-BD98-8475C91EE7CE}"/>
              </a:ext>
            </a:extLst>
          </p:cNvPr>
          <p:cNvCxnSpPr>
            <a:cxnSpLocks/>
          </p:cNvCxnSpPr>
          <p:nvPr/>
        </p:nvCxnSpPr>
        <p:spPr>
          <a:xfrm>
            <a:off x="6326121" y="5330867"/>
            <a:ext cx="5376253"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22" name="直接连接符 21">
            <a:extLst>
              <a:ext uri="{FF2B5EF4-FFF2-40B4-BE49-F238E27FC236}">
                <a16:creationId xmlns:a16="http://schemas.microsoft.com/office/drawing/2014/main" id="{AC5984EF-E6C2-4CEE-9787-A07DAF8219EB}"/>
              </a:ext>
            </a:extLst>
          </p:cNvPr>
          <p:cNvCxnSpPr>
            <a:cxnSpLocks/>
          </p:cNvCxnSpPr>
          <p:nvPr/>
        </p:nvCxnSpPr>
        <p:spPr>
          <a:xfrm flipV="1">
            <a:off x="6326121" y="5807922"/>
            <a:ext cx="5376253" cy="3205"/>
          </a:xfrm>
          <a:prstGeom prst="line">
            <a:avLst/>
          </a:prstGeom>
          <a:ln w="41275"/>
        </p:spPr>
        <p:style>
          <a:lnRef idx="1">
            <a:schemeClr val="dk1"/>
          </a:lnRef>
          <a:fillRef idx="0">
            <a:schemeClr val="dk1"/>
          </a:fillRef>
          <a:effectRef idx="0">
            <a:schemeClr val="dk1"/>
          </a:effectRef>
          <a:fontRef idx="minor">
            <a:schemeClr val="tx1"/>
          </a:fontRef>
        </p:style>
      </p:cxnSp>
      <p:sp>
        <p:nvSpPr>
          <p:cNvPr id="24" name="文本框 23">
            <a:extLst>
              <a:ext uri="{FF2B5EF4-FFF2-40B4-BE49-F238E27FC236}">
                <a16:creationId xmlns:a16="http://schemas.microsoft.com/office/drawing/2014/main" id="{718313C1-C0BF-4F8D-9ED8-4FB9AA367168}"/>
              </a:ext>
            </a:extLst>
          </p:cNvPr>
          <p:cNvSpPr txBox="1"/>
          <p:nvPr/>
        </p:nvSpPr>
        <p:spPr>
          <a:xfrm>
            <a:off x="1138776" y="4594609"/>
            <a:ext cx="3427167" cy="646331"/>
          </a:xfrm>
          <a:prstGeom prst="rect">
            <a:avLst/>
          </a:prstGeom>
          <a:noFill/>
        </p:spPr>
        <p:txBody>
          <a:bodyPr wrap="square">
            <a:spAutoFit/>
          </a:bodyPr>
          <a:lstStyle/>
          <a:p>
            <a:r>
              <a:rPr lang="en-US" altLang="zh-CN" sz="3600" b="1" dirty="0">
                <a:solidFill>
                  <a:schemeClr val="accent2">
                    <a:lumMod val="75000"/>
                  </a:schemeClr>
                </a:solidFill>
              </a:rPr>
              <a:t>former captain </a:t>
            </a:r>
            <a:endParaRPr lang="zh-CN" altLang="en-US" sz="3600" b="1" dirty="0">
              <a:solidFill>
                <a:schemeClr val="accent2">
                  <a:lumMod val="75000"/>
                </a:schemeClr>
              </a:solidFill>
            </a:endParaRPr>
          </a:p>
        </p:txBody>
      </p:sp>
    </p:spTree>
    <p:extLst>
      <p:ext uri="{BB962C8B-B14F-4D97-AF65-F5344CB8AC3E}">
        <p14:creationId xmlns:p14="http://schemas.microsoft.com/office/powerpoint/2010/main" val="428759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2E21AFE-7BA3-461B-B319-C3F0B2690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41" y="1155768"/>
            <a:ext cx="3622230" cy="2119558"/>
          </a:xfrm>
          <a:prstGeom prst="ellipse">
            <a:avLst/>
          </a:prstGeom>
          <a:ln>
            <a:noFill/>
          </a:ln>
          <a:effectLst>
            <a:softEdge rad="112500"/>
          </a:effectLst>
        </p:spPr>
      </p:pic>
      <p:sp>
        <p:nvSpPr>
          <p:cNvPr id="6" name="文本框 5">
            <a:extLst>
              <a:ext uri="{FF2B5EF4-FFF2-40B4-BE49-F238E27FC236}">
                <a16:creationId xmlns:a16="http://schemas.microsoft.com/office/drawing/2014/main" id="{67D0817C-802B-4362-925F-16677F716CBD}"/>
              </a:ext>
            </a:extLst>
          </p:cNvPr>
          <p:cNvSpPr txBox="1"/>
          <p:nvPr/>
        </p:nvSpPr>
        <p:spPr>
          <a:xfrm>
            <a:off x="247100" y="3161943"/>
            <a:ext cx="2479250" cy="523220"/>
          </a:xfrm>
          <a:prstGeom prst="rect">
            <a:avLst/>
          </a:prstGeom>
          <a:noFill/>
        </p:spPr>
        <p:txBody>
          <a:bodyPr wrap="square" rtlCol="0">
            <a:spAutoFit/>
          </a:bodyPr>
          <a:lstStyle/>
          <a:p>
            <a:r>
              <a:rPr lang="en-US" altLang="zh-CN" sz="2800" dirty="0"/>
              <a:t>Sun </a:t>
            </a:r>
            <a:r>
              <a:rPr lang="en-US" altLang="zh-CN" sz="2800" dirty="0" err="1"/>
              <a:t>Lingfeng</a:t>
            </a:r>
            <a:endParaRPr lang="zh-CN" altLang="en-US" sz="2800" dirty="0"/>
          </a:p>
        </p:txBody>
      </p:sp>
      <p:sp>
        <p:nvSpPr>
          <p:cNvPr id="7" name="文本框 6">
            <a:extLst>
              <a:ext uri="{FF2B5EF4-FFF2-40B4-BE49-F238E27FC236}">
                <a16:creationId xmlns:a16="http://schemas.microsoft.com/office/drawing/2014/main" id="{CFF4C3E4-81F9-4F27-95BF-C8D6EA93AC89}"/>
              </a:ext>
            </a:extLst>
          </p:cNvPr>
          <p:cNvSpPr txBox="1"/>
          <p:nvPr/>
        </p:nvSpPr>
        <p:spPr>
          <a:xfrm>
            <a:off x="2562998" y="1465907"/>
            <a:ext cx="5419832" cy="646331"/>
          </a:xfrm>
          <a:prstGeom prst="rect">
            <a:avLst/>
          </a:prstGeom>
          <a:noFill/>
        </p:spPr>
        <p:txBody>
          <a:bodyPr wrap="square" rtlCol="0">
            <a:spAutoFit/>
          </a:bodyPr>
          <a:lstStyle/>
          <a:p>
            <a:r>
              <a:rPr lang="en-US" altLang="zh-CN" sz="2800" dirty="0"/>
              <a:t>        </a:t>
            </a:r>
            <a:r>
              <a:rPr lang="en-US" altLang="zh-CN" sz="3600" b="1" dirty="0"/>
              <a:t>probably become a</a:t>
            </a:r>
            <a:endParaRPr lang="zh-CN" altLang="en-US" sz="3600" b="1" dirty="0"/>
          </a:p>
        </p:txBody>
      </p:sp>
      <p:sp>
        <p:nvSpPr>
          <p:cNvPr id="8" name="文本框 7">
            <a:extLst>
              <a:ext uri="{FF2B5EF4-FFF2-40B4-BE49-F238E27FC236}">
                <a16:creationId xmlns:a16="http://schemas.microsoft.com/office/drawing/2014/main" id="{8AD153FD-0861-4DDA-93FE-027B0C23DC61}"/>
              </a:ext>
            </a:extLst>
          </p:cNvPr>
          <p:cNvSpPr txBox="1"/>
          <p:nvPr/>
        </p:nvSpPr>
        <p:spPr>
          <a:xfrm>
            <a:off x="4106196" y="2973395"/>
            <a:ext cx="5267603" cy="1200329"/>
          </a:xfrm>
          <a:prstGeom prst="rect">
            <a:avLst/>
          </a:prstGeom>
          <a:noFill/>
        </p:spPr>
        <p:txBody>
          <a:bodyPr wrap="square" rtlCol="0">
            <a:spAutoFit/>
          </a:bodyPr>
          <a:lstStyle/>
          <a:p>
            <a:r>
              <a:rPr lang="en-US" altLang="zh-CN" sz="3600" b="1" dirty="0"/>
              <a:t>Have discipline</a:t>
            </a:r>
          </a:p>
          <a:p>
            <a:r>
              <a:rPr lang="en-US" altLang="zh-CN" sz="3600" b="1" dirty="0"/>
              <a:t>Learn how to live life</a:t>
            </a:r>
            <a:endParaRPr lang="zh-CN" altLang="en-US" sz="3600" b="1" dirty="0"/>
          </a:p>
        </p:txBody>
      </p:sp>
      <p:sp>
        <p:nvSpPr>
          <p:cNvPr id="11" name="文本框 10">
            <a:extLst>
              <a:ext uri="{FF2B5EF4-FFF2-40B4-BE49-F238E27FC236}">
                <a16:creationId xmlns:a16="http://schemas.microsoft.com/office/drawing/2014/main" id="{0D1FCB62-47B3-48F9-B03C-6C022DE3550D}"/>
              </a:ext>
            </a:extLst>
          </p:cNvPr>
          <p:cNvSpPr txBox="1"/>
          <p:nvPr/>
        </p:nvSpPr>
        <p:spPr>
          <a:xfrm>
            <a:off x="2334638" y="4864553"/>
            <a:ext cx="6420288" cy="1077218"/>
          </a:xfrm>
          <a:prstGeom prst="rect">
            <a:avLst/>
          </a:prstGeom>
          <a:noFill/>
        </p:spPr>
        <p:txBody>
          <a:bodyPr wrap="square" rtlCol="0">
            <a:spAutoFit/>
          </a:bodyPr>
          <a:lstStyle/>
          <a:p>
            <a:r>
              <a:rPr lang="en-US" altLang="zh-CN" sz="3200" dirty="0"/>
              <a:t>Launch a charity </a:t>
            </a:r>
            <a:r>
              <a:rPr lang="en-US" altLang="zh-CN" sz="3200" dirty="0" err="1"/>
              <a:t>programme</a:t>
            </a:r>
            <a:endParaRPr lang="en-US" altLang="zh-CN" sz="3200" dirty="0"/>
          </a:p>
          <a:p>
            <a:r>
              <a:rPr lang="en-US" altLang="zh-CN" sz="3200" dirty="0"/>
              <a:t> Power Baseball Angels</a:t>
            </a:r>
            <a:endParaRPr lang="zh-CN" altLang="en-US" sz="3200" dirty="0"/>
          </a:p>
        </p:txBody>
      </p:sp>
      <p:sp>
        <p:nvSpPr>
          <p:cNvPr id="2" name="文本框 1">
            <a:extLst>
              <a:ext uri="{FF2B5EF4-FFF2-40B4-BE49-F238E27FC236}">
                <a16:creationId xmlns:a16="http://schemas.microsoft.com/office/drawing/2014/main" id="{C166A7DF-8F6B-4DCD-A629-AF864E15697C}"/>
              </a:ext>
            </a:extLst>
          </p:cNvPr>
          <p:cNvSpPr txBox="1"/>
          <p:nvPr/>
        </p:nvSpPr>
        <p:spPr>
          <a:xfrm>
            <a:off x="437827" y="204173"/>
            <a:ext cx="3891063" cy="769441"/>
          </a:xfrm>
          <a:prstGeom prst="rect">
            <a:avLst/>
          </a:prstGeom>
          <a:noFill/>
        </p:spPr>
        <p:txBody>
          <a:bodyPr wrap="square" rtlCol="0">
            <a:spAutoFit/>
          </a:bodyPr>
          <a:lstStyle/>
          <a:p>
            <a:r>
              <a:rPr lang="en-US" altLang="zh-CN" sz="4400" dirty="0">
                <a:solidFill>
                  <a:schemeClr val="accent1">
                    <a:lumMod val="75000"/>
                  </a:schemeClr>
                </a:solidFill>
              </a:rPr>
              <a:t>Main changes:</a:t>
            </a:r>
            <a:endParaRPr lang="zh-CN" altLang="en-US" sz="4400" dirty="0">
              <a:solidFill>
                <a:schemeClr val="accent1">
                  <a:lumMod val="75000"/>
                </a:schemeClr>
              </a:solidFill>
            </a:endParaRPr>
          </a:p>
        </p:txBody>
      </p:sp>
      <p:cxnSp>
        <p:nvCxnSpPr>
          <p:cNvPr id="9" name="直接连接符 8">
            <a:extLst>
              <a:ext uri="{FF2B5EF4-FFF2-40B4-BE49-F238E27FC236}">
                <a16:creationId xmlns:a16="http://schemas.microsoft.com/office/drawing/2014/main" id="{2FF50D68-9C4F-45B5-BD76-F242F659225A}"/>
              </a:ext>
            </a:extLst>
          </p:cNvPr>
          <p:cNvCxnSpPr>
            <a:cxnSpLocks/>
          </p:cNvCxnSpPr>
          <p:nvPr/>
        </p:nvCxnSpPr>
        <p:spPr>
          <a:xfrm>
            <a:off x="7719778" y="1961888"/>
            <a:ext cx="1453405" cy="0"/>
          </a:xfrm>
          <a:prstGeom prst="line">
            <a:avLst/>
          </a:prstGeom>
          <a:ln w="41275"/>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A296535B-D287-4AF7-A92C-00BA28A2ED97}"/>
              </a:ext>
            </a:extLst>
          </p:cNvPr>
          <p:cNvSpPr txBox="1"/>
          <p:nvPr/>
        </p:nvSpPr>
        <p:spPr>
          <a:xfrm>
            <a:off x="7840526" y="1481229"/>
            <a:ext cx="6215974" cy="646331"/>
          </a:xfrm>
          <a:prstGeom prst="rect">
            <a:avLst/>
          </a:prstGeom>
          <a:noFill/>
        </p:spPr>
        <p:txBody>
          <a:bodyPr wrap="square">
            <a:spAutoFit/>
          </a:bodyPr>
          <a:lstStyle/>
          <a:p>
            <a:r>
              <a:rPr lang="en-US" altLang="zh-CN" sz="3600" dirty="0">
                <a:solidFill>
                  <a:srgbClr val="C00000"/>
                </a:solidFill>
              </a:rPr>
              <a:t>thug</a:t>
            </a:r>
            <a:endParaRPr lang="zh-CN" altLang="en-US" sz="3600" dirty="0">
              <a:solidFill>
                <a:srgbClr val="C00000"/>
              </a:solidFill>
            </a:endParaRPr>
          </a:p>
        </p:txBody>
      </p:sp>
      <p:sp>
        <p:nvSpPr>
          <p:cNvPr id="14" name="文本框 13">
            <a:extLst>
              <a:ext uri="{FF2B5EF4-FFF2-40B4-BE49-F238E27FC236}">
                <a16:creationId xmlns:a16="http://schemas.microsoft.com/office/drawing/2014/main" id="{2DCFBAA7-836E-44C2-8B63-BE5DE6070F84}"/>
              </a:ext>
            </a:extLst>
          </p:cNvPr>
          <p:cNvSpPr txBox="1"/>
          <p:nvPr/>
        </p:nvSpPr>
        <p:spPr>
          <a:xfrm>
            <a:off x="5340521" y="1064220"/>
            <a:ext cx="1771315" cy="646331"/>
          </a:xfrm>
          <a:prstGeom prst="rect">
            <a:avLst/>
          </a:prstGeom>
          <a:noFill/>
        </p:spPr>
        <p:txBody>
          <a:bodyPr wrap="square" rtlCol="0">
            <a:spAutoFit/>
          </a:bodyPr>
          <a:lstStyle/>
          <a:p>
            <a:r>
              <a:rPr lang="en-US" altLang="zh-CN" sz="3600" b="1" dirty="0">
                <a:solidFill>
                  <a:schemeClr val="accent1">
                    <a:lumMod val="75000"/>
                  </a:schemeClr>
                </a:solidFill>
              </a:rPr>
              <a:t>From</a:t>
            </a:r>
            <a:endParaRPr lang="zh-CN" altLang="en-US" sz="3600" b="1" dirty="0">
              <a:solidFill>
                <a:schemeClr val="accent1">
                  <a:lumMod val="75000"/>
                </a:schemeClr>
              </a:solidFill>
            </a:endParaRPr>
          </a:p>
        </p:txBody>
      </p:sp>
      <p:sp>
        <p:nvSpPr>
          <p:cNvPr id="15" name="文本框 14">
            <a:extLst>
              <a:ext uri="{FF2B5EF4-FFF2-40B4-BE49-F238E27FC236}">
                <a16:creationId xmlns:a16="http://schemas.microsoft.com/office/drawing/2014/main" id="{63ECA3D3-810A-4167-92DC-967BF66DEC49}"/>
              </a:ext>
            </a:extLst>
          </p:cNvPr>
          <p:cNvSpPr txBox="1"/>
          <p:nvPr/>
        </p:nvSpPr>
        <p:spPr>
          <a:xfrm>
            <a:off x="5340522" y="2219096"/>
            <a:ext cx="1771315" cy="707886"/>
          </a:xfrm>
          <a:prstGeom prst="rect">
            <a:avLst/>
          </a:prstGeom>
          <a:noFill/>
        </p:spPr>
        <p:txBody>
          <a:bodyPr wrap="square" rtlCol="0">
            <a:spAutoFit/>
          </a:bodyPr>
          <a:lstStyle/>
          <a:p>
            <a:r>
              <a:rPr lang="en-US" altLang="zh-CN" sz="4000" dirty="0">
                <a:solidFill>
                  <a:schemeClr val="accent1">
                    <a:lumMod val="75000"/>
                  </a:schemeClr>
                </a:solidFill>
              </a:rPr>
              <a:t>To</a:t>
            </a:r>
            <a:endParaRPr lang="zh-CN" altLang="en-US" sz="4000" dirty="0">
              <a:solidFill>
                <a:schemeClr val="accent1">
                  <a:lumMod val="75000"/>
                </a:schemeClr>
              </a:solidFill>
            </a:endParaRPr>
          </a:p>
        </p:txBody>
      </p:sp>
      <p:cxnSp>
        <p:nvCxnSpPr>
          <p:cNvPr id="16" name="直接连接符 15">
            <a:extLst>
              <a:ext uri="{FF2B5EF4-FFF2-40B4-BE49-F238E27FC236}">
                <a16:creationId xmlns:a16="http://schemas.microsoft.com/office/drawing/2014/main" id="{B2912136-93BC-4AD6-AAB3-D0C3C73BE931}"/>
              </a:ext>
            </a:extLst>
          </p:cNvPr>
          <p:cNvCxnSpPr>
            <a:cxnSpLocks/>
          </p:cNvCxnSpPr>
          <p:nvPr/>
        </p:nvCxnSpPr>
        <p:spPr>
          <a:xfrm>
            <a:off x="4054072" y="3539378"/>
            <a:ext cx="4700854"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18" name="直接连接符 17">
            <a:extLst>
              <a:ext uri="{FF2B5EF4-FFF2-40B4-BE49-F238E27FC236}">
                <a16:creationId xmlns:a16="http://schemas.microsoft.com/office/drawing/2014/main" id="{922EA3C3-5874-4743-B312-424AECE2D6DA}"/>
              </a:ext>
            </a:extLst>
          </p:cNvPr>
          <p:cNvCxnSpPr>
            <a:cxnSpLocks/>
          </p:cNvCxnSpPr>
          <p:nvPr/>
        </p:nvCxnSpPr>
        <p:spPr>
          <a:xfrm>
            <a:off x="4134292" y="4010090"/>
            <a:ext cx="4844338" cy="0"/>
          </a:xfrm>
          <a:prstGeom prst="line">
            <a:avLst/>
          </a:prstGeom>
          <a:ln w="41275"/>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25DA72B1-E25B-4944-86E9-6BA5DDA9DE0D}"/>
              </a:ext>
            </a:extLst>
          </p:cNvPr>
          <p:cNvSpPr txBox="1"/>
          <p:nvPr/>
        </p:nvSpPr>
        <p:spPr>
          <a:xfrm>
            <a:off x="867383" y="4236683"/>
            <a:ext cx="10457234" cy="646331"/>
          </a:xfrm>
          <a:prstGeom prst="rect">
            <a:avLst/>
          </a:prstGeom>
          <a:noFill/>
          <a:ln>
            <a:noFill/>
          </a:ln>
        </p:spPr>
        <p:txBody>
          <a:bodyPr wrap="square" rtlCol="0">
            <a:spAutoFit/>
          </a:bodyPr>
          <a:lstStyle/>
          <a:p>
            <a:r>
              <a:rPr lang="en-US" altLang="zh-CN" sz="3600" dirty="0">
                <a:solidFill>
                  <a:srgbClr val="C00000"/>
                </a:solidFill>
              </a:rPr>
              <a:t>“Sun wants to help poor children </a:t>
            </a:r>
            <a:r>
              <a:rPr lang="en-US" altLang="zh-CN" sz="3600" dirty="0"/>
              <a:t>the same way </a:t>
            </a:r>
            <a:r>
              <a:rPr lang="en-US" altLang="zh-CN" sz="2800" dirty="0">
                <a:solidFill>
                  <a:srgbClr val="C00000"/>
                </a:solidFill>
              </a:rPr>
              <a:t>”</a:t>
            </a:r>
            <a:endParaRPr lang="zh-CN" altLang="en-US" sz="2800" dirty="0">
              <a:solidFill>
                <a:srgbClr val="C00000"/>
              </a:solidFill>
            </a:endParaRPr>
          </a:p>
        </p:txBody>
      </p:sp>
      <p:pic>
        <p:nvPicPr>
          <p:cNvPr id="23" name="图片 22">
            <a:extLst>
              <a:ext uri="{FF2B5EF4-FFF2-40B4-BE49-F238E27FC236}">
                <a16:creationId xmlns:a16="http://schemas.microsoft.com/office/drawing/2014/main" id="{BDED005A-D44E-483F-9A69-A4B88BEEF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730" y="5003270"/>
            <a:ext cx="2013028" cy="1257116"/>
          </a:xfrm>
          <a:prstGeom prst="rect">
            <a:avLst/>
          </a:prstGeom>
        </p:spPr>
      </p:pic>
      <p:sp>
        <p:nvSpPr>
          <p:cNvPr id="3" name="文本框 2">
            <a:extLst>
              <a:ext uri="{FF2B5EF4-FFF2-40B4-BE49-F238E27FC236}">
                <a16:creationId xmlns:a16="http://schemas.microsoft.com/office/drawing/2014/main" id="{14B02F0A-F825-4B97-8BF9-5E2A11E0ECD1}"/>
              </a:ext>
            </a:extLst>
          </p:cNvPr>
          <p:cNvSpPr txBox="1"/>
          <p:nvPr/>
        </p:nvSpPr>
        <p:spPr>
          <a:xfrm>
            <a:off x="4134292" y="280266"/>
            <a:ext cx="5876705" cy="769441"/>
          </a:xfrm>
          <a:prstGeom prst="rect">
            <a:avLst/>
          </a:prstGeom>
          <a:noFill/>
        </p:spPr>
        <p:txBody>
          <a:bodyPr wrap="square" rtlCol="0">
            <a:spAutoFit/>
          </a:bodyPr>
          <a:lstStyle/>
          <a:p>
            <a:r>
              <a:rPr lang="en-US" altLang="zh-CN" sz="4400" b="1" dirty="0">
                <a:solidFill>
                  <a:schemeClr val="accent1">
                    <a:lumMod val="75000"/>
                  </a:schemeClr>
                </a:solidFill>
              </a:rPr>
              <a:t>Para4  Personality</a:t>
            </a:r>
            <a:endParaRPr lang="zh-CN" altLang="en-US" sz="4400" b="1" dirty="0">
              <a:solidFill>
                <a:schemeClr val="accent1">
                  <a:lumMod val="75000"/>
                </a:schemeClr>
              </a:solidFill>
            </a:endParaRPr>
          </a:p>
        </p:txBody>
      </p:sp>
    </p:spTree>
    <p:extLst>
      <p:ext uri="{BB962C8B-B14F-4D97-AF65-F5344CB8AC3E}">
        <p14:creationId xmlns:p14="http://schemas.microsoft.com/office/powerpoint/2010/main" val="285427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27F391EB-72EF-4B36-9C50-0172E72AA6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8765" y="233619"/>
            <a:ext cx="2275148" cy="3316061"/>
          </a:xfrm>
          <a:prstGeom prst="ellipse">
            <a:avLst/>
          </a:prstGeom>
          <a:ln>
            <a:noFill/>
          </a:ln>
          <a:effectLst>
            <a:softEdge rad="112500"/>
          </a:effectLst>
        </p:spPr>
      </p:pic>
      <p:sp>
        <p:nvSpPr>
          <p:cNvPr id="8" name="文本框 7">
            <a:extLst>
              <a:ext uri="{FF2B5EF4-FFF2-40B4-BE49-F238E27FC236}">
                <a16:creationId xmlns:a16="http://schemas.microsoft.com/office/drawing/2014/main" id="{A9A9A336-E03B-49C2-B791-D3879E558125}"/>
              </a:ext>
            </a:extLst>
          </p:cNvPr>
          <p:cNvSpPr txBox="1"/>
          <p:nvPr/>
        </p:nvSpPr>
        <p:spPr>
          <a:xfrm>
            <a:off x="404514" y="1880357"/>
            <a:ext cx="4936646" cy="1077218"/>
          </a:xfrm>
          <a:prstGeom prst="rect">
            <a:avLst/>
          </a:prstGeom>
          <a:noFill/>
        </p:spPr>
        <p:txBody>
          <a:bodyPr wrap="square" rtlCol="0">
            <a:spAutoFit/>
          </a:bodyPr>
          <a:lstStyle/>
          <a:p>
            <a:r>
              <a:rPr lang="en-US" altLang="zh-CN" sz="3200" b="1" dirty="0"/>
              <a:t>Fight with  others</a:t>
            </a:r>
          </a:p>
          <a:p>
            <a:r>
              <a:rPr lang="en-US" altLang="zh-CN" sz="3200" b="1" dirty="0"/>
              <a:t>Never follow the rules</a:t>
            </a:r>
            <a:endParaRPr lang="zh-CN" altLang="en-US" sz="3200" b="1" dirty="0"/>
          </a:p>
        </p:txBody>
      </p:sp>
      <p:sp>
        <p:nvSpPr>
          <p:cNvPr id="9" name="箭头: 右 8">
            <a:extLst>
              <a:ext uri="{FF2B5EF4-FFF2-40B4-BE49-F238E27FC236}">
                <a16:creationId xmlns:a16="http://schemas.microsoft.com/office/drawing/2014/main" id="{996FCF54-F900-40FB-9152-61CCEA719AF1}"/>
              </a:ext>
            </a:extLst>
          </p:cNvPr>
          <p:cNvSpPr/>
          <p:nvPr/>
        </p:nvSpPr>
        <p:spPr>
          <a:xfrm>
            <a:off x="4630322" y="2681773"/>
            <a:ext cx="2373549" cy="12949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Join Power Baseball Angels</a:t>
            </a:r>
            <a:endParaRPr lang="zh-CN" altLang="en-US" dirty="0"/>
          </a:p>
        </p:txBody>
      </p:sp>
      <p:sp>
        <p:nvSpPr>
          <p:cNvPr id="11" name="文本框 10">
            <a:extLst>
              <a:ext uri="{FF2B5EF4-FFF2-40B4-BE49-F238E27FC236}">
                <a16:creationId xmlns:a16="http://schemas.microsoft.com/office/drawing/2014/main" id="{B6A66CE4-8517-4FD9-9655-1DF724A5C6F4}"/>
              </a:ext>
            </a:extLst>
          </p:cNvPr>
          <p:cNvSpPr txBox="1"/>
          <p:nvPr/>
        </p:nvSpPr>
        <p:spPr>
          <a:xfrm>
            <a:off x="7174615" y="1669635"/>
            <a:ext cx="5488456" cy="1077218"/>
          </a:xfrm>
          <a:prstGeom prst="rect">
            <a:avLst/>
          </a:prstGeom>
          <a:noFill/>
        </p:spPr>
        <p:txBody>
          <a:bodyPr wrap="square" rtlCol="0">
            <a:spAutoFit/>
          </a:bodyPr>
          <a:lstStyle/>
          <a:p>
            <a:r>
              <a:rPr lang="en-US" altLang="zh-CN" sz="3200" b="1" dirty="0"/>
              <a:t>Learn</a:t>
            </a:r>
            <a:r>
              <a:rPr lang="en-US" altLang="zh-CN" sz="2400" b="1" dirty="0"/>
              <a:t>  </a:t>
            </a:r>
            <a:r>
              <a:rPr lang="en-US" altLang="zh-CN" sz="3200" b="1" dirty="0"/>
              <a:t>to comfort his teammates</a:t>
            </a:r>
            <a:endParaRPr lang="zh-CN" altLang="en-US" sz="3200" b="1" dirty="0"/>
          </a:p>
        </p:txBody>
      </p:sp>
      <p:sp>
        <p:nvSpPr>
          <p:cNvPr id="12" name="文本框 11">
            <a:extLst>
              <a:ext uri="{FF2B5EF4-FFF2-40B4-BE49-F238E27FC236}">
                <a16:creationId xmlns:a16="http://schemas.microsoft.com/office/drawing/2014/main" id="{A9A899EA-5A32-4A63-A292-674B69DF7EA1}"/>
              </a:ext>
            </a:extLst>
          </p:cNvPr>
          <p:cNvSpPr txBox="1"/>
          <p:nvPr/>
        </p:nvSpPr>
        <p:spPr>
          <a:xfrm>
            <a:off x="7033913" y="3418647"/>
            <a:ext cx="5089196" cy="1938992"/>
          </a:xfrm>
          <a:prstGeom prst="rect">
            <a:avLst/>
          </a:prstGeom>
          <a:noFill/>
        </p:spPr>
        <p:txBody>
          <a:bodyPr wrap="square" rtlCol="0">
            <a:spAutoFit/>
          </a:bodyPr>
          <a:lstStyle/>
          <a:p>
            <a:endParaRPr lang="en-US" altLang="zh-CN" sz="2400" b="1" dirty="0"/>
          </a:p>
          <a:p>
            <a:r>
              <a:rPr lang="en-US" altLang="zh-CN" sz="3200" b="1" dirty="0"/>
              <a:t>Dream to become a member of the national team</a:t>
            </a:r>
            <a:endParaRPr lang="zh-CN" altLang="en-US" sz="3200" b="1" dirty="0"/>
          </a:p>
        </p:txBody>
      </p:sp>
      <p:sp>
        <p:nvSpPr>
          <p:cNvPr id="14" name="文本框 13">
            <a:extLst>
              <a:ext uri="{FF2B5EF4-FFF2-40B4-BE49-F238E27FC236}">
                <a16:creationId xmlns:a16="http://schemas.microsoft.com/office/drawing/2014/main" id="{A88CB7ED-7F20-4475-AC54-E28FF1D0DB79}"/>
              </a:ext>
            </a:extLst>
          </p:cNvPr>
          <p:cNvSpPr txBox="1"/>
          <p:nvPr/>
        </p:nvSpPr>
        <p:spPr>
          <a:xfrm>
            <a:off x="106950" y="340594"/>
            <a:ext cx="5942044" cy="769441"/>
          </a:xfrm>
          <a:prstGeom prst="rect">
            <a:avLst/>
          </a:prstGeom>
          <a:noFill/>
        </p:spPr>
        <p:txBody>
          <a:bodyPr wrap="square" rtlCol="0">
            <a:spAutoFit/>
          </a:bodyPr>
          <a:lstStyle/>
          <a:p>
            <a:r>
              <a:rPr lang="en-US" altLang="zh-CN" sz="4400" dirty="0">
                <a:solidFill>
                  <a:schemeClr val="accent1">
                    <a:lumMod val="75000"/>
                  </a:schemeClr>
                </a:solidFill>
              </a:rPr>
              <a:t>Main changes: Para5</a:t>
            </a:r>
            <a:endParaRPr lang="zh-CN" altLang="en-US" sz="4400" dirty="0">
              <a:solidFill>
                <a:schemeClr val="accent1">
                  <a:lumMod val="75000"/>
                </a:schemeClr>
              </a:solidFill>
            </a:endParaRPr>
          </a:p>
        </p:txBody>
      </p:sp>
      <p:cxnSp>
        <p:nvCxnSpPr>
          <p:cNvPr id="15" name="直接连接符 14">
            <a:extLst>
              <a:ext uri="{FF2B5EF4-FFF2-40B4-BE49-F238E27FC236}">
                <a16:creationId xmlns:a16="http://schemas.microsoft.com/office/drawing/2014/main" id="{8FF3F8C3-30EC-4333-B6E0-F280B94F86B4}"/>
              </a:ext>
            </a:extLst>
          </p:cNvPr>
          <p:cNvCxnSpPr>
            <a:cxnSpLocks/>
          </p:cNvCxnSpPr>
          <p:nvPr/>
        </p:nvCxnSpPr>
        <p:spPr>
          <a:xfrm>
            <a:off x="575874" y="2409592"/>
            <a:ext cx="4054448" cy="9374"/>
          </a:xfrm>
          <a:prstGeom prst="line">
            <a:avLst/>
          </a:prstGeom>
          <a:ln w="41275"/>
        </p:spPr>
        <p:style>
          <a:lnRef idx="1">
            <a:schemeClr val="dk1"/>
          </a:lnRef>
          <a:fillRef idx="0">
            <a:schemeClr val="dk1"/>
          </a:fillRef>
          <a:effectRef idx="0">
            <a:schemeClr val="dk1"/>
          </a:effectRef>
          <a:fontRef idx="minor">
            <a:schemeClr val="tx1"/>
          </a:fontRef>
        </p:style>
      </p:cxnSp>
      <p:cxnSp>
        <p:nvCxnSpPr>
          <p:cNvPr id="16" name="直接连接符 15">
            <a:extLst>
              <a:ext uri="{FF2B5EF4-FFF2-40B4-BE49-F238E27FC236}">
                <a16:creationId xmlns:a16="http://schemas.microsoft.com/office/drawing/2014/main" id="{4B02296C-1051-4F76-9323-EE7DCDB202D8}"/>
              </a:ext>
            </a:extLst>
          </p:cNvPr>
          <p:cNvCxnSpPr>
            <a:cxnSpLocks/>
          </p:cNvCxnSpPr>
          <p:nvPr/>
        </p:nvCxnSpPr>
        <p:spPr>
          <a:xfrm>
            <a:off x="665476" y="2940967"/>
            <a:ext cx="3964846" cy="0"/>
          </a:xfrm>
          <a:prstGeom prst="line">
            <a:avLst/>
          </a:prstGeom>
          <a:ln w="41275"/>
        </p:spPr>
        <p:style>
          <a:lnRef idx="1">
            <a:schemeClr val="dk1"/>
          </a:lnRef>
          <a:fillRef idx="0">
            <a:schemeClr val="dk1"/>
          </a:fillRef>
          <a:effectRef idx="0">
            <a:schemeClr val="dk1"/>
          </a:effectRef>
          <a:fontRef idx="minor">
            <a:schemeClr val="tx1"/>
          </a:fontRef>
        </p:style>
      </p:cxnSp>
      <p:cxnSp>
        <p:nvCxnSpPr>
          <p:cNvPr id="17" name="直接连接符 16">
            <a:extLst>
              <a:ext uri="{FF2B5EF4-FFF2-40B4-BE49-F238E27FC236}">
                <a16:creationId xmlns:a16="http://schemas.microsoft.com/office/drawing/2014/main" id="{F7EE8D0C-707B-490A-823A-59ECF190B654}"/>
              </a:ext>
            </a:extLst>
          </p:cNvPr>
          <p:cNvCxnSpPr>
            <a:cxnSpLocks/>
          </p:cNvCxnSpPr>
          <p:nvPr/>
        </p:nvCxnSpPr>
        <p:spPr>
          <a:xfrm>
            <a:off x="7563113" y="2176144"/>
            <a:ext cx="4392180" cy="0"/>
          </a:xfrm>
          <a:prstGeom prst="line">
            <a:avLst/>
          </a:prstGeom>
          <a:ln w="41275"/>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9BDCC9E6-A9AE-4A6A-B6F8-96A84847D6D4}"/>
              </a:ext>
            </a:extLst>
          </p:cNvPr>
          <p:cNvSpPr txBox="1"/>
          <p:nvPr/>
        </p:nvSpPr>
        <p:spPr>
          <a:xfrm>
            <a:off x="575874" y="1280155"/>
            <a:ext cx="2373549" cy="523220"/>
          </a:xfrm>
          <a:prstGeom prst="rect">
            <a:avLst/>
          </a:prstGeom>
          <a:noFill/>
        </p:spPr>
        <p:txBody>
          <a:bodyPr wrap="square" rtlCol="0">
            <a:spAutoFit/>
          </a:bodyPr>
          <a:lstStyle/>
          <a:p>
            <a:r>
              <a:rPr lang="en-US" altLang="zh-CN" sz="2800" b="1" dirty="0">
                <a:solidFill>
                  <a:schemeClr val="accent2">
                    <a:lumMod val="75000"/>
                  </a:schemeClr>
                </a:solidFill>
              </a:rPr>
              <a:t>Personality:</a:t>
            </a:r>
            <a:endParaRPr lang="zh-CN" altLang="en-US" sz="2800" b="1" dirty="0">
              <a:solidFill>
                <a:schemeClr val="accent2">
                  <a:lumMod val="75000"/>
                </a:schemeClr>
              </a:solidFill>
            </a:endParaRPr>
          </a:p>
        </p:txBody>
      </p:sp>
      <p:sp>
        <p:nvSpPr>
          <p:cNvPr id="21" name="文本框 20">
            <a:extLst>
              <a:ext uri="{FF2B5EF4-FFF2-40B4-BE49-F238E27FC236}">
                <a16:creationId xmlns:a16="http://schemas.microsoft.com/office/drawing/2014/main" id="{93389F09-397D-493D-9611-1C1BD666A806}"/>
              </a:ext>
            </a:extLst>
          </p:cNvPr>
          <p:cNvSpPr txBox="1"/>
          <p:nvPr/>
        </p:nvSpPr>
        <p:spPr>
          <a:xfrm>
            <a:off x="499288" y="3279848"/>
            <a:ext cx="2373549" cy="523220"/>
          </a:xfrm>
          <a:prstGeom prst="rect">
            <a:avLst/>
          </a:prstGeom>
          <a:noFill/>
        </p:spPr>
        <p:txBody>
          <a:bodyPr wrap="square" rtlCol="0">
            <a:spAutoFit/>
          </a:bodyPr>
          <a:lstStyle/>
          <a:p>
            <a:r>
              <a:rPr lang="en-US" altLang="zh-CN" sz="2800" b="1" dirty="0">
                <a:solidFill>
                  <a:schemeClr val="accent2">
                    <a:lumMod val="75000"/>
                  </a:schemeClr>
                </a:solidFill>
              </a:rPr>
              <a:t>Future plan:</a:t>
            </a:r>
            <a:endParaRPr lang="zh-CN" altLang="en-US" sz="2800" b="1" dirty="0">
              <a:solidFill>
                <a:schemeClr val="accent2">
                  <a:lumMod val="75000"/>
                </a:schemeClr>
              </a:solidFill>
            </a:endParaRPr>
          </a:p>
        </p:txBody>
      </p:sp>
      <p:cxnSp>
        <p:nvCxnSpPr>
          <p:cNvPr id="26" name="直接连接符 25">
            <a:extLst>
              <a:ext uri="{FF2B5EF4-FFF2-40B4-BE49-F238E27FC236}">
                <a16:creationId xmlns:a16="http://schemas.microsoft.com/office/drawing/2014/main" id="{FB834262-AEE1-4E9B-99F2-E1252BA25998}"/>
              </a:ext>
            </a:extLst>
          </p:cNvPr>
          <p:cNvCxnSpPr>
            <a:cxnSpLocks/>
          </p:cNvCxnSpPr>
          <p:nvPr/>
        </p:nvCxnSpPr>
        <p:spPr>
          <a:xfrm flipV="1">
            <a:off x="7174615" y="4366235"/>
            <a:ext cx="4252370" cy="21908"/>
          </a:xfrm>
          <a:prstGeom prst="line">
            <a:avLst/>
          </a:prstGeom>
          <a:ln w="41275"/>
        </p:spPr>
        <p:style>
          <a:lnRef idx="1">
            <a:schemeClr val="dk1"/>
          </a:lnRef>
          <a:fillRef idx="0">
            <a:schemeClr val="dk1"/>
          </a:fillRef>
          <a:effectRef idx="0">
            <a:schemeClr val="dk1"/>
          </a:effectRef>
          <a:fontRef idx="minor">
            <a:schemeClr val="tx1"/>
          </a:fontRef>
        </p:style>
      </p:cxnSp>
      <p:sp>
        <p:nvSpPr>
          <p:cNvPr id="2" name="文本框 1">
            <a:extLst>
              <a:ext uri="{FF2B5EF4-FFF2-40B4-BE49-F238E27FC236}">
                <a16:creationId xmlns:a16="http://schemas.microsoft.com/office/drawing/2014/main" id="{0664DB44-37FE-4DA3-87D5-7C604F5D8461}"/>
              </a:ext>
            </a:extLst>
          </p:cNvPr>
          <p:cNvSpPr txBox="1"/>
          <p:nvPr/>
        </p:nvSpPr>
        <p:spPr>
          <a:xfrm>
            <a:off x="7840848" y="728260"/>
            <a:ext cx="3836709" cy="1569660"/>
          </a:xfrm>
          <a:prstGeom prst="rect">
            <a:avLst/>
          </a:prstGeom>
          <a:noFill/>
        </p:spPr>
        <p:txBody>
          <a:bodyPr wrap="square" rtlCol="0">
            <a:spAutoFit/>
          </a:bodyPr>
          <a:lstStyle/>
          <a:p>
            <a:r>
              <a:rPr lang="en-US" altLang="zh-CN" sz="3200" b="1" dirty="0">
                <a:solidFill>
                  <a:schemeClr val="accent2">
                    <a:lumMod val="60000"/>
                    <a:lumOff val="40000"/>
                  </a:schemeClr>
                </a:solidFill>
              </a:rPr>
              <a:t>comfortable</a:t>
            </a:r>
          </a:p>
          <a:p>
            <a:r>
              <a:rPr lang="en-US" altLang="zh-CN" sz="3200" b="1" dirty="0">
                <a:solidFill>
                  <a:schemeClr val="accent2">
                    <a:lumMod val="60000"/>
                    <a:lumOff val="40000"/>
                  </a:schemeClr>
                </a:solidFill>
              </a:rPr>
              <a:t>     adj.</a:t>
            </a:r>
          </a:p>
          <a:p>
            <a:endParaRPr lang="zh-CN" altLang="en-US" sz="3200" b="1" dirty="0">
              <a:solidFill>
                <a:schemeClr val="accent2">
                  <a:lumMod val="60000"/>
                  <a:lumOff val="40000"/>
                </a:schemeClr>
              </a:solidFill>
            </a:endParaRPr>
          </a:p>
        </p:txBody>
      </p:sp>
      <p:sp>
        <p:nvSpPr>
          <p:cNvPr id="27" name="文本框 26">
            <a:extLst>
              <a:ext uri="{FF2B5EF4-FFF2-40B4-BE49-F238E27FC236}">
                <a16:creationId xmlns:a16="http://schemas.microsoft.com/office/drawing/2014/main" id="{31DCC45F-0717-4A92-8A34-0682885A7407}"/>
              </a:ext>
            </a:extLst>
          </p:cNvPr>
          <p:cNvSpPr txBox="1"/>
          <p:nvPr/>
        </p:nvSpPr>
        <p:spPr>
          <a:xfrm>
            <a:off x="404514" y="3980564"/>
            <a:ext cx="7281010" cy="1077218"/>
          </a:xfrm>
          <a:prstGeom prst="rect">
            <a:avLst/>
          </a:prstGeom>
          <a:noFill/>
        </p:spPr>
        <p:txBody>
          <a:bodyPr wrap="square">
            <a:spAutoFit/>
          </a:bodyPr>
          <a:lstStyle/>
          <a:p>
            <a:r>
              <a:rPr lang="en-US" altLang="zh-CN" sz="3200" b="1" dirty="0"/>
              <a:t>A</a:t>
            </a:r>
            <a:r>
              <a:rPr lang="en-US" altLang="zh-CN" sz="2800" b="1" dirty="0"/>
              <a:t> </a:t>
            </a:r>
            <a:r>
              <a:rPr lang="en-US" altLang="zh-CN" sz="3200" b="1" dirty="0"/>
              <a:t>poor boy raised by his grandmother</a:t>
            </a:r>
            <a:endParaRPr lang="zh-CN" altLang="en-US" sz="3200" b="1" dirty="0"/>
          </a:p>
        </p:txBody>
      </p:sp>
    </p:spTree>
    <p:extLst>
      <p:ext uri="{BB962C8B-B14F-4D97-AF65-F5344CB8AC3E}">
        <p14:creationId xmlns:p14="http://schemas.microsoft.com/office/powerpoint/2010/main" val="19999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0EE56D9C-8768-47CC-9281-9AB79F1FF3EA}"/>
              </a:ext>
            </a:extLst>
          </p:cNvPr>
          <p:cNvSpPr/>
          <p:nvPr/>
        </p:nvSpPr>
        <p:spPr>
          <a:xfrm>
            <a:off x="6900421" y="3783971"/>
            <a:ext cx="3035431" cy="1300751"/>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D9D5E3F9-7368-499F-97AD-E85A3F56B86A}"/>
              </a:ext>
            </a:extLst>
          </p:cNvPr>
          <p:cNvSpPr/>
          <p:nvPr/>
        </p:nvSpPr>
        <p:spPr>
          <a:xfrm>
            <a:off x="1477796" y="1243476"/>
            <a:ext cx="7811311" cy="21984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dirty="0"/>
              <a:t>  What helps him make these changes?</a:t>
            </a:r>
            <a:endParaRPr lang="zh-CN" altLang="en-US" sz="4800" dirty="0"/>
          </a:p>
        </p:txBody>
      </p:sp>
      <p:pic>
        <p:nvPicPr>
          <p:cNvPr id="26" name="图片 25">
            <a:extLst>
              <a:ext uri="{FF2B5EF4-FFF2-40B4-BE49-F238E27FC236}">
                <a16:creationId xmlns:a16="http://schemas.microsoft.com/office/drawing/2014/main" id="{D402ED0E-21C7-45D9-8ACE-7EEFD667A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846" y="-128705"/>
            <a:ext cx="2431917" cy="1934134"/>
          </a:xfrm>
          <a:prstGeom prst="ellipse">
            <a:avLst/>
          </a:prstGeom>
          <a:ln>
            <a:noFill/>
          </a:ln>
          <a:effectLst>
            <a:softEdge rad="112500"/>
          </a:effectLst>
        </p:spPr>
      </p:pic>
      <p:sp>
        <p:nvSpPr>
          <p:cNvPr id="36" name="文本框 35">
            <a:extLst>
              <a:ext uri="{FF2B5EF4-FFF2-40B4-BE49-F238E27FC236}">
                <a16:creationId xmlns:a16="http://schemas.microsoft.com/office/drawing/2014/main" id="{A067D61D-51D0-4360-9DC8-71F38BA28557}"/>
              </a:ext>
            </a:extLst>
          </p:cNvPr>
          <p:cNvSpPr txBox="1"/>
          <p:nvPr/>
        </p:nvSpPr>
        <p:spPr>
          <a:xfrm>
            <a:off x="8542098" y="3733184"/>
            <a:ext cx="1177045" cy="369332"/>
          </a:xfrm>
          <a:prstGeom prst="rect">
            <a:avLst/>
          </a:prstGeom>
          <a:noFill/>
        </p:spPr>
        <p:txBody>
          <a:bodyPr wrap="square" rtlCol="0">
            <a:spAutoFit/>
          </a:bodyPr>
          <a:lstStyle/>
          <a:p>
            <a:r>
              <a:rPr lang="en-US" altLang="zh-CN" b="1" dirty="0">
                <a:solidFill>
                  <a:schemeClr val="accent2">
                    <a:lumMod val="75000"/>
                  </a:schemeClr>
                </a:solidFill>
              </a:rPr>
              <a:t>……</a:t>
            </a:r>
            <a:endParaRPr lang="zh-CN" altLang="en-US" b="1" dirty="0">
              <a:solidFill>
                <a:schemeClr val="accent2">
                  <a:lumMod val="75000"/>
                </a:schemeClr>
              </a:solidFill>
            </a:endParaRPr>
          </a:p>
        </p:txBody>
      </p:sp>
      <p:grpSp>
        <p:nvGrpSpPr>
          <p:cNvPr id="41" name="组合 40">
            <a:extLst>
              <a:ext uri="{FF2B5EF4-FFF2-40B4-BE49-F238E27FC236}">
                <a16:creationId xmlns:a16="http://schemas.microsoft.com/office/drawing/2014/main" id="{80BC4029-8F16-4771-A3A7-7C1853FA6FB0}"/>
              </a:ext>
            </a:extLst>
          </p:cNvPr>
          <p:cNvGrpSpPr/>
          <p:nvPr/>
        </p:nvGrpSpPr>
        <p:grpSpPr>
          <a:xfrm>
            <a:off x="1779769" y="3135575"/>
            <a:ext cx="1838527" cy="1504797"/>
            <a:chOff x="2168474" y="3710422"/>
            <a:chExt cx="1838527" cy="1504797"/>
          </a:xfrm>
        </p:grpSpPr>
        <p:sp>
          <p:nvSpPr>
            <p:cNvPr id="12" name="文本框 11">
              <a:extLst>
                <a:ext uri="{FF2B5EF4-FFF2-40B4-BE49-F238E27FC236}">
                  <a16:creationId xmlns:a16="http://schemas.microsoft.com/office/drawing/2014/main" id="{C39FAEE1-ECEE-46C5-8A70-D138620BB1C4}"/>
                </a:ext>
              </a:extLst>
            </p:cNvPr>
            <p:cNvSpPr txBox="1"/>
            <p:nvPr/>
          </p:nvSpPr>
          <p:spPr>
            <a:xfrm>
              <a:off x="2168474" y="4322667"/>
              <a:ext cx="1838527" cy="892552"/>
            </a:xfrm>
            <a:prstGeom prst="rect">
              <a:avLst/>
            </a:prstGeom>
            <a:noFill/>
          </p:spPr>
          <p:txBody>
            <a:bodyPr wrap="square" rtlCol="0">
              <a:spAutoFit/>
            </a:bodyPr>
            <a:lstStyle/>
            <a:p>
              <a:r>
                <a:rPr lang="en-US" altLang="zh-CN" sz="3200" dirty="0">
                  <a:solidFill>
                    <a:schemeClr val="accent2">
                      <a:lumMod val="75000"/>
                    </a:schemeClr>
                  </a:solidFill>
                </a:rPr>
                <a:t>Society</a:t>
              </a:r>
            </a:p>
            <a:p>
              <a:r>
                <a:rPr lang="en-US" altLang="zh-CN" sz="2000" dirty="0"/>
                <a:t>Sun </a:t>
              </a:r>
              <a:r>
                <a:rPr lang="en-US" altLang="zh-CN" sz="2000" dirty="0" err="1"/>
                <a:t>Lingfeng</a:t>
              </a:r>
              <a:r>
                <a:rPr lang="en-US" altLang="zh-CN" sz="2000" dirty="0"/>
                <a:t> </a:t>
              </a:r>
              <a:endParaRPr lang="zh-CN" altLang="en-US" sz="2000" dirty="0"/>
            </a:p>
          </p:txBody>
        </p:sp>
        <p:sp>
          <p:nvSpPr>
            <p:cNvPr id="37" name="箭头: 上 36">
              <a:extLst>
                <a:ext uri="{FF2B5EF4-FFF2-40B4-BE49-F238E27FC236}">
                  <a16:creationId xmlns:a16="http://schemas.microsoft.com/office/drawing/2014/main" id="{35C3B1D0-78A7-41BD-B91E-8A3409CA09BB}"/>
                </a:ext>
              </a:extLst>
            </p:cNvPr>
            <p:cNvSpPr/>
            <p:nvPr/>
          </p:nvSpPr>
          <p:spPr>
            <a:xfrm>
              <a:off x="2921539" y="3710422"/>
              <a:ext cx="257784" cy="72837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grpSp>
        <p:nvGrpSpPr>
          <p:cNvPr id="42" name="组合 41">
            <a:extLst>
              <a:ext uri="{FF2B5EF4-FFF2-40B4-BE49-F238E27FC236}">
                <a16:creationId xmlns:a16="http://schemas.microsoft.com/office/drawing/2014/main" id="{3AB704DA-B5D5-4347-A6F6-6C79BA1B6852}"/>
              </a:ext>
            </a:extLst>
          </p:cNvPr>
          <p:cNvGrpSpPr/>
          <p:nvPr/>
        </p:nvGrpSpPr>
        <p:grpSpPr>
          <a:xfrm>
            <a:off x="3634084" y="3277403"/>
            <a:ext cx="1838527" cy="2108510"/>
            <a:chOff x="3877282" y="3784935"/>
            <a:chExt cx="1838527" cy="2108510"/>
          </a:xfrm>
        </p:grpSpPr>
        <p:sp>
          <p:nvSpPr>
            <p:cNvPr id="13" name="文本框 12">
              <a:extLst>
                <a:ext uri="{FF2B5EF4-FFF2-40B4-BE49-F238E27FC236}">
                  <a16:creationId xmlns:a16="http://schemas.microsoft.com/office/drawing/2014/main" id="{13122274-EE81-4743-B45B-3B6FC3F9C1DD}"/>
                </a:ext>
              </a:extLst>
            </p:cNvPr>
            <p:cNvSpPr txBox="1"/>
            <p:nvPr/>
          </p:nvSpPr>
          <p:spPr>
            <a:xfrm>
              <a:off x="3877282" y="4385340"/>
              <a:ext cx="1838527" cy="1508105"/>
            </a:xfrm>
            <a:prstGeom prst="rect">
              <a:avLst/>
            </a:prstGeom>
            <a:noFill/>
          </p:spPr>
          <p:txBody>
            <a:bodyPr wrap="square" rtlCol="0">
              <a:spAutoFit/>
            </a:bodyPr>
            <a:lstStyle/>
            <a:p>
              <a:r>
                <a:rPr lang="en-US" altLang="zh-CN" sz="3200" dirty="0">
                  <a:solidFill>
                    <a:schemeClr val="accent2">
                      <a:lumMod val="75000"/>
                    </a:schemeClr>
                  </a:solidFill>
                </a:rPr>
                <a:t>Coaches</a:t>
              </a:r>
            </a:p>
            <a:p>
              <a:r>
                <a:rPr lang="en-US" altLang="zh-CN" sz="2000" dirty="0"/>
                <a:t>teach skills </a:t>
              </a:r>
            </a:p>
            <a:p>
              <a:r>
                <a:rPr lang="en-US" altLang="zh-CN" sz="2000" dirty="0"/>
                <a:t>care and guidance</a:t>
              </a:r>
              <a:endParaRPr lang="zh-CN" altLang="en-US" sz="2000" dirty="0"/>
            </a:p>
          </p:txBody>
        </p:sp>
        <p:sp>
          <p:nvSpPr>
            <p:cNvPr id="38" name="箭头: 上 37">
              <a:extLst>
                <a:ext uri="{FF2B5EF4-FFF2-40B4-BE49-F238E27FC236}">
                  <a16:creationId xmlns:a16="http://schemas.microsoft.com/office/drawing/2014/main" id="{13231208-7B6D-4716-A202-C20ABB5522BB}"/>
                </a:ext>
              </a:extLst>
            </p:cNvPr>
            <p:cNvSpPr/>
            <p:nvPr/>
          </p:nvSpPr>
          <p:spPr>
            <a:xfrm>
              <a:off x="4199104" y="3784935"/>
              <a:ext cx="257784" cy="72837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grpSp>
        <p:nvGrpSpPr>
          <p:cNvPr id="43" name="组合 42">
            <a:extLst>
              <a:ext uri="{FF2B5EF4-FFF2-40B4-BE49-F238E27FC236}">
                <a16:creationId xmlns:a16="http://schemas.microsoft.com/office/drawing/2014/main" id="{E8501532-A302-43D5-A303-6178D8C4E61B}"/>
              </a:ext>
            </a:extLst>
          </p:cNvPr>
          <p:cNvGrpSpPr/>
          <p:nvPr/>
        </p:nvGrpSpPr>
        <p:grpSpPr>
          <a:xfrm>
            <a:off x="5383452" y="3311829"/>
            <a:ext cx="2185481" cy="1905068"/>
            <a:chOff x="5383452" y="3784935"/>
            <a:chExt cx="2185481" cy="1905068"/>
          </a:xfrm>
        </p:grpSpPr>
        <p:sp>
          <p:nvSpPr>
            <p:cNvPr id="27" name="文本框 26">
              <a:extLst>
                <a:ext uri="{FF2B5EF4-FFF2-40B4-BE49-F238E27FC236}">
                  <a16:creationId xmlns:a16="http://schemas.microsoft.com/office/drawing/2014/main" id="{E888A100-56D2-4CFA-822B-22E91EF787B3}"/>
                </a:ext>
              </a:extLst>
            </p:cNvPr>
            <p:cNvSpPr txBox="1"/>
            <p:nvPr/>
          </p:nvSpPr>
          <p:spPr>
            <a:xfrm>
              <a:off x="5383452" y="4305008"/>
              <a:ext cx="2185481" cy="1384995"/>
            </a:xfrm>
            <a:prstGeom prst="rect">
              <a:avLst/>
            </a:prstGeom>
            <a:noFill/>
          </p:spPr>
          <p:txBody>
            <a:bodyPr wrap="square" rtlCol="0">
              <a:spAutoFit/>
            </a:bodyPr>
            <a:lstStyle/>
            <a:p>
              <a:r>
                <a:rPr lang="en-US" altLang="zh-CN" sz="3200" dirty="0">
                  <a:solidFill>
                    <a:schemeClr val="accent2">
                      <a:lumMod val="75000"/>
                    </a:schemeClr>
                  </a:solidFill>
                </a:rPr>
                <a:t>team</a:t>
              </a:r>
              <a:r>
                <a:rPr lang="en-US" altLang="zh-CN" dirty="0"/>
                <a:t> </a:t>
              </a:r>
              <a:r>
                <a:rPr lang="en-US" altLang="zh-CN" sz="3200" dirty="0">
                  <a:solidFill>
                    <a:schemeClr val="accent2">
                      <a:lumMod val="75000"/>
                    </a:schemeClr>
                  </a:solidFill>
                </a:rPr>
                <a:t>members</a:t>
              </a:r>
            </a:p>
            <a:p>
              <a:r>
                <a:rPr lang="en-US" altLang="zh-CN" sz="2000" dirty="0"/>
                <a:t>Love and care</a:t>
              </a:r>
              <a:endParaRPr lang="zh-CN" altLang="en-US" sz="2000" dirty="0"/>
            </a:p>
          </p:txBody>
        </p:sp>
        <p:sp>
          <p:nvSpPr>
            <p:cNvPr id="39" name="箭头: 上 38">
              <a:extLst>
                <a:ext uri="{FF2B5EF4-FFF2-40B4-BE49-F238E27FC236}">
                  <a16:creationId xmlns:a16="http://schemas.microsoft.com/office/drawing/2014/main" id="{ABC27792-9312-4D5D-9F9D-380CB04CB669}"/>
                </a:ext>
              </a:extLst>
            </p:cNvPr>
            <p:cNvSpPr/>
            <p:nvPr/>
          </p:nvSpPr>
          <p:spPr>
            <a:xfrm>
              <a:off x="5702431" y="3784935"/>
              <a:ext cx="257784" cy="72837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grpSp>
        <p:nvGrpSpPr>
          <p:cNvPr id="44" name="组合 43">
            <a:extLst>
              <a:ext uri="{FF2B5EF4-FFF2-40B4-BE49-F238E27FC236}">
                <a16:creationId xmlns:a16="http://schemas.microsoft.com/office/drawing/2014/main" id="{E6C18BE0-0B6E-478A-AE4A-47443853486E}"/>
              </a:ext>
            </a:extLst>
          </p:cNvPr>
          <p:cNvGrpSpPr/>
          <p:nvPr/>
        </p:nvGrpSpPr>
        <p:grpSpPr>
          <a:xfrm>
            <a:off x="7191580" y="3215194"/>
            <a:ext cx="1668294" cy="1284013"/>
            <a:chOff x="7146182" y="3746286"/>
            <a:chExt cx="1668294" cy="1284013"/>
          </a:xfrm>
        </p:grpSpPr>
        <p:sp>
          <p:nvSpPr>
            <p:cNvPr id="33" name="文本框 32">
              <a:extLst>
                <a:ext uri="{FF2B5EF4-FFF2-40B4-BE49-F238E27FC236}">
                  <a16:creationId xmlns:a16="http://schemas.microsoft.com/office/drawing/2014/main" id="{C42C3619-DF91-4753-8CC9-80CEE3C2B40B}"/>
                </a:ext>
              </a:extLst>
            </p:cNvPr>
            <p:cNvSpPr txBox="1"/>
            <p:nvPr/>
          </p:nvSpPr>
          <p:spPr>
            <a:xfrm>
              <a:off x="7146182" y="4445524"/>
              <a:ext cx="1668294" cy="584775"/>
            </a:xfrm>
            <a:prstGeom prst="rect">
              <a:avLst/>
            </a:prstGeom>
            <a:noFill/>
          </p:spPr>
          <p:txBody>
            <a:bodyPr wrap="square" rtlCol="0">
              <a:spAutoFit/>
            </a:bodyPr>
            <a:lstStyle/>
            <a:p>
              <a:r>
                <a:rPr lang="en-US" altLang="zh-CN" sz="3200" dirty="0">
                  <a:solidFill>
                    <a:schemeClr val="accent2">
                      <a:lumMod val="75000"/>
                    </a:schemeClr>
                  </a:solidFill>
                </a:rPr>
                <a:t>himself</a:t>
              </a:r>
              <a:endParaRPr lang="zh-CN" altLang="en-US" sz="3200" dirty="0">
                <a:solidFill>
                  <a:schemeClr val="accent2">
                    <a:lumMod val="75000"/>
                  </a:schemeClr>
                </a:solidFill>
              </a:endParaRPr>
            </a:p>
          </p:txBody>
        </p:sp>
        <p:sp>
          <p:nvSpPr>
            <p:cNvPr id="40" name="箭头: 上 39">
              <a:extLst>
                <a:ext uri="{FF2B5EF4-FFF2-40B4-BE49-F238E27FC236}">
                  <a16:creationId xmlns:a16="http://schemas.microsoft.com/office/drawing/2014/main" id="{42A68BC2-457C-42D5-9537-EDC951EF8E26}"/>
                </a:ext>
              </a:extLst>
            </p:cNvPr>
            <p:cNvSpPr/>
            <p:nvPr/>
          </p:nvSpPr>
          <p:spPr>
            <a:xfrm>
              <a:off x="7416526" y="3746286"/>
              <a:ext cx="257784" cy="728379"/>
            </a:xfrm>
            <a:prstGeom prs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sp>
        <p:nvSpPr>
          <p:cNvPr id="23" name="矩形: 圆角 22">
            <a:extLst>
              <a:ext uri="{FF2B5EF4-FFF2-40B4-BE49-F238E27FC236}">
                <a16:creationId xmlns:a16="http://schemas.microsoft.com/office/drawing/2014/main" id="{69639336-CF41-4882-B598-6A179B921360}"/>
              </a:ext>
            </a:extLst>
          </p:cNvPr>
          <p:cNvSpPr/>
          <p:nvPr/>
        </p:nvSpPr>
        <p:spPr>
          <a:xfrm>
            <a:off x="181659" y="3697528"/>
            <a:ext cx="11673190" cy="2728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t>If he </a:t>
            </a:r>
            <a:r>
              <a:rPr lang="en-US" altLang="zh-CN" sz="4000" dirty="0" err="1"/>
              <a:t>did’t</a:t>
            </a:r>
            <a:r>
              <a:rPr lang="en-US" altLang="zh-CN" sz="4000" dirty="0"/>
              <a:t>  join the baseball </a:t>
            </a:r>
            <a:r>
              <a:rPr lang="en-US" altLang="zh-CN" sz="4000" dirty="0" err="1"/>
              <a:t>team,what</a:t>
            </a:r>
            <a:r>
              <a:rPr lang="en-US" altLang="zh-CN" sz="4000" dirty="0"/>
              <a:t> will happen to him?</a:t>
            </a:r>
          </a:p>
          <a:p>
            <a:pPr algn="ctr"/>
            <a:r>
              <a:rPr lang="en-US" altLang="zh-CN" sz="4000" dirty="0"/>
              <a:t>If he gave up after joining the baseball team, what will happen to him?</a:t>
            </a:r>
            <a:endParaRPr lang="zh-CN" altLang="en-US" sz="4000" dirty="0"/>
          </a:p>
        </p:txBody>
      </p:sp>
      <p:sp>
        <p:nvSpPr>
          <p:cNvPr id="49" name="矩形: 圆角 48">
            <a:extLst>
              <a:ext uri="{FF2B5EF4-FFF2-40B4-BE49-F238E27FC236}">
                <a16:creationId xmlns:a16="http://schemas.microsoft.com/office/drawing/2014/main" id="{FA38CEBC-746E-4486-83BA-CCAA1DD05D02}"/>
              </a:ext>
            </a:extLst>
          </p:cNvPr>
          <p:cNvSpPr/>
          <p:nvPr/>
        </p:nvSpPr>
        <p:spPr>
          <a:xfrm>
            <a:off x="395190" y="3899823"/>
            <a:ext cx="11246127" cy="2398117"/>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rPr>
              <a:t>Catch the chance and make full use of it</a:t>
            </a:r>
            <a:endParaRPr lang="zh-CN" altLang="en-US" sz="4000" dirty="0">
              <a:solidFill>
                <a:schemeClr val="bg1"/>
              </a:solidFill>
            </a:endParaRPr>
          </a:p>
        </p:txBody>
      </p:sp>
    </p:spTree>
    <p:extLst>
      <p:ext uri="{BB962C8B-B14F-4D97-AF65-F5344CB8AC3E}">
        <p14:creationId xmlns:p14="http://schemas.microsoft.com/office/powerpoint/2010/main" val="48545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49" grpId="0" animBg="1"/>
    </p:bldLst>
  </p:timing>
</p:sld>
</file>

<file path=ppt/theme/theme1.xml><?xml version="1.0" encoding="utf-8"?>
<a:theme xmlns:a="http://schemas.openxmlformats.org/drawingml/2006/main" name="平面">
  <a:themeElements>
    <a:clrScheme name="橙色">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lnDef>
      <a:spPr>
        <a:ln w="31750"/>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平面</Template>
  <TotalTime>1456</TotalTime>
  <Words>2120</Words>
  <Application>Microsoft Office PowerPoint</Application>
  <PresentationFormat>宽屏</PresentationFormat>
  <Paragraphs>260</Paragraphs>
  <Slides>33</Slides>
  <Notes>5</Notes>
  <HiddenSlides>4</HiddenSlides>
  <MMClips>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33</vt:i4>
      </vt:variant>
    </vt:vector>
  </HeadingPairs>
  <TitlesOfParts>
    <vt:vector size="41" baseType="lpstr">
      <vt:lpstr>lucida grande</vt:lpstr>
      <vt:lpstr>等线</vt:lpstr>
      <vt:lpstr>方正姚体</vt:lpstr>
      <vt:lpstr>华文新魏</vt:lpstr>
      <vt:lpstr>Arial</vt:lpstr>
      <vt:lpstr>Trebuchet MS</vt:lpstr>
      <vt:lpstr>Wingdings 3</vt:lpstr>
      <vt:lpstr>平面</vt:lpstr>
      <vt:lpstr>Chance and Change</vt:lpstr>
      <vt:lpstr>PowerPoint 演示文稿</vt:lpstr>
      <vt:lpstr>PowerPoint 演示文稿</vt:lpstr>
      <vt:lpstr>Fate  can  change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According to the passage, what help Lu Qirui to achieve the top speed at last?(      )（multi choices多选） </vt:lpstr>
      <vt:lpstr>Pair work: How does Lu Qirui prepare well to reach the top speed?</vt:lpstr>
      <vt:lpstr>Work in groups. Discuss and report in roles</vt:lpstr>
      <vt:lpstr>PowerPoint 演示文稿</vt:lpstr>
      <vt:lpstr>Homework</vt:lpstr>
      <vt:lpstr>PowerPoint 演示文稿</vt:lpstr>
      <vt:lpstr>PowerPoint 演示文稿</vt:lpstr>
      <vt:lpstr>PowerPoint 演示文稿</vt:lpstr>
      <vt:lpstr>PowerPoint 演示文稿</vt:lpstr>
      <vt:lpstr>Show time:</vt:lpstr>
      <vt:lpstr>Show time</vt:lpstr>
      <vt:lpstr>PowerPoint 演示文稿</vt:lpstr>
      <vt:lpstr>PowerPoint 演示文稿</vt:lpstr>
      <vt:lpstr>For you </vt:lpstr>
      <vt:lpstr>PowerPoint 演示文稿</vt:lpstr>
      <vt:lpstr>PowerPoint 演示文稿</vt:lpstr>
      <vt:lpstr>PowerPoint 演示文稿</vt:lpstr>
      <vt:lpstr>According to the passage, what help Lu Qirui to achieve the top speed at last?(      )（multi choices多选） </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jq zhang</dc:creator>
  <cp:lastModifiedBy>jq zhang</cp:lastModifiedBy>
  <cp:revision>170</cp:revision>
  <cp:lastPrinted>2020-12-24T15:02:18Z</cp:lastPrinted>
  <dcterms:created xsi:type="dcterms:W3CDTF">2020-12-21T12:06:37Z</dcterms:created>
  <dcterms:modified xsi:type="dcterms:W3CDTF">2020-12-25T02:12:34Z</dcterms:modified>
</cp:coreProperties>
</file>