
<file path=[Content_Types].xml><?xml version="1.0" encoding="utf-8"?>
<Types xmlns="http://schemas.openxmlformats.org/package/2006/content-types">
  <Default Extension="png" ContentType="image/png"/>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259" r:id="rId4"/>
    <p:sldId id="407" r:id="rId6"/>
    <p:sldId id="260" r:id="rId7"/>
    <p:sldId id="396" r:id="rId8"/>
    <p:sldId id="401" r:id="rId9"/>
    <p:sldId id="441" r:id="rId10"/>
    <p:sldId id="419" r:id="rId11"/>
    <p:sldId id="324" r:id="rId12"/>
    <p:sldId id="408" r:id="rId13"/>
    <p:sldId id="409" r:id="rId14"/>
    <p:sldId id="410" r:id="rId15"/>
    <p:sldId id="412" r:id="rId16"/>
    <p:sldId id="411" r:id="rId17"/>
    <p:sldId id="517" r:id="rId18"/>
    <p:sldId id="533" r:id="rId19"/>
    <p:sldId id="519" r:id="rId20"/>
    <p:sldId id="442" r:id="rId21"/>
    <p:sldId id="451" r:id="rId22"/>
    <p:sldId id="452" r:id="rId23"/>
    <p:sldId id="453" r:id="rId24"/>
    <p:sldId id="454" r:id="rId25"/>
    <p:sldId id="455" r:id="rId26"/>
    <p:sldId id="422" r:id="rId27"/>
    <p:sldId id="523" r:id="rId28"/>
    <p:sldId id="423" r:id="rId29"/>
    <p:sldId id="534" r:id="rId30"/>
    <p:sldId id="521" r:id="rId31"/>
    <p:sldId id="522" r:id="rId32"/>
    <p:sldId id="524" r:id="rId33"/>
    <p:sldId id="525" r:id="rId34"/>
    <p:sldId id="526" r:id="rId35"/>
    <p:sldId id="527" r:id="rId36"/>
    <p:sldId id="528" r:id="rId37"/>
    <p:sldId id="529" r:id="rId38"/>
    <p:sldId id="530" r:id="rId39"/>
    <p:sldId id="535" r:id="rId40"/>
    <p:sldId id="440" r:id="rId41"/>
    <p:sldId id="536" r:id="rId42"/>
    <p:sldId id="537" r:id="rId43"/>
    <p:sldId id="538" r:id="rId44"/>
    <p:sldId id="540" r:id="rId45"/>
    <p:sldId id="539" r:id="rId46"/>
    <p:sldId id="424" r:id="rId47"/>
    <p:sldId id="508" r:id="rId48"/>
    <p:sldId id="421" r:id="rId49"/>
    <p:sldId id="560" r:id="rId50"/>
    <p:sldId id="561" r:id="rId51"/>
    <p:sldId id="562" r:id="rId52"/>
    <p:sldId id="563" r:id="rId53"/>
    <p:sldId id="564" r:id="rId54"/>
    <p:sldId id="565" r:id="rId55"/>
    <p:sldId id="542" r:id="rId56"/>
    <p:sldId id="548" r:id="rId57"/>
    <p:sldId id="549" r:id="rId58"/>
    <p:sldId id="550" r:id="rId59"/>
    <p:sldId id="551" r:id="rId60"/>
    <p:sldId id="552" r:id="rId61"/>
    <p:sldId id="553" r:id="rId62"/>
    <p:sldId id="399" r:id="rId63"/>
    <p:sldId id="457" r:id="rId64"/>
    <p:sldId id="554" r:id="rId65"/>
    <p:sldId id="507" r:id="rId66"/>
    <p:sldId id="353" r:id="rId67"/>
    <p:sldId id="566" r:id="rId68"/>
    <p:sldId id="378" r:id="rId69"/>
    <p:sldId id="320" r:id="rId70"/>
    <p:sldId id="402" r:id="rId71"/>
    <p:sldId id="541" r:id="rId72"/>
    <p:sldId id="568" r:id="rId73"/>
    <p:sldId id="577" r:id="rId74"/>
    <p:sldId id="578" r:id="rId75"/>
    <p:sldId id="579" r:id="rId76"/>
    <p:sldId id="571" r:id="rId77"/>
    <p:sldId id="580" r:id="rId78"/>
    <p:sldId id="581" r:id="rId79"/>
    <p:sldId id="574" r:id="rId80"/>
    <p:sldId id="582" r:id="rId81"/>
    <p:sldId id="593" r:id="rId82"/>
    <p:sldId id="594" r:id="rId83"/>
    <p:sldId id="595" r:id="rId84"/>
    <p:sldId id="596" r:id="rId85"/>
    <p:sldId id="598" r:id="rId86"/>
    <p:sldId id="597" r:id="rId87"/>
    <p:sldId id="599" r:id="rId88"/>
    <p:sldId id="583" r:id="rId89"/>
    <p:sldId id="326" r:id="rId90"/>
    <p:sldId id="585" r:id="rId91"/>
    <p:sldId id="586" r:id="rId92"/>
    <p:sldId id="587" r:id="rId93"/>
    <p:sldId id="588" r:id="rId94"/>
    <p:sldId id="484" r:id="rId95"/>
    <p:sldId id="485" r:id="rId96"/>
    <p:sldId id="486" r:id="rId97"/>
    <p:sldId id="487" r:id="rId98"/>
    <p:sldId id="488" r:id="rId99"/>
    <p:sldId id="489" r:id="rId100"/>
    <p:sldId id="490" r:id="rId101"/>
    <p:sldId id="491" r:id="rId102"/>
    <p:sldId id="492" r:id="rId103"/>
    <p:sldId id="493" r:id="rId104"/>
    <p:sldId id="494" r:id="rId105"/>
    <p:sldId id="495" r:id="rId106"/>
    <p:sldId id="496" r:id="rId107"/>
    <p:sldId id="497" r:id="rId108"/>
    <p:sldId id="498" r:id="rId109"/>
    <p:sldId id="589" r:id="rId110"/>
    <p:sldId id="590" r:id="rId111"/>
    <p:sldId id="592" r:id="rId112"/>
    <p:sldId id="418" r:id="rId113"/>
    <p:sldId id="337" r:id="rId114"/>
  </p:sldIdLst>
  <p:sldSz cx="9144000" cy="5144135" type="screen16x9"/>
  <p:notesSz cx="6858000" cy="9144000"/>
  <p:embeddedFontLst>
    <p:embeddedFont>
      <p:font typeface="微软雅黑" panose="020B0503020204020204" charset="-122"/>
      <p:regular r:id="rId119"/>
    </p:embeddedFont>
    <p:embeddedFont>
      <p:font typeface="华文行楷" panose="02010800040101010101" pitchFamily="2" charset="-122"/>
      <p:regular r:id="rId120"/>
    </p:embeddedFont>
    <p:embeddedFont>
      <p:font typeface="inpin heiti" panose="00000500000000000000" pitchFamily="2" charset="-122"/>
      <p:regular r:id="rId121"/>
    </p:embeddedFont>
    <p:embeddedFont>
      <p:font typeface="华文琥珀" panose="02010800040101010101" pitchFamily="2" charset="-122"/>
      <p:regular r:id="rId122"/>
    </p:embeddedFont>
    <p:embeddedFont>
      <p:font typeface="楷体" panose="02010609060101010101" pitchFamily="49" charset="-122"/>
      <p:regular r:id="rId123"/>
    </p:embeddedFont>
    <p:embeddedFont>
      <p:font typeface="等线" panose="02010600030101010101" charset="-122"/>
      <p:regular r:id="rId124"/>
    </p:embeddedFont>
    <p:embeddedFont>
      <p:font typeface="华文新魏" panose="02010800040101010101" pitchFamily="2" charset="-122"/>
      <p:regular r:id="rId125"/>
    </p:embeddedFont>
    <p:embeddedFont>
      <p:font typeface="黑体" panose="02010609060101010101" charset="-122"/>
      <p:regular r:id="rId126"/>
    </p:embeddedFont>
    <p:embeddedFont>
      <p:font typeface="仓耳青禾体-谷力 W04" panose="02010600030101010101" charset="-122"/>
      <p:regular r:id="rId127"/>
    </p:embeddedFont>
    <p:embeddedFont>
      <p:font typeface="Calibri" panose="020F0502020204030204" pitchFamily="34" charset="0"/>
      <p:regular r:id="rId128"/>
      <p:bold r:id="rId129"/>
      <p:italic r:id="rId130"/>
      <p:boldItalic r:id="rId131"/>
    </p:embeddedFont>
    <p:embeddedFont>
      <p:font typeface="方正姚体" panose="02010601030101010101" pitchFamily="2" charset="-122"/>
      <p:regular r:id="rId132"/>
    </p:embeddedFont>
    <p:embeddedFont>
      <p:font typeface="华文彩云" panose="02010800040101010101" pitchFamily="2" charset="-122"/>
      <p:regular r:id="rId133"/>
    </p:embeddedFont>
    <p:embeddedFont>
      <p:font typeface="等线 Light" panose="02010600030101010101" charset="-122"/>
      <p:regular r:id="rId134"/>
    </p:embeddedFont>
    <p:embeddedFont>
      <p:font typeface="Calibri Light" panose="020F0302020204030204" charset="0"/>
      <p:regular r:id="rId135"/>
      <p:italic r:id="rId136"/>
    </p:embeddedFont>
    <p:embeddedFont>
      <p:font typeface="Malgun Gothic" panose="020B0503020000020004" charset="-127"/>
      <p:regular r:id="rId137"/>
    </p:embeddedFont>
  </p:embeddedFontLst>
  <p:custDataLst>
    <p:tags r:id="rId138"/>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nn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D6D6"/>
    <a:srgbClr val="E6EAEA"/>
    <a:srgbClr val="D3DBDB"/>
    <a:srgbClr val="A2797A"/>
    <a:srgbClr val="8F9993"/>
    <a:srgbClr val="F7F7F5"/>
    <a:srgbClr val="CFD3D1"/>
    <a:srgbClr val="A4ACA7"/>
    <a:srgbClr val="D6CF9A"/>
    <a:srgbClr val="C8C2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10" autoAdjust="0"/>
    <p:restoredTop sz="95250" autoAdjust="0"/>
  </p:normalViewPr>
  <p:slideViewPr>
    <p:cSldViewPr snapToGrid="0" showGuides="1">
      <p:cViewPr varScale="1">
        <p:scale>
          <a:sx n="152" d="100"/>
          <a:sy n="152" d="100"/>
        </p:scale>
        <p:origin x="-420" y="-102"/>
      </p:cViewPr>
      <p:guideLst>
        <p:guide orient="horz" pos="168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8" Type="http://schemas.openxmlformats.org/officeDocument/2006/relationships/tags" Target="tags/tag134.xml"/><Relationship Id="rId137" Type="http://schemas.openxmlformats.org/officeDocument/2006/relationships/font" Target="fonts/font19.fntdata"/><Relationship Id="rId136" Type="http://schemas.openxmlformats.org/officeDocument/2006/relationships/font" Target="fonts/font18.fntdata"/><Relationship Id="rId135" Type="http://schemas.openxmlformats.org/officeDocument/2006/relationships/font" Target="fonts/font17.fntdata"/><Relationship Id="rId134" Type="http://schemas.openxmlformats.org/officeDocument/2006/relationships/font" Target="fonts/font16.fntdata"/><Relationship Id="rId133" Type="http://schemas.openxmlformats.org/officeDocument/2006/relationships/font" Target="fonts/font15.fntdata"/><Relationship Id="rId132" Type="http://schemas.openxmlformats.org/officeDocument/2006/relationships/font" Target="fonts/font14.fntdata"/><Relationship Id="rId131" Type="http://schemas.openxmlformats.org/officeDocument/2006/relationships/font" Target="fonts/font13.fntdata"/><Relationship Id="rId130" Type="http://schemas.openxmlformats.org/officeDocument/2006/relationships/font" Target="fonts/font12.fntdata"/><Relationship Id="rId13" Type="http://schemas.openxmlformats.org/officeDocument/2006/relationships/slide" Target="slides/slide9.xml"/><Relationship Id="rId129" Type="http://schemas.openxmlformats.org/officeDocument/2006/relationships/font" Target="fonts/font11.fntdata"/><Relationship Id="rId128" Type="http://schemas.openxmlformats.org/officeDocument/2006/relationships/font" Target="fonts/font10.fntdata"/><Relationship Id="rId127" Type="http://schemas.openxmlformats.org/officeDocument/2006/relationships/font" Target="fonts/font9.fntdata"/><Relationship Id="rId126" Type="http://schemas.openxmlformats.org/officeDocument/2006/relationships/font" Target="fonts/font8.fntdata"/><Relationship Id="rId125" Type="http://schemas.openxmlformats.org/officeDocument/2006/relationships/font" Target="fonts/font7.fntdata"/><Relationship Id="rId124" Type="http://schemas.openxmlformats.org/officeDocument/2006/relationships/font" Target="fonts/font6.fntdata"/><Relationship Id="rId123" Type="http://schemas.openxmlformats.org/officeDocument/2006/relationships/font" Target="fonts/font5.fntdata"/><Relationship Id="rId122" Type="http://schemas.openxmlformats.org/officeDocument/2006/relationships/font" Target="fonts/font4.fntdata"/><Relationship Id="rId121" Type="http://schemas.openxmlformats.org/officeDocument/2006/relationships/font" Target="fonts/font3.fntdata"/><Relationship Id="rId120" Type="http://schemas.openxmlformats.org/officeDocument/2006/relationships/font" Target="fonts/font2.fntdata"/><Relationship Id="rId12" Type="http://schemas.openxmlformats.org/officeDocument/2006/relationships/slide" Target="slides/slide8.xml"/><Relationship Id="rId119" Type="http://schemas.openxmlformats.org/officeDocument/2006/relationships/font" Target="fonts/font1.fntdata"/><Relationship Id="rId118" Type="http://schemas.openxmlformats.org/officeDocument/2006/relationships/commentAuthors" Target="commentAuthors.xml"/><Relationship Id="rId117" Type="http://schemas.openxmlformats.org/officeDocument/2006/relationships/tableStyles" Target="tableStyles.xml"/><Relationship Id="rId116" Type="http://schemas.openxmlformats.org/officeDocument/2006/relationships/viewProps" Target="viewProps.xml"/><Relationship Id="rId115" Type="http://schemas.openxmlformats.org/officeDocument/2006/relationships/presProps" Target="presProps.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5FBB55-74B2-44BC-AC78-9C8120541354}" type="doc">
      <dgm:prSet loTypeId="urn:microsoft.com/office/officeart/2005/8/layout/cycle7#1" loCatId="cycle" qsTypeId="urn:microsoft.com/office/officeart/2005/8/quickstyle/simple1#1" qsCatId="simple" csTypeId="urn:microsoft.com/office/officeart/2005/8/colors/accent1_2#1" csCatId="accent1" phldr="0"/>
      <dgm:spPr/>
      <dgm:t>
        <a:bodyPr/>
        <a:lstStyle/>
        <a:p>
          <a:endParaRPr lang="zh-CN" altLang="en-US"/>
        </a:p>
      </dgm:t>
    </dgm:pt>
    <dgm:pt modelId="{FD81B4A0-A345-47B8-9034-54FAD7F16EEA}">
      <dgm:prSet phldrT="[文本]" phldr="0" custT="0"/>
      <dgm:spPr/>
      <dgm:t>
        <a:bodyPr vert="horz" wrap="square"/>
        <a:lstStyle/>
        <a:p>
          <a:pPr>
            <a:lnSpc>
              <a:spcPct val="100000"/>
            </a:lnSpc>
            <a:spcBef>
              <a:spcPct val="0"/>
            </a:spcBef>
            <a:spcAft>
              <a:spcPct val="35000"/>
            </a:spcAft>
          </a:pPr>
          <a:r>
            <a:rPr lang="zh-CN" altLang="en-US"/>
            <a:t>核心素养</a:t>
          </a:r>
        </a:p>
      </dgm:t>
    </dgm:pt>
    <dgm:pt modelId="{E5F7B21D-EDDB-4955-880B-EEB76C1FBF59}" cxnId="{342566EE-A888-4031-B781-DD22D948A158}" type="parTrans">
      <dgm:prSet/>
      <dgm:spPr/>
      <dgm:t>
        <a:bodyPr/>
        <a:lstStyle/>
        <a:p>
          <a:endParaRPr lang="zh-CN" altLang="en-US"/>
        </a:p>
      </dgm:t>
    </dgm:pt>
    <dgm:pt modelId="{1EF361B0-10D3-4975-BCEB-0A2159A1CAE4}" cxnId="{342566EE-A888-4031-B781-DD22D948A158}" type="sibTrans">
      <dgm:prSet/>
      <dgm:spPr/>
      <dgm:t>
        <a:bodyPr/>
        <a:lstStyle/>
        <a:p>
          <a:endParaRPr lang="zh-CN" altLang="en-US"/>
        </a:p>
      </dgm:t>
    </dgm:pt>
    <dgm:pt modelId="{B3995DE3-A920-49BD-B90D-49DF4D6B94F9}">
      <dgm:prSet phldrT="[文本]" phldr="0" custT="0"/>
      <dgm:spPr/>
      <dgm:t>
        <a:bodyPr vert="horz" wrap="square"/>
        <a:lstStyle/>
        <a:p>
          <a:pPr>
            <a:lnSpc>
              <a:spcPct val="100000"/>
            </a:lnSpc>
            <a:spcBef>
              <a:spcPct val="0"/>
            </a:spcBef>
            <a:spcAft>
              <a:spcPct val="35000"/>
            </a:spcAft>
          </a:pPr>
          <a:r>
            <a:rPr lang="zh-CN" altLang="en-US"/>
            <a:t>考试</a:t>
          </a:r>
        </a:p>
      </dgm:t>
    </dgm:pt>
    <dgm:pt modelId="{0B5786FC-6F01-4387-BA93-C2ED8F2F5F9F}" cxnId="{CA0A3348-3C71-4377-AEE3-36D1ECE5F6F8}" type="parTrans">
      <dgm:prSet/>
      <dgm:spPr/>
      <dgm:t>
        <a:bodyPr/>
        <a:lstStyle/>
        <a:p>
          <a:endParaRPr lang="zh-CN" altLang="en-US"/>
        </a:p>
      </dgm:t>
    </dgm:pt>
    <dgm:pt modelId="{B5EFECF8-F5E2-41D1-B747-7DC03FDA2049}" cxnId="{CA0A3348-3C71-4377-AEE3-36D1ECE5F6F8}" type="sibTrans">
      <dgm:prSet/>
      <dgm:spPr/>
      <dgm:t>
        <a:bodyPr/>
        <a:lstStyle/>
        <a:p>
          <a:endParaRPr lang="zh-CN" altLang="en-US"/>
        </a:p>
      </dgm:t>
    </dgm:pt>
    <dgm:pt modelId="{75AE001A-7AA3-4D0D-8AEC-957FF2B7D3BE}">
      <dgm:prSet phldrT="[文本]" phldr="0" custT="0"/>
      <dgm:spPr/>
      <dgm:t>
        <a:bodyPr vert="horz" wrap="square"/>
        <a:lstStyle/>
        <a:p>
          <a:pPr>
            <a:lnSpc>
              <a:spcPct val="100000"/>
            </a:lnSpc>
            <a:spcBef>
              <a:spcPct val="0"/>
            </a:spcBef>
            <a:spcAft>
              <a:spcPct val="35000"/>
            </a:spcAft>
          </a:pPr>
          <a:r>
            <a:rPr lang="zh-CN" altLang="en-US"/>
            <a:t>教学</a:t>
          </a:r>
        </a:p>
      </dgm:t>
    </dgm:pt>
    <dgm:pt modelId="{AA8EA639-CBEC-4D14-84DF-6FD6A7CA2AAC}" cxnId="{7BD8C7A4-A20E-4035-A67C-6CD2DC9DDE43}" type="parTrans">
      <dgm:prSet/>
      <dgm:spPr/>
      <dgm:t>
        <a:bodyPr/>
        <a:lstStyle/>
        <a:p>
          <a:endParaRPr lang="zh-CN" altLang="en-US"/>
        </a:p>
      </dgm:t>
    </dgm:pt>
    <dgm:pt modelId="{E405E0E1-B30E-4F09-96E1-A6304DA3EA52}" cxnId="{7BD8C7A4-A20E-4035-A67C-6CD2DC9DDE43}" type="sibTrans">
      <dgm:prSet/>
      <dgm:spPr/>
      <dgm:t>
        <a:bodyPr/>
        <a:lstStyle/>
        <a:p>
          <a:endParaRPr lang="zh-CN" altLang="en-US"/>
        </a:p>
      </dgm:t>
    </dgm:pt>
    <dgm:pt modelId="{CCF7C031-5F3B-494B-9CA8-C75E89BC6D59}" type="pres">
      <dgm:prSet presAssocID="{6E5FBB55-74B2-44BC-AC78-9C8120541354}" presName="Name0" presStyleCnt="0">
        <dgm:presLayoutVars>
          <dgm:dir/>
          <dgm:resizeHandles val="exact"/>
        </dgm:presLayoutVars>
      </dgm:prSet>
      <dgm:spPr/>
      <dgm:t>
        <a:bodyPr/>
        <a:lstStyle/>
        <a:p>
          <a:endParaRPr lang="zh-CN" altLang="en-US"/>
        </a:p>
      </dgm:t>
    </dgm:pt>
    <dgm:pt modelId="{08AB63ED-303C-4535-83BE-CFA56B755A49}" type="pres">
      <dgm:prSet presAssocID="{FD81B4A0-A345-47B8-9034-54FAD7F16EEA}" presName="node" presStyleLbl="node1" presStyleIdx="0" presStyleCnt="3">
        <dgm:presLayoutVars>
          <dgm:bulletEnabled val="1"/>
        </dgm:presLayoutVars>
      </dgm:prSet>
      <dgm:spPr/>
      <dgm:t>
        <a:bodyPr/>
        <a:lstStyle/>
        <a:p>
          <a:endParaRPr lang="zh-CN" altLang="en-US"/>
        </a:p>
      </dgm:t>
    </dgm:pt>
    <dgm:pt modelId="{97F39950-454C-43F9-9796-3DBC01350EA2}" type="pres">
      <dgm:prSet presAssocID="{1EF361B0-10D3-4975-BCEB-0A2159A1CAE4}" presName="sibTrans" presStyleLbl="sibTrans2D1" presStyleIdx="0" presStyleCnt="3"/>
      <dgm:spPr/>
      <dgm:t>
        <a:bodyPr/>
        <a:lstStyle/>
        <a:p>
          <a:endParaRPr lang="zh-CN" altLang="en-US"/>
        </a:p>
      </dgm:t>
    </dgm:pt>
    <dgm:pt modelId="{0C18B507-9B20-414B-AB3C-235076D54769}" type="pres">
      <dgm:prSet presAssocID="{1EF361B0-10D3-4975-BCEB-0A2159A1CAE4}" presName="connectorText" presStyleLbl="sibTrans2D1" presStyleIdx="0" presStyleCnt="3"/>
      <dgm:spPr/>
      <dgm:t>
        <a:bodyPr/>
        <a:lstStyle/>
        <a:p>
          <a:endParaRPr lang="zh-CN" altLang="en-US"/>
        </a:p>
      </dgm:t>
    </dgm:pt>
    <dgm:pt modelId="{54F1E4FC-40C7-436A-952E-A33C90D6EA21}" type="pres">
      <dgm:prSet presAssocID="{B3995DE3-A920-49BD-B90D-49DF4D6B94F9}" presName="node" presStyleLbl="node1" presStyleIdx="1" presStyleCnt="3">
        <dgm:presLayoutVars>
          <dgm:bulletEnabled val="1"/>
        </dgm:presLayoutVars>
      </dgm:prSet>
      <dgm:spPr/>
      <dgm:t>
        <a:bodyPr/>
        <a:lstStyle/>
        <a:p>
          <a:endParaRPr lang="zh-CN" altLang="en-US"/>
        </a:p>
      </dgm:t>
    </dgm:pt>
    <dgm:pt modelId="{E068CDE7-4F94-46CD-9906-0B60DF0B6ACB}" type="pres">
      <dgm:prSet presAssocID="{B5EFECF8-F5E2-41D1-B747-7DC03FDA2049}" presName="sibTrans" presStyleLbl="sibTrans2D1" presStyleIdx="1" presStyleCnt="3"/>
      <dgm:spPr/>
      <dgm:t>
        <a:bodyPr/>
        <a:lstStyle/>
        <a:p>
          <a:endParaRPr lang="zh-CN" altLang="en-US"/>
        </a:p>
      </dgm:t>
    </dgm:pt>
    <dgm:pt modelId="{CE17F78B-B90E-44D4-8C83-46147AFCCD4F}" type="pres">
      <dgm:prSet presAssocID="{B5EFECF8-F5E2-41D1-B747-7DC03FDA2049}" presName="connectorText" presStyleLbl="sibTrans2D1" presStyleIdx="1" presStyleCnt="3"/>
      <dgm:spPr/>
      <dgm:t>
        <a:bodyPr/>
        <a:lstStyle/>
        <a:p>
          <a:endParaRPr lang="zh-CN" altLang="en-US"/>
        </a:p>
      </dgm:t>
    </dgm:pt>
    <dgm:pt modelId="{16E6D73D-0C2D-4F2E-8F54-ED0B6238B1DF}" type="pres">
      <dgm:prSet presAssocID="{75AE001A-7AA3-4D0D-8AEC-957FF2B7D3BE}" presName="node" presStyleLbl="node1" presStyleIdx="2" presStyleCnt="3">
        <dgm:presLayoutVars>
          <dgm:bulletEnabled val="1"/>
        </dgm:presLayoutVars>
      </dgm:prSet>
      <dgm:spPr/>
      <dgm:t>
        <a:bodyPr/>
        <a:lstStyle/>
        <a:p>
          <a:endParaRPr lang="zh-CN" altLang="en-US"/>
        </a:p>
      </dgm:t>
    </dgm:pt>
    <dgm:pt modelId="{0E1DC624-06E4-4837-AFAE-09183CBBBDF0}" type="pres">
      <dgm:prSet presAssocID="{E405E0E1-B30E-4F09-96E1-A6304DA3EA52}" presName="sibTrans" presStyleLbl="sibTrans2D1" presStyleIdx="2" presStyleCnt="3"/>
      <dgm:spPr/>
      <dgm:t>
        <a:bodyPr/>
        <a:lstStyle/>
        <a:p>
          <a:endParaRPr lang="zh-CN" altLang="en-US"/>
        </a:p>
      </dgm:t>
    </dgm:pt>
    <dgm:pt modelId="{FECB3C4C-2D55-4804-A958-985CE091DD6A}" type="pres">
      <dgm:prSet presAssocID="{E405E0E1-B30E-4F09-96E1-A6304DA3EA52}" presName="connectorText" presStyleLbl="sibTrans2D1" presStyleIdx="2" presStyleCnt="3"/>
      <dgm:spPr/>
      <dgm:t>
        <a:bodyPr/>
        <a:lstStyle/>
        <a:p>
          <a:endParaRPr lang="zh-CN" altLang="en-US"/>
        </a:p>
      </dgm:t>
    </dgm:pt>
  </dgm:ptLst>
  <dgm:cxnLst>
    <dgm:cxn modelId="{B2B8F48E-0A5F-4CBE-9E7B-41A66A0E1233}" type="presOf" srcId="{75AE001A-7AA3-4D0D-8AEC-957FF2B7D3BE}" destId="{16E6D73D-0C2D-4F2E-8F54-ED0B6238B1DF}" srcOrd="0" destOrd="0" presId="urn:microsoft.com/office/officeart/2005/8/layout/cycle7#1"/>
    <dgm:cxn modelId="{1456F231-9F51-411E-8713-80D223B8A711}" type="presOf" srcId="{E405E0E1-B30E-4F09-96E1-A6304DA3EA52}" destId="{FECB3C4C-2D55-4804-A958-985CE091DD6A}" srcOrd="1" destOrd="0" presId="urn:microsoft.com/office/officeart/2005/8/layout/cycle7#1"/>
    <dgm:cxn modelId="{377A757A-0016-4479-87FB-288A17C91864}" type="presOf" srcId="{B3995DE3-A920-49BD-B90D-49DF4D6B94F9}" destId="{54F1E4FC-40C7-436A-952E-A33C90D6EA21}" srcOrd="0" destOrd="0" presId="urn:microsoft.com/office/officeart/2005/8/layout/cycle7#1"/>
    <dgm:cxn modelId="{82492543-389A-45C5-94BD-6004518958A4}" type="presOf" srcId="{B5EFECF8-F5E2-41D1-B747-7DC03FDA2049}" destId="{E068CDE7-4F94-46CD-9906-0B60DF0B6ACB}" srcOrd="0" destOrd="0" presId="urn:microsoft.com/office/officeart/2005/8/layout/cycle7#1"/>
    <dgm:cxn modelId="{3546BF65-21B7-4A50-B8C5-44A1BB86FE9D}" type="presOf" srcId="{B5EFECF8-F5E2-41D1-B747-7DC03FDA2049}" destId="{CE17F78B-B90E-44D4-8C83-46147AFCCD4F}" srcOrd="1" destOrd="0" presId="urn:microsoft.com/office/officeart/2005/8/layout/cycle7#1"/>
    <dgm:cxn modelId="{342566EE-A888-4031-B781-DD22D948A158}" srcId="{6E5FBB55-74B2-44BC-AC78-9C8120541354}" destId="{FD81B4A0-A345-47B8-9034-54FAD7F16EEA}" srcOrd="0" destOrd="0" parTransId="{E5F7B21D-EDDB-4955-880B-EEB76C1FBF59}" sibTransId="{1EF361B0-10D3-4975-BCEB-0A2159A1CAE4}"/>
    <dgm:cxn modelId="{973B3B11-CCD9-416E-B33A-A162FDAB810C}" type="presOf" srcId="{1EF361B0-10D3-4975-BCEB-0A2159A1CAE4}" destId="{0C18B507-9B20-414B-AB3C-235076D54769}" srcOrd="1" destOrd="0" presId="urn:microsoft.com/office/officeart/2005/8/layout/cycle7#1"/>
    <dgm:cxn modelId="{CA0A3348-3C71-4377-AEE3-36D1ECE5F6F8}" srcId="{6E5FBB55-74B2-44BC-AC78-9C8120541354}" destId="{B3995DE3-A920-49BD-B90D-49DF4D6B94F9}" srcOrd="1" destOrd="0" parTransId="{0B5786FC-6F01-4387-BA93-C2ED8F2F5F9F}" sibTransId="{B5EFECF8-F5E2-41D1-B747-7DC03FDA2049}"/>
    <dgm:cxn modelId="{7ACB3E31-69E9-484B-B4A1-EA15CEFBEC18}" type="presOf" srcId="{6E5FBB55-74B2-44BC-AC78-9C8120541354}" destId="{CCF7C031-5F3B-494B-9CA8-C75E89BC6D59}" srcOrd="0" destOrd="0" presId="urn:microsoft.com/office/officeart/2005/8/layout/cycle7#1"/>
    <dgm:cxn modelId="{7BD8C7A4-A20E-4035-A67C-6CD2DC9DDE43}" srcId="{6E5FBB55-74B2-44BC-AC78-9C8120541354}" destId="{75AE001A-7AA3-4D0D-8AEC-957FF2B7D3BE}" srcOrd="2" destOrd="0" parTransId="{AA8EA639-CBEC-4D14-84DF-6FD6A7CA2AAC}" sibTransId="{E405E0E1-B30E-4F09-96E1-A6304DA3EA52}"/>
    <dgm:cxn modelId="{75AE88AB-3CBD-475D-973A-7030581C9FAE}" type="presOf" srcId="{FD81B4A0-A345-47B8-9034-54FAD7F16EEA}" destId="{08AB63ED-303C-4535-83BE-CFA56B755A49}" srcOrd="0" destOrd="0" presId="urn:microsoft.com/office/officeart/2005/8/layout/cycle7#1"/>
    <dgm:cxn modelId="{3F2D8D21-4A26-4951-8602-3E48D011DD2F}" type="presOf" srcId="{E405E0E1-B30E-4F09-96E1-A6304DA3EA52}" destId="{0E1DC624-06E4-4837-AFAE-09183CBBBDF0}" srcOrd="0" destOrd="0" presId="urn:microsoft.com/office/officeart/2005/8/layout/cycle7#1"/>
    <dgm:cxn modelId="{63BE3DC3-4D5E-4FA1-B477-0F8847B94C39}" type="presOf" srcId="{1EF361B0-10D3-4975-BCEB-0A2159A1CAE4}" destId="{97F39950-454C-43F9-9796-3DBC01350EA2}" srcOrd="0" destOrd="0" presId="urn:microsoft.com/office/officeart/2005/8/layout/cycle7#1"/>
    <dgm:cxn modelId="{43385438-7E30-431F-BEB6-A8A23B5EAFAD}" type="presParOf" srcId="{CCF7C031-5F3B-494B-9CA8-C75E89BC6D59}" destId="{08AB63ED-303C-4535-83BE-CFA56B755A49}" srcOrd="0" destOrd="0" presId="urn:microsoft.com/office/officeart/2005/8/layout/cycle7#1"/>
    <dgm:cxn modelId="{3594D05C-180E-4826-9512-0E6273A985CA}" type="presParOf" srcId="{CCF7C031-5F3B-494B-9CA8-C75E89BC6D59}" destId="{97F39950-454C-43F9-9796-3DBC01350EA2}" srcOrd="1" destOrd="0" presId="urn:microsoft.com/office/officeart/2005/8/layout/cycle7#1"/>
    <dgm:cxn modelId="{3597BF25-9520-4A6E-B936-3DC43D6912FE}" type="presParOf" srcId="{97F39950-454C-43F9-9796-3DBC01350EA2}" destId="{0C18B507-9B20-414B-AB3C-235076D54769}" srcOrd="0" destOrd="0" presId="urn:microsoft.com/office/officeart/2005/8/layout/cycle7#1"/>
    <dgm:cxn modelId="{61CE6E7F-CE3C-4D30-AFDB-30F6ADA249AF}" type="presParOf" srcId="{CCF7C031-5F3B-494B-9CA8-C75E89BC6D59}" destId="{54F1E4FC-40C7-436A-952E-A33C90D6EA21}" srcOrd="2" destOrd="0" presId="urn:microsoft.com/office/officeart/2005/8/layout/cycle7#1"/>
    <dgm:cxn modelId="{566F0375-2BCF-4CAA-BE5B-D34B3FCD30EA}" type="presParOf" srcId="{CCF7C031-5F3B-494B-9CA8-C75E89BC6D59}" destId="{E068CDE7-4F94-46CD-9906-0B60DF0B6ACB}" srcOrd="3" destOrd="0" presId="urn:microsoft.com/office/officeart/2005/8/layout/cycle7#1"/>
    <dgm:cxn modelId="{7F8FBCFC-1D54-4710-B29F-379CA2AB36E5}" type="presParOf" srcId="{E068CDE7-4F94-46CD-9906-0B60DF0B6ACB}" destId="{CE17F78B-B90E-44D4-8C83-46147AFCCD4F}" srcOrd="0" destOrd="0" presId="urn:microsoft.com/office/officeart/2005/8/layout/cycle7#1"/>
    <dgm:cxn modelId="{E545FDD2-7DB7-4F64-A79A-354158570FF2}" type="presParOf" srcId="{CCF7C031-5F3B-494B-9CA8-C75E89BC6D59}" destId="{16E6D73D-0C2D-4F2E-8F54-ED0B6238B1DF}" srcOrd="4" destOrd="0" presId="urn:microsoft.com/office/officeart/2005/8/layout/cycle7#1"/>
    <dgm:cxn modelId="{96031981-9837-4702-8C23-8E0A8207BDA4}" type="presParOf" srcId="{CCF7C031-5F3B-494B-9CA8-C75E89BC6D59}" destId="{0E1DC624-06E4-4837-AFAE-09183CBBBDF0}" srcOrd="5" destOrd="0" presId="urn:microsoft.com/office/officeart/2005/8/layout/cycle7#1"/>
    <dgm:cxn modelId="{7F1D019A-45AB-432B-BC70-AFAE4D909AAE}" type="presParOf" srcId="{0E1DC624-06E4-4837-AFAE-09183CBBBDF0}" destId="{FECB3C4C-2D55-4804-A958-985CE091DD6A}" srcOrd="0" destOrd="0" presId="urn:microsoft.com/office/officeart/2005/8/layout/cycle7#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1" loCatId="cycle" qsTypeId="urn:microsoft.com/office/officeart/2005/8/quickstyle/simple1#2" qsCatId="simple" csTypeId="urn:microsoft.com/office/officeart/2005/8/colors/accent1_2#2" csCatId="accent1" phldr="1"/>
      <dgm:spPr/>
      <dgm:t>
        <a:bodyPr/>
        <a:lstStyle/>
        <a:p>
          <a:endParaRPr lang="zh-CN" altLang="en-US"/>
        </a:p>
      </dgm:t>
    </dgm:pt>
    <dgm:pt modelId="{40532685-3D7B-4281-97BB-6B2DEF9E64B6}">
      <dgm:prSet phldrT="[文本]"/>
      <dgm:spPr>
        <a:solidFill>
          <a:schemeClr val="tx2">
            <a:lumMod val="75000"/>
          </a:scheme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b="1" dirty="0" smtClean="0">
              <a:solidFill>
                <a:srgbClr val="FF0000"/>
              </a:solidFill>
              <a:latin typeface="微软雅黑" panose="020B0503020204020204" charset="-122"/>
              <a:ea typeface="微软雅黑" panose="020B0503020204020204" charset="-122"/>
            </a:rPr>
            <a:t>命题</a:t>
          </a:r>
          <a:endParaRPr lang="zh-CN" altLang="en-US" b="1" dirty="0">
            <a:solidFill>
              <a:srgbClr val="FF0000"/>
            </a:solidFill>
            <a:latin typeface="微软雅黑" panose="020B0503020204020204" charset="-122"/>
            <a:ea typeface="微软雅黑" panose="020B0503020204020204" charset="-122"/>
          </a:endParaRPr>
        </a:p>
      </dgm:t>
    </dgm:pt>
    <dgm:pt modelId="{8773D99D-1C55-4E0B-B212-133D5D9C1655}" cxnId="{A270C752-D8C9-433E-8CDC-7AC0630887A9}" type="parTrans">
      <dgm:prSet/>
      <dgm:spPr/>
      <dgm:t>
        <a:bodyPr/>
        <a:lstStyle/>
        <a:p>
          <a:endParaRPr lang="zh-CN" altLang="en-US"/>
        </a:p>
      </dgm:t>
    </dgm:pt>
    <dgm:pt modelId="{131CF8B3-43C5-42F5-A6D2-452E46FAFAD4}" cxnId="{A270C752-D8C9-433E-8CDC-7AC0630887A9}" type="sibTrans">
      <dgm:prSet/>
      <dgm:spPr/>
      <dgm:t>
        <a:bodyPr/>
        <a:lstStyle/>
        <a:p>
          <a:endParaRPr lang="zh-CN" altLang="en-US"/>
        </a:p>
      </dgm:t>
    </dgm:pt>
    <dgm:pt modelId="{85489B94-E977-438A-8B47-BB4EC62AF8DE}">
      <dgm:prSet phldrT="[文本]"/>
      <dgm:spPr>
        <a:solidFill>
          <a:schemeClr val="accent4">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b="1" dirty="0" smtClean="0">
              <a:solidFill>
                <a:srgbClr val="FFFF00"/>
              </a:solidFill>
              <a:latin typeface="微软雅黑" panose="020B0503020204020204" charset="-122"/>
              <a:ea typeface="微软雅黑" panose="020B0503020204020204" charset="-122"/>
            </a:rPr>
            <a:t>评标</a:t>
          </a:r>
          <a:endParaRPr lang="zh-CN" altLang="en-US" b="1" dirty="0">
            <a:solidFill>
              <a:srgbClr val="FFFF00"/>
            </a:solidFill>
            <a:latin typeface="微软雅黑" panose="020B0503020204020204" charset="-122"/>
            <a:ea typeface="微软雅黑" panose="020B0503020204020204" charset="-122"/>
          </a:endParaRPr>
        </a:p>
      </dgm:t>
    </dgm:pt>
    <dgm:pt modelId="{98CC446D-BA98-4648-97DA-D75C6B0E0693}" cxnId="{16FBB2C3-39ED-4594-AFED-E01F96779CFD}" type="parTrans">
      <dgm:prSet/>
      <dgm:spPr/>
      <dgm:t>
        <a:bodyPr/>
        <a:lstStyle/>
        <a:p>
          <a:endParaRPr lang="zh-CN" altLang="en-US"/>
        </a:p>
      </dgm:t>
    </dgm:pt>
    <dgm:pt modelId="{5FCD47E7-0930-401C-A3CD-ED6EBE04FF91}" cxnId="{16FBB2C3-39ED-4594-AFED-E01F96779CFD}" type="sibTrans">
      <dgm:prSet/>
      <dgm:spPr>
        <a:solidFill>
          <a:schemeClr val="tx2">
            <a:lumMod val="75000"/>
          </a:schemeClr>
        </a:solidFill>
      </dgm:spPr>
      <dgm:t>
        <a:bodyPr/>
        <a:lstStyle/>
        <a:p>
          <a:endParaRPr lang="zh-CN" altLang="en-US"/>
        </a:p>
      </dgm:t>
    </dgm:pt>
    <dgm:pt modelId="{FCE9A3F7-C61A-4647-B61F-884CBE54A868}">
      <dgm:prSet phldrT="[文本]"/>
      <dgm:spPr>
        <a:solidFill>
          <a:schemeClr val="accent5">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b="1" dirty="0" smtClean="0">
              <a:solidFill>
                <a:srgbClr val="FF0000"/>
              </a:solidFill>
              <a:latin typeface="微软雅黑" panose="020B0503020204020204" charset="-122"/>
              <a:ea typeface="微软雅黑" panose="020B0503020204020204" charset="-122"/>
            </a:rPr>
            <a:t>答案</a:t>
          </a:r>
          <a:endParaRPr lang="zh-CN" altLang="en-US" b="1" dirty="0">
            <a:solidFill>
              <a:srgbClr val="FF0000"/>
            </a:solidFill>
            <a:latin typeface="微软雅黑" panose="020B0503020204020204" charset="-122"/>
            <a:ea typeface="微软雅黑" panose="020B0503020204020204" charset="-122"/>
          </a:endParaRPr>
        </a:p>
      </dgm:t>
    </dgm:pt>
    <dgm:pt modelId="{6438DB54-0F12-4887-99C4-132360B79372}" cxnId="{BA30FF51-1395-4F20-BD6E-B40E53D292F1}" type="parTrans">
      <dgm:prSet/>
      <dgm:spPr/>
      <dgm:t>
        <a:bodyPr/>
        <a:lstStyle/>
        <a:p>
          <a:endParaRPr lang="zh-CN" altLang="en-US"/>
        </a:p>
      </dgm:t>
    </dgm:pt>
    <dgm:pt modelId="{40D87C33-FF3A-42E1-99AA-40DB712D188E}" cxnId="{BA30FF51-1395-4F20-BD6E-B40E53D292F1}" type="sibTrans">
      <dgm:prSet/>
      <dgm:spPr>
        <a:solidFill>
          <a:schemeClr val="tx2">
            <a:lumMod val="75000"/>
          </a:schemeClr>
        </a:solidFill>
      </dgm:spPr>
      <dgm:t>
        <a:bodyPr/>
        <a:lstStyle/>
        <a:p>
          <a:endParaRPr lang="zh-CN" altLang="en-US"/>
        </a:p>
      </dgm:t>
    </dgm:pt>
    <dgm:pt modelId="{DC9E6241-95EA-44E0-9313-5AB9C76576D6}">
      <dgm:prSet phldrT="[文本]"/>
      <dgm:spPr>
        <a:solidFill>
          <a:srgbClr val="FFC000"/>
        </a:solidFill>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bevelB w="152400" h="50800" prst="softRound"/>
        </a:sp3d>
      </dgm:spPr>
      <dgm:t>
        <a:bodyPr/>
        <a:lstStyle/>
        <a:p>
          <a:r>
            <a:rPr lang="zh-CN" altLang="en-US" b="1" dirty="0" smtClean="0">
              <a:solidFill>
                <a:schemeClr val="tx2">
                  <a:lumMod val="75000"/>
                </a:schemeClr>
              </a:solidFill>
              <a:latin typeface="微软雅黑" panose="020B0503020204020204" charset="-122"/>
              <a:ea typeface="微软雅黑" panose="020B0503020204020204" charset="-122"/>
            </a:rPr>
            <a:t>情境</a:t>
          </a:r>
          <a:endParaRPr lang="zh-CN" altLang="en-US" b="1" dirty="0">
            <a:solidFill>
              <a:schemeClr val="tx2">
                <a:lumMod val="75000"/>
              </a:schemeClr>
            </a:solidFill>
            <a:latin typeface="微软雅黑" panose="020B0503020204020204" charset="-122"/>
            <a:ea typeface="微软雅黑" panose="020B0503020204020204" charset="-122"/>
          </a:endParaRPr>
        </a:p>
      </dgm:t>
    </dgm:pt>
    <dgm:pt modelId="{AD63591A-353D-460B-868E-D59655121F18}" cxnId="{621328BB-D907-4CD6-BD18-1B30D6BED430}" type="parTrans">
      <dgm:prSet/>
      <dgm:spPr/>
      <dgm:t>
        <a:bodyPr/>
        <a:lstStyle/>
        <a:p>
          <a:endParaRPr lang="zh-CN" altLang="en-US"/>
        </a:p>
      </dgm:t>
    </dgm:pt>
    <dgm:pt modelId="{87D16D3F-8AE8-4D57-AC91-E8EDBAD7D3C8}" cxnId="{621328BB-D907-4CD6-BD18-1B30D6BED430}" type="sibTrans">
      <dgm:prSet/>
      <dgm:spPr>
        <a:solidFill>
          <a:schemeClr val="tx2">
            <a:lumMod val="75000"/>
          </a:schemeClr>
        </a:solidFill>
      </dgm:spPr>
      <dgm:t>
        <a:bodyPr/>
        <a:lstStyle/>
        <a:p>
          <a:endParaRPr lang="zh-CN" altLang="en-US"/>
        </a:p>
      </dgm:t>
    </dgm:pt>
    <dgm:pt modelId="{D3541F04-3D6A-4D23-8007-7BD7EBFDF1C0}">
      <dgm:prSet/>
      <dgm:spPr>
        <a:solidFill>
          <a:schemeClr val="accent3">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b="1" dirty="0" smtClean="0">
              <a:solidFill>
                <a:srgbClr val="00B050"/>
              </a:solidFill>
              <a:latin typeface="微软雅黑" panose="020B0503020204020204" charset="-122"/>
              <a:ea typeface="微软雅黑" panose="020B0503020204020204" charset="-122"/>
            </a:rPr>
            <a:t>设问</a:t>
          </a:r>
          <a:endParaRPr lang="zh-CN" altLang="en-US" b="1" dirty="0">
            <a:solidFill>
              <a:srgbClr val="00B050"/>
            </a:solidFill>
            <a:latin typeface="微软雅黑" panose="020B0503020204020204" charset="-122"/>
            <a:ea typeface="微软雅黑" panose="020B0503020204020204" charset="-122"/>
          </a:endParaRPr>
        </a:p>
      </dgm:t>
    </dgm:pt>
    <dgm:pt modelId="{C1AFE785-BD96-40DE-AA6F-46FA5F4F216B}" cxnId="{0BDB9E3A-F693-42CF-A755-822A9C15FCC4}" type="parTrans">
      <dgm:prSet/>
      <dgm:spPr/>
      <dgm:t>
        <a:bodyPr/>
        <a:lstStyle/>
        <a:p>
          <a:endParaRPr lang="zh-CN" altLang="en-US"/>
        </a:p>
      </dgm:t>
    </dgm:pt>
    <dgm:pt modelId="{F232524E-554B-4CCB-A44F-BE54395F3976}" cxnId="{0BDB9E3A-F693-42CF-A755-822A9C15FCC4}" type="sibTrans">
      <dgm:prSet/>
      <dgm:spPr>
        <a:solidFill>
          <a:schemeClr val="tx2">
            <a:lumMod val="75000"/>
          </a:schemeClr>
        </a:solidFill>
      </dgm:spPr>
      <dgm:t>
        <a:bodyPr/>
        <a:lstStyle/>
        <a:p>
          <a:endParaRPr lang="zh-CN" altLang="en-US"/>
        </a:p>
      </dgm:t>
    </dgm:pt>
    <dgm:pt modelId="{CE152159-41FF-4817-B585-3D42EE4BCC0D}">
      <dgm:prSet/>
      <dgm:spPr>
        <a:solidFill>
          <a:srgbClr val="C00000"/>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b="1" dirty="0" smtClean="0">
              <a:solidFill>
                <a:srgbClr val="0000FF"/>
              </a:solidFill>
              <a:latin typeface="微软雅黑" panose="020B0503020204020204" charset="-122"/>
              <a:ea typeface="微软雅黑" panose="020B0503020204020204" charset="-122"/>
            </a:rPr>
            <a:t>立意</a:t>
          </a:r>
          <a:endParaRPr lang="zh-CN" altLang="en-US" b="1" dirty="0">
            <a:solidFill>
              <a:srgbClr val="0000FF"/>
            </a:solidFill>
            <a:latin typeface="微软雅黑" panose="020B0503020204020204" charset="-122"/>
            <a:ea typeface="微软雅黑" panose="020B0503020204020204" charset="-122"/>
          </a:endParaRPr>
        </a:p>
      </dgm:t>
    </dgm:pt>
    <dgm:pt modelId="{E3F68AAC-CFD8-4BC2-8A55-54B4D0FF5044}" cxnId="{65EACCBB-98EC-46A0-B277-A0FD8301307A}" type="parTrans">
      <dgm:prSet/>
      <dgm:spPr/>
      <dgm:t>
        <a:bodyPr/>
        <a:lstStyle/>
        <a:p>
          <a:endParaRPr lang="zh-CN" altLang="en-US"/>
        </a:p>
      </dgm:t>
    </dgm:pt>
    <dgm:pt modelId="{C5A419F8-E6CF-4D68-9127-A594BB5066F5}" cxnId="{65EACCBB-98EC-46A0-B277-A0FD8301307A}" type="sibTrans">
      <dgm:prSet/>
      <dgm:spPr>
        <a:solidFill>
          <a:schemeClr val="tx2">
            <a:lumMod val="75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custScaleX="74929" custScaleY="82204"/>
      <dgm:spPr/>
      <dgm:t>
        <a:bodyPr/>
        <a:lstStyle/>
        <a:p>
          <a:endParaRPr lang="zh-CN" altLang="en-US"/>
        </a:p>
      </dgm:t>
    </dgm:pt>
    <dgm:pt modelId="{5F19A516-2FF2-41F8-84EA-131146F5861F}" type="pres">
      <dgm:prSet presAssocID="{CE152159-41FF-4817-B585-3D42EE4BCC0D}" presName="node" presStyleLbl="node1" presStyleIdx="0" presStyleCnt="5"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0" presStyleCnt="5"/>
      <dgm:spPr/>
      <dgm:t>
        <a:bodyPr/>
        <a:lstStyle/>
        <a:p>
          <a:endParaRPr lang="zh-CN" altLang="en-US"/>
        </a:p>
      </dgm:t>
    </dgm:pt>
    <dgm:pt modelId="{6189F867-30F0-4D01-AE55-0C6785DE0D3F}" type="pres">
      <dgm:prSet presAssocID="{D3541F04-3D6A-4D23-8007-7BD7EBFDF1C0}" presName="node" presStyleLbl="node1" presStyleIdx="1" presStyleCnt="5">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1" presStyleCnt="5"/>
      <dgm:spPr/>
      <dgm:t>
        <a:bodyPr/>
        <a:lstStyle/>
        <a:p>
          <a:endParaRPr lang="zh-CN" altLang="en-US"/>
        </a:p>
      </dgm:t>
    </dgm:pt>
    <dgm:pt modelId="{B40B5CFE-F4D9-446A-8CD6-7F735F098BA8}" type="pres">
      <dgm:prSet presAssocID="{85489B94-E977-438A-8B47-BB4EC62AF8DE}" presName="node" presStyleLbl="node1" presStyleIdx="2" presStyleCnt="5">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2" presStyleCnt="5" custLinFactNeighborX="-603" custLinFactNeighborY="-1585"/>
      <dgm:spPr/>
      <dgm:t>
        <a:bodyPr/>
        <a:lstStyle/>
        <a:p>
          <a:endParaRPr lang="zh-CN" altLang="en-US"/>
        </a:p>
      </dgm:t>
    </dgm:pt>
    <dgm:pt modelId="{E5FABF77-A428-4201-9B72-2ED34B032AD6}" type="pres">
      <dgm:prSet presAssocID="{FCE9A3F7-C61A-4647-B61F-884CBE54A868}" presName="node" presStyleLbl="node1" presStyleIdx="3" presStyleCnt="5" custRadScaleRad="101398" custRadScaleInc="-2383">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3" presStyleCnt="5"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4" presStyleCnt="5"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4" presStyleCnt="5"/>
      <dgm:spPr/>
      <dgm:t>
        <a:bodyPr/>
        <a:lstStyle/>
        <a:p>
          <a:endParaRPr lang="zh-CN" altLang="en-US"/>
        </a:p>
      </dgm:t>
    </dgm:pt>
  </dgm:ptLst>
  <dgm:cxnLst>
    <dgm:cxn modelId="{AA1E271D-D006-40BF-99BD-EC4DA23508CB}" type="presOf" srcId="{85489B94-E977-438A-8B47-BB4EC62AF8DE}" destId="{B40B5CFE-F4D9-446A-8CD6-7F735F098BA8}" srcOrd="0" destOrd="0" presId="urn:microsoft.com/office/officeart/2005/8/layout/radial6#1"/>
    <dgm:cxn modelId="{621328BB-D907-4CD6-BD18-1B30D6BED430}" srcId="{40532685-3D7B-4281-97BB-6B2DEF9E64B6}" destId="{DC9E6241-95EA-44E0-9313-5AB9C76576D6}" srcOrd="4" destOrd="0" parTransId="{AD63591A-353D-460B-868E-D59655121F18}" sibTransId="{87D16D3F-8AE8-4D57-AC91-E8EDBAD7D3C8}"/>
    <dgm:cxn modelId="{B335D1B2-6754-4B53-A4A9-F00274D9F985}" type="presOf" srcId="{87D16D3F-8AE8-4D57-AC91-E8EDBAD7D3C8}" destId="{AA1A083E-7C30-4A94-A372-AB3AE6DAAE17}" srcOrd="0" destOrd="0" presId="urn:microsoft.com/office/officeart/2005/8/layout/radial6#1"/>
    <dgm:cxn modelId="{02780EDD-3FED-40C3-AE5E-F7B99D0C1397}" type="presOf" srcId="{40532685-3D7B-4281-97BB-6B2DEF9E64B6}" destId="{A24F5F7F-95CB-4406-9E70-D9D60F262851}" srcOrd="0" destOrd="0" presId="urn:microsoft.com/office/officeart/2005/8/layout/radial6#1"/>
    <dgm:cxn modelId="{0BDB9E3A-F693-42CF-A755-822A9C15FCC4}" srcId="{40532685-3D7B-4281-97BB-6B2DEF9E64B6}" destId="{D3541F04-3D6A-4D23-8007-7BD7EBFDF1C0}" srcOrd="1" destOrd="0" parTransId="{C1AFE785-BD96-40DE-AA6F-46FA5F4F216B}" sibTransId="{F232524E-554B-4CCB-A44F-BE54395F3976}"/>
    <dgm:cxn modelId="{48A1DFB5-F0C9-447C-987A-49CF65FFC5D3}" type="presOf" srcId="{F232524E-554B-4CCB-A44F-BE54395F3976}" destId="{788EBE2E-A542-4F25-9C53-51E609C20CF0}" srcOrd="0" destOrd="0" presId="urn:microsoft.com/office/officeart/2005/8/layout/radial6#1"/>
    <dgm:cxn modelId="{16FBB2C3-39ED-4594-AFED-E01F96779CFD}" srcId="{40532685-3D7B-4281-97BB-6B2DEF9E64B6}" destId="{85489B94-E977-438A-8B47-BB4EC62AF8DE}" srcOrd="2" destOrd="0" parTransId="{98CC446D-BA98-4648-97DA-D75C6B0E0693}" sibTransId="{5FCD47E7-0930-401C-A3CD-ED6EBE04FF91}"/>
    <dgm:cxn modelId="{359D852B-3132-4FD5-ABA0-2C355292DE24}" type="presOf" srcId="{D3541F04-3D6A-4D23-8007-7BD7EBFDF1C0}" destId="{6189F867-30F0-4D01-AE55-0C6785DE0D3F}" srcOrd="0" destOrd="0" presId="urn:microsoft.com/office/officeart/2005/8/layout/radial6#1"/>
    <dgm:cxn modelId="{70ECA1D5-2F9E-4CB5-B180-9979107E80D0}" type="presOf" srcId="{FCE9A3F7-C61A-4647-B61F-884CBE54A868}" destId="{E5FABF77-A428-4201-9B72-2ED34B032AD6}" srcOrd="0" destOrd="0" presId="urn:microsoft.com/office/officeart/2005/8/layout/radial6#1"/>
    <dgm:cxn modelId="{AF2C27AB-10CE-428A-9977-D826A47DF75C}" type="presOf" srcId="{40D87C33-FF3A-42E1-99AA-40DB712D188E}" destId="{E08C223B-AD5A-4963-8212-3F06B6FD5090}" srcOrd="0" destOrd="0" presId="urn:microsoft.com/office/officeart/2005/8/layout/radial6#1"/>
    <dgm:cxn modelId="{5264539C-D734-4DA9-8630-F025DD828879}" type="presOf" srcId="{5FCD47E7-0930-401C-A3CD-ED6EBE04FF91}" destId="{BA5AB491-D04E-4910-9FA1-17CF74624A93}" srcOrd="0" destOrd="0" presId="urn:microsoft.com/office/officeart/2005/8/layout/radial6#1"/>
    <dgm:cxn modelId="{98148843-B23A-40F3-8BA7-848CCEC2C34E}" type="presOf" srcId="{CE152159-41FF-4817-B585-3D42EE4BCC0D}" destId="{5F19A516-2FF2-41F8-84EA-131146F5861F}" srcOrd="0" destOrd="0" presId="urn:microsoft.com/office/officeart/2005/8/layout/radial6#1"/>
    <dgm:cxn modelId="{AFE77131-3764-469D-BDC3-DA12E0DEB5F7}" type="presOf" srcId="{C5A419F8-E6CF-4D68-9127-A594BB5066F5}" destId="{859E303D-92AC-4359-9044-228469EE3807}" srcOrd="0" destOrd="0" presId="urn:microsoft.com/office/officeart/2005/8/layout/radial6#1"/>
    <dgm:cxn modelId="{65EACCBB-98EC-46A0-B277-A0FD8301307A}" srcId="{40532685-3D7B-4281-97BB-6B2DEF9E64B6}" destId="{CE152159-41FF-4817-B585-3D42EE4BCC0D}" srcOrd="0" destOrd="0" parTransId="{E3F68AAC-CFD8-4BC2-8A55-54B4D0FF5044}" sibTransId="{C5A419F8-E6CF-4D68-9127-A594BB5066F5}"/>
    <dgm:cxn modelId="{BA30FF51-1395-4F20-BD6E-B40E53D292F1}" srcId="{40532685-3D7B-4281-97BB-6B2DEF9E64B6}" destId="{FCE9A3F7-C61A-4647-B61F-884CBE54A868}" srcOrd="3" destOrd="0" parTransId="{6438DB54-0F12-4887-99C4-132360B79372}" sibTransId="{40D87C33-FF3A-42E1-99AA-40DB712D188E}"/>
    <dgm:cxn modelId="{FD15B1B7-10D2-42AB-9E9E-6F26C9C7DE5D}" type="presOf" srcId="{D3C9D010-6544-4DF7-ACD3-35E31820C22C}" destId="{0BC84C4B-1825-4FEC-9B6F-9613CDBAE67F}" srcOrd="0" destOrd="0" presId="urn:microsoft.com/office/officeart/2005/8/layout/radial6#1"/>
    <dgm:cxn modelId="{D3F979F3-C007-4179-BC69-119E2B44F286}" type="presOf" srcId="{DC9E6241-95EA-44E0-9313-5AB9C76576D6}" destId="{CA8DC20F-C16E-420D-A442-30F05B209F6C}" srcOrd="0" destOrd="0" presId="urn:microsoft.com/office/officeart/2005/8/layout/radial6#1"/>
    <dgm:cxn modelId="{A270C752-D8C9-433E-8CDC-7AC0630887A9}" srcId="{D3C9D010-6544-4DF7-ACD3-35E31820C22C}" destId="{40532685-3D7B-4281-97BB-6B2DEF9E64B6}" srcOrd="0" destOrd="0" parTransId="{8773D99D-1C55-4E0B-B212-133D5D9C1655}" sibTransId="{131CF8B3-43C5-42F5-A6D2-452E46FAFAD4}"/>
    <dgm:cxn modelId="{D2BC79BF-8660-4FFB-A3A4-2B1AE7A84990}" type="presParOf" srcId="{0BC84C4B-1825-4FEC-9B6F-9613CDBAE67F}" destId="{A24F5F7F-95CB-4406-9E70-D9D60F262851}" srcOrd="0" destOrd="0" presId="urn:microsoft.com/office/officeart/2005/8/layout/radial6#1"/>
    <dgm:cxn modelId="{925460F7-0139-486B-A952-FC673B5FA49F}" type="presParOf" srcId="{0BC84C4B-1825-4FEC-9B6F-9613CDBAE67F}" destId="{5F19A516-2FF2-41F8-84EA-131146F5861F}" srcOrd="1" destOrd="0" presId="urn:microsoft.com/office/officeart/2005/8/layout/radial6#1"/>
    <dgm:cxn modelId="{9ABE06EC-2E1C-4E7E-8950-38BFCBE74F2B}" type="presParOf" srcId="{0BC84C4B-1825-4FEC-9B6F-9613CDBAE67F}" destId="{AED57EFC-E376-419F-B5F0-5A7CDC8630A9}" srcOrd="2" destOrd="0" presId="urn:microsoft.com/office/officeart/2005/8/layout/radial6#1"/>
    <dgm:cxn modelId="{74D619C1-1236-4036-89D1-60B11C708DDC}" type="presParOf" srcId="{0BC84C4B-1825-4FEC-9B6F-9613CDBAE67F}" destId="{859E303D-92AC-4359-9044-228469EE3807}" srcOrd="3" destOrd="0" presId="urn:microsoft.com/office/officeart/2005/8/layout/radial6#1"/>
    <dgm:cxn modelId="{C581724C-03B5-40E8-AED6-6B877B067DD6}" type="presParOf" srcId="{0BC84C4B-1825-4FEC-9B6F-9613CDBAE67F}" destId="{6189F867-30F0-4D01-AE55-0C6785DE0D3F}" srcOrd="4" destOrd="0" presId="urn:microsoft.com/office/officeart/2005/8/layout/radial6#1"/>
    <dgm:cxn modelId="{8069300B-4531-47D9-AF50-60B0D20EE119}" type="presParOf" srcId="{0BC84C4B-1825-4FEC-9B6F-9613CDBAE67F}" destId="{A7905DEC-5F39-484F-935B-4FBBD44CC0ED}" srcOrd="5" destOrd="0" presId="urn:microsoft.com/office/officeart/2005/8/layout/radial6#1"/>
    <dgm:cxn modelId="{3ED4474F-B9E7-4EE5-B951-776ADE4DD59C}" type="presParOf" srcId="{0BC84C4B-1825-4FEC-9B6F-9613CDBAE67F}" destId="{788EBE2E-A542-4F25-9C53-51E609C20CF0}" srcOrd="6" destOrd="0" presId="urn:microsoft.com/office/officeart/2005/8/layout/radial6#1"/>
    <dgm:cxn modelId="{BD602AC1-280F-457A-823C-913EFE2011E2}" type="presParOf" srcId="{0BC84C4B-1825-4FEC-9B6F-9613CDBAE67F}" destId="{B40B5CFE-F4D9-446A-8CD6-7F735F098BA8}" srcOrd="7" destOrd="0" presId="urn:microsoft.com/office/officeart/2005/8/layout/radial6#1"/>
    <dgm:cxn modelId="{6C65F32D-C23F-4E6A-8C34-88AF70489E48}" type="presParOf" srcId="{0BC84C4B-1825-4FEC-9B6F-9613CDBAE67F}" destId="{F3251194-59D4-4A31-9E51-359BEC5CE535}" srcOrd="8" destOrd="0" presId="urn:microsoft.com/office/officeart/2005/8/layout/radial6#1"/>
    <dgm:cxn modelId="{CCFCAEDC-983E-4B14-89D6-EFA518A660BF}" type="presParOf" srcId="{0BC84C4B-1825-4FEC-9B6F-9613CDBAE67F}" destId="{BA5AB491-D04E-4910-9FA1-17CF74624A93}" srcOrd="9" destOrd="0" presId="urn:microsoft.com/office/officeart/2005/8/layout/radial6#1"/>
    <dgm:cxn modelId="{B22D01EA-A369-4AAA-BDBC-D613A99A18F5}" type="presParOf" srcId="{0BC84C4B-1825-4FEC-9B6F-9613CDBAE67F}" destId="{E5FABF77-A428-4201-9B72-2ED34B032AD6}" srcOrd="10" destOrd="0" presId="urn:microsoft.com/office/officeart/2005/8/layout/radial6#1"/>
    <dgm:cxn modelId="{2266897A-3A7E-4C3A-B63A-61CFB690FCAA}" type="presParOf" srcId="{0BC84C4B-1825-4FEC-9B6F-9613CDBAE67F}" destId="{25A33EDE-862A-487F-ACDC-658446E37CEC}" srcOrd="11" destOrd="0" presId="urn:microsoft.com/office/officeart/2005/8/layout/radial6#1"/>
    <dgm:cxn modelId="{9146D02F-47BB-4C73-9B10-651DD2AA3179}" type="presParOf" srcId="{0BC84C4B-1825-4FEC-9B6F-9613CDBAE67F}" destId="{E08C223B-AD5A-4963-8212-3F06B6FD5090}" srcOrd="12" destOrd="0" presId="urn:microsoft.com/office/officeart/2005/8/layout/radial6#1"/>
    <dgm:cxn modelId="{77EC3D09-ED93-4633-90B1-8EBBBFC9E50D}" type="presParOf" srcId="{0BC84C4B-1825-4FEC-9B6F-9613CDBAE67F}" destId="{CA8DC20F-C16E-420D-A442-30F05B209F6C}" srcOrd="13" destOrd="0" presId="urn:microsoft.com/office/officeart/2005/8/layout/radial6#1"/>
    <dgm:cxn modelId="{7468547B-83DF-4EE6-B276-FAC9FC20DE28}" type="presParOf" srcId="{0BC84C4B-1825-4FEC-9B6F-9613CDBAE67F}" destId="{81202E63-C5DD-47D7-A0EA-83955CC6120D}" srcOrd="14" destOrd="0" presId="urn:microsoft.com/office/officeart/2005/8/layout/radial6#1"/>
    <dgm:cxn modelId="{3EA6E474-8420-429B-8AC9-D9FD8D82EDA7}" type="presParOf" srcId="{0BC84C4B-1825-4FEC-9B6F-9613CDBAE67F}" destId="{AA1A083E-7C30-4A94-A372-AB3AE6DAAE17}" srcOrd="15" destOrd="0" presId="urn:microsoft.com/office/officeart/2005/8/layout/radial6#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1" loCatId="cycle" qsTypeId="urn:microsoft.com/office/officeart/2005/8/quickstyle/simple1#2" qsCatId="simple" csTypeId="urn:microsoft.com/office/officeart/2005/8/colors/accent1_2#2" csCatId="accent1" phldr="1"/>
      <dgm:spPr/>
      <dgm:t>
        <a:bodyPr/>
        <a:lstStyle/>
        <a:p>
          <a:endParaRPr lang="zh-CN" altLang="en-US"/>
        </a:p>
      </dgm:t>
    </dgm:pt>
    <dgm:pt modelId="{40532685-3D7B-4281-97BB-6B2DEF9E64B6}">
      <dgm:prSet phldrT="[文本]">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zh-CN" altLang="en-US" b="1" dirty="0" smtClean="0">
              <a:solidFill>
                <a:srgbClr val="FF0000"/>
              </a:solidFill>
              <a:latin typeface="微软雅黑" panose="020B0503020204020204" charset="-122"/>
              <a:ea typeface="微软雅黑" panose="020B0503020204020204" charset="-122"/>
            </a:rPr>
            <a:t>命题</a:t>
          </a:r>
          <a:endParaRPr lang="zh-CN" altLang="en-US" b="1" dirty="0">
            <a:solidFill>
              <a:srgbClr val="FF0000"/>
            </a:solidFill>
            <a:latin typeface="微软雅黑" panose="020B0503020204020204" charset="-122"/>
            <a:ea typeface="微软雅黑" panose="020B0503020204020204" charset="-122"/>
          </a:endParaRPr>
        </a:p>
      </dgm:t>
    </dgm:pt>
    <dgm:pt modelId="{8773D99D-1C55-4E0B-B212-133D5D9C1655}" cxnId="{A270C752-D8C9-433E-8CDC-7AC0630887A9}" type="parTrans">
      <dgm:prSet/>
      <dgm:spPr/>
      <dgm:t>
        <a:bodyPr/>
        <a:lstStyle/>
        <a:p>
          <a:endParaRPr lang="zh-CN" altLang="en-US"/>
        </a:p>
      </dgm:t>
    </dgm:pt>
    <dgm:pt modelId="{131CF8B3-43C5-42F5-A6D2-452E46FAFAD4}" cxnId="{A270C752-D8C9-433E-8CDC-7AC0630887A9}" type="sibTrans">
      <dgm:prSet/>
      <dgm:spPr/>
      <dgm:t>
        <a:bodyPr/>
        <a:lstStyle/>
        <a:p>
          <a:endParaRPr lang="zh-CN" altLang="en-US"/>
        </a:p>
      </dgm:t>
    </dgm:pt>
    <dgm:pt modelId="{85489B94-E977-438A-8B47-BB4EC62AF8DE}">
      <dgm:prSet phldrT="[文本]" custT="1"/>
      <dgm:spPr>
        <a:solidFill>
          <a:schemeClr val="accent4">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600" b="1" dirty="0" smtClean="0">
              <a:solidFill>
                <a:srgbClr val="FFFF00"/>
              </a:solidFill>
              <a:latin typeface="微软雅黑" panose="020B0503020204020204" charset="-122"/>
              <a:ea typeface="微软雅黑" panose="020B0503020204020204" charset="-122"/>
            </a:rPr>
            <a:t>科学性</a:t>
          </a:r>
          <a:endParaRPr lang="zh-CN" altLang="en-US" sz="1600" b="1" dirty="0">
            <a:solidFill>
              <a:srgbClr val="FFFF00"/>
            </a:solidFill>
            <a:latin typeface="微软雅黑" panose="020B0503020204020204" charset="-122"/>
            <a:ea typeface="微软雅黑" panose="020B0503020204020204" charset="-122"/>
          </a:endParaRPr>
        </a:p>
      </dgm:t>
    </dgm:pt>
    <dgm:pt modelId="{98CC446D-BA98-4648-97DA-D75C6B0E0693}" cxnId="{16FBB2C3-39ED-4594-AFED-E01F96779CFD}" type="parTrans">
      <dgm:prSet/>
      <dgm:spPr/>
      <dgm:t>
        <a:bodyPr/>
        <a:lstStyle/>
        <a:p>
          <a:endParaRPr lang="zh-CN" altLang="en-US"/>
        </a:p>
      </dgm:t>
    </dgm:pt>
    <dgm:pt modelId="{5FCD47E7-0930-401C-A3CD-ED6EBE04FF91}" cxnId="{16FBB2C3-39ED-4594-AFED-E01F96779CFD}" type="sibTrans">
      <dgm:prSet/>
      <dgm:spPr>
        <a:solidFill>
          <a:schemeClr val="tx2">
            <a:lumMod val="75000"/>
          </a:schemeClr>
        </a:solidFill>
      </dgm:spPr>
      <dgm:t>
        <a:bodyPr/>
        <a:lstStyle/>
        <a:p>
          <a:endParaRPr lang="zh-CN" altLang="en-US"/>
        </a:p>
      </dgm:t>
    </dgm:pt>
    <dgm:pt modelId="{FCE9A3F7-C61A-4647-B61F-884CBE54A868}">
      <dgm:prSet phldrT="[文本]" custT="1"/>
      <dgm:spPr>
        <a:solidFill>
          <a:schemeClr val="accent5">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600" b="1" dirty="0" smtClean="0">
              <a:solidFill>
                <a:schemeClr val="bg1"/>
              </a:solidFill>
              <a:latin typeface="微软雅黑" panose="020B0503020204020204" charset="-122"/>
              <a:ea typeface="微软雅黑" panose="020B0503020204020204" charset="-122"/>
            </a:rPr>
            <a:t>探究性</a:t>
          </a:r>
          <a:endParaRPr lang="zh-CN" altLang="en-US" sz="1600" b="1" dirty="0">
            <a:solidFill>
              <a:schemeClr val="bg1"/>
            </a:solidFill>
            <a:latin typeface="微软雅黑" panose="020B0503020204020204" charset="-122"/>
            <a:ea typeface="微软雅黑" panose="020B0503020204020204" charset="-122"/>
          </a:endParaRPr>
        </a:p>
      </dgm:t>
    </dgm:pt>
    <dgm:pt modelId="{6438DB54-0F12-4887-99C4-132360B79372}" cxnId="{BA30FF51-1395-4F20-BD6E-B40E53D292F1}" type="parTrans">
      <dgm:prSet/>
      <dgm:spPr/>
      <dgm:t>
        <a:bodyPr/>
        <a:lstStyle/>
        <a:p>
          <a:endParaRPr lang="zh-CN" altLang="en-US"/>
        </a:p>
      </dgm:t>
    </dgm:pt>
    <dgm:pt modelId="{40D87C33-FF3A-42E1-99AA-40DB712D188E}" cxnId="{BA30FF51-1395-4F20-BD6E-B40E53D292F1}" type="sibTrans">
      <dgm:prSet/>
      <dgm:spPr>
        <a:solidFill>
          <a:schemeClr val="tx2">
            <a:lumMod val="75000"/>
          </a:schemeClr>
        </a:solidFill>
      </dgm:spPr>
      <dgm:t>
        <a:bodyPr/>
        <a:lstStyle/>
        <a:p>
          <a:endParaRPr lang="zh-CN" altLang="en-US"/>
        </a:p>
      </dgm:t>
    </dgm:pt>
    <dgm:pt modelId="{DC9E6241-95EA-44E0-9313-5AB9C76576D6}">
      <dgm:prSet phldrT="[文本]" custT="1"/>
      <dgm:spPr>
        <a:solidFill>
          <a:srgbClr val="FFC000"/>
        </a:solidFill>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bevelB w="152400" h="50800" prst="softRound"/>
        </a:sp3d>
      </dgm:spPr>
      <dgm:t>
        <a:bodyPr/>
        <a:lstStyle/>
        <a:p>
          <a:r>
            <a:rPr lang="zh-CN" altLang="en-US" sz="1600" b="1" dirty="0" smtClean="0">
              <a:solidFill>
                <a:srgbClr val="7030A0"/>
              </a:solidFill>
              <a:latin typeface="微软雅黑" panose="020B0503020204020204" charset="-122"/>
              <a:ea typeface="微软雅黑" panose="020B0503020204020204" charset="-122"/>
            </a:rPr>
            <a:t>基础性</a:t>
          </a:r>
          <a:endParaRPr lang="zh-CN" altLang="en-US" sz="1600" b="1" dirty="0">
            <a:solidFill>
              <a:srgbClr val="7030A0"/>
            </a:solidFill>
            <a:latin typeface="微软雅黑" panose="020B0503020204020204" charset="-122"/>
            <a:ea typeface="微软雅黑" panose="020B0503020204020204" charset="-122"/>
          </a:endParaRPr>
        </a:p>
      </dgm:t>
    </dgm:pt>
    <dgm:pt modelId="{AD63591A-353D-460B-868E-D59655121F18}" cxnId="{621328BB-D907-4CD6-BD18-1B30D6BED430}" type="parTrans">
      <dgm:prSet/>
      <dgm:spPr/>
      <dgm:t>
        <a:bodyPr/>
        <a:lstStyle/>
        <a:p>
          <a:endParaRPr lang="zh-CN" altLang="en-US"/>
        </a:p>
      </dgm:t>
    </dgm:pt>
    <dgm:pt modelId="{87D16D3F-8AE8-4D57-AC91-E8EDBAD7D3C8}" cxnId="{621328BB-D907-4CD6-BD18-1B30D6BED430}" type="sibTrans">
      <dgm:prSet/>
      <dgm:spPr>
        <a:solidFill>
          <a:schemeClr val="tx2">
            <a:lumMod val="75000"/>
          </a:schemeClr>
        </a:solidFill>
      </dgm:spPr>
      <dgm:t>
        <a:bodyPr/>
        <a:lstStyle/>
        <a:p>
          <a:endParaRPr lang="zh-CN" altLang="en-US"/>
        </a:p>
      </dgm:t>
    </dgm:pt>
    <dgm:pt modelId="{D3541F04-3D6A-4D23-8007-7BD7EBFDF1C0}">
      <dgm:prSet custT="1"/>
      <dgm:spPr>
        <a:solidFill>
          <a:schemeClr val="accent3">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600" b="1" dirty="0" smtClean="0">
              <a:solidFill>
                <a:srgbClr val="00B050"/>
              </a:solidFill>
              <a:latin typeface="微软雅黑" panose="020B0503020204020204" charset="-122"/>
              <a:ea typeface="微软雅黑" panose="020B0503020204020204" charset="-122"/>
            </a:rPr>
            <a:t>选拔性</a:t>
          </a:r>
          <a:endParaRPr lang="zh-CN" altLang="en-US" sz="1600" b="1" dirty="0">
            <a:solidFill>
              <a:srgbClr val="00B050"/>
            </a:solidFill>
            <a:latin typeface="微软雅黑" panose="020B0503020204020204" charset="-122"/>
            <a:ea typeface="微软雅黑" panose="020B0503020204020204" charset="-122"/>
          </a:endParaRPr>
        </a:p>
      </dgm:t>
    </dgm:pt>
    <dgm:pt modelId="{C1AFE785-BD96-40DE-AA6F-46FA5F4F216B}" cxnId="{0BDB9E3A-F693-42CF-A755-822A9C15FCC4}" type="parTrans">
      <dgm:prSet/>
      <dgm:spPr/>
      <dgm:t>
        <a:bodyPr/>
        <a:lstStyle/>
        <a:p>
          <a:endParaRPr lang="zh-CN" altLang="en-US"/>
        </a:p>
      </dgm:t>
    </dgm:pt>
    <dgm:pt modelId="{F232524E-554B-4CCB-A44F-BE54395F3976}" cxnId="{0BDB9E3A-F693-42CF-A755-822A9C15FCC4}" type="sibTrans">
      <dgm:prSet/>
      <dgm:spPr>
        <a:solidFill>
          <a:schemeClr val="tx2">
            <a:lumMod val="75000"/>
          </a:schemeClr>
        </a:solidFill>
      </dgm:spPr>
      <dgm:t>
        <a:bodyPr/>
        <a:lstStyle/>
        <a:p>
          <a:endParaRPr lang="zh-CN" altLang="en-US"/>
        </a:p>
      </dgm:t>
    </dgm:pt>
    <dgm:pt modelId="{CE152159-41FF-4817-B585-3D42EE4BCC0D}">
      <dgm:prSet custT="1">
        <dgm:style>
          <a:lnRef idx="2">
            <a:schemeClr val="dk1"/>
          </a:lnRef>
          <a:fillRef idx="1">
            <a:schemeClr val="lt1"/>
          </a:fillRef>
          <a:effectRef idx="0">
            <a:schemeClr val="dk1"/>
          </a:effectRef>
          <a:fontRef idx="minor">
            <a:schemeClr val="dk1"/>
          </a:fontRef>
        </dgm:style>
      </dgm:prSet>
      <dgm:spPr/>
      <dgm:t>
        <a:bodyPr/>
        <a:lstStyle/>
        <a:p>
          <a:r>
            <a:rPr lang="zh-CN" altLang="en-US" sz="1600" b="1" dirty="0" smtClean="0">
              <a:solidFill>
                <a:srgbClr val="0000FF"/>
              </a:solidFill>
              <a:latin typeface="微软雅黑" panose="020B0503020204020204" charset="-122"/>
              <a:ea typeface="微软雅黑" panose="020B0503020204020204" charset="-122"/>
            </a:rPr>
            <a:t>时代性</a:t>
          </a:r>
          <a:endParaRPr lang="zh-CN" altLang="en-US" sz="1600" b="1" dirty="0">
            <a:solidFill>
              <a:srgbClr val="0000FF"/>
            </a:solidFill>
            <a:latin typeface="微软雅黑" panose="020B0503020204020204" charset="-122"/>
            <a:ea typeface="微软雅黑" panose="020B0503020204020204" charset="-122"/>
          </a:endParaRPr>
        </a:p>
      </dgm:t>
    </dgm:pt>
    <dgm:pt modelId="{E3F68AAC-CFD8-4BC2-8A55-54B4D0FF5044}" cxnId="{65EACCBB-98EC-46A0-B277-A0FD8301307A}" type="parTrans">
      <dgm:prSet/>
      <dgm:spPr/>
      <dgm:t>
        <a:bodyPr/>
        <a:lstStyle/>
        <a:p>
          <a:endParaRPr lang="zh-CN" altLang="en-US"/>
        </a:p>
      </dgm:t>
    </dgm:pt>
    <dgm:pt modelId="{C5A419F8-E6CF-4D68-9127-A594BB5066F5}" cxnId="{65EACCBB-98EC-46A0-B277-A0FD8301307A}" type="sibTrans">
      <dgm:prSet/>
      <dgm:spPr>
        <a:solidFill>
          <a:schemeClr val="tx2">
            <a:lumMod val="75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custScaleX="72021" custScaleY="65187"/>
      <dgm:spPr/>
      <dgm:t>
        <a:bodyPr/>
        <a:lstStyle/>
        <a:p>
          <a:endParaRPr lang="zh-CN" altLang="en-US"/>
        </a:p>
      </dgm:t>
    </dgm:pt>
    <dgm:pt modelId="{5F19A516-2FF2-41F8-84EA-131146F5861F}" type="pres">
      <dgm:prSet presAssocID="{CE152159-41FF-4817-B585-3D42EE4BCC0D}" presName="node" presStyleLbl="node1" presStyleIdx="0" presStyleCnt="5" custScaleX="144176" custScaleY="90084"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0" presStyleCnt="5"/>
      <dgm:spPr/>
      <dgm:t>
        <a:bodyPr/>
        <a:lstStyle/>
        <a:p>
          <a:endParaRPr lang="zh-CN" altLang="en-US"/>
        </a:p>
      </dgm:t>
    </dgm:pt>
    <dgm:pt modelId="{6189F867-30F0-4D01-AE55-0C6785DE0D3F}" type="pres">
      <dgm:prSet presAssocID="{D3541F04-3D6A-4D23-8007-7BD7EBFDF1C0}" presName="node" presStyleLbl="node1" presStyleIdx="1" presStyleCnt="5" custScaleX="129636">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1" presStyleCnt="5"/>
      <dgm:spPr/>
      <dgm:t>
        <a:bodyPr/>
        <a:lstStyle/>
        <a:p>
          <a:endParaRPr lang="zh-CN" altLang="en-US"/>
        </a:p>
      </dgm:t>
    </dgm:pt>
    <dgm:pt modelId="{B40B5CFE-F4D9-446A-8CD6-7F735F098BA8}" type="pres">
      <dgm:prSet presAssocID="{85489B94-E977-438A-8B47-BB4EC62AF8DE}" presName="node" presStyleLbl="node1" presStyleIdx="2" presStyleCnt="5" custScaleX="135614" custScaleY="88226">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2" presStyleCnt="5" custLinFactNeighborX="-603" custLinFactNeighborY="-1585"/>
      <dgm:spPr/>
      <dgm:t>
        <a:bodyPr/>
        <a:lstStyle/>
        <a:p>
          <a:endParaRPr lang="zh-CN" altLang="en-US"/>
        </a:p>
      </dgm:t>
    </dgm:pt>
    <dgm:pt modelId="{E5FABF77-A428-4201-9B72-2ED34B032AD6}" type="pres">
      <dgm:prSet presAssocID="{FCE9A3F7-C61A-4647-B61F-884CBE54A868}" presName="node" presStyleLbl="node1" presStyleIdx="3" presStyleCnt="5" custScaleX="134824" custScaleY="93443" custRadScaleRad="101398" custRadScaleInc="-2383">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3" presStyleCnt="5"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4" presStyleCnt="5" custScaleX="136874" custScaleY="93295"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4" presStyleCnt="5"/>
      <dgm:spPr/>
      <dgm:t>
        <a:bodyPr/>
        <a:lstStyle/>
        <a:p>
          <a:endParaRPr lang="zh-CN" altLang="en-US"/>
        </a:p>
      </dgm:t>
    </dgm:pt>
  </dgm:ptLst>
  <dgm:cxnLst>
    <dgm:cxn modelId="{621328BB-D907-4CD6-BD18-1B30D6BED430}" srcId="{40532685-3D7B-4281-97BB-6B2DEF9E64B6}" destId="{DC9E6241-95EA-44E0-9313-5AB9C76576D6}" srcOrd="4" destOrd="0" parTransId="{AD63591A-353D-460B-868E-D59655121F18}" sibTransId="{87D16D3F-8AE8-4D57-AC91-E8EDBAD7D3C8}"/>
    <dgm:cxn modelId="{2C9BCCE5-99FC-4A06-8E66-784396DCF328}" type="presOf" srcId="{C5A419F8-E6CF-4D68-9127-A594BB5066F5}" destId="{859E303D-92AC-4359-9044-228469EE3807}" srcOrd="0" destOrd="0" presId="urn:microsoft.com/office/officeart/2005/8/layout/radial6#1"/>
    <dgm:cxn modelId="{A61681D7-5144-482F-AF40-0AE708C6720D}" type="presOf" srcId="{87D16D3F-8AE8-4D57-AC91-E8EDBAD7D3C8}" destId="{AA1A083E-7C30-4A94-A372-AB3AE6DAAE17}" srcOrd="0" destOrd="0" presId="urn:microsoft.com/office/officeart/2005/8/layout/radial6#1"/>
    <dgm:cxn modelId="{0BDB9E3A-F693-42CF-A755-822A9C15FCC4}" srcId="{40532685-3D7B-4281-97BB-6B2DEF9E64B6}" destId="{D3541F04-3D6A-4D23-8007-7BD7EBFDF1C0}" srcOrd="1" destOrd="0" parTransId="{C1AFE785-BD96-40DE-AA6F-46FA5F4F216B}" sibTransId="{F232524E-554B-4CCB-A44F-BE54395F3976}"/>
    <dgm:cxn modelId="{93BB5995-880D-4DC3-A5D0-E3FE715B413F}" type="presOf" srcId="{D3C9D010-6544-4DF7-ACD3-35E31820C22C}" destId="{0BC84C4B-1825-4FEC-9B6F-9613CDBAE67F}" srcOrd="0" destOrd="0" presId="urn:microsoft.com/office/officeart/2005/8/layout/radial6#1"/>
    <dgm:cxn modelId="{C04975CD-3C45-46FF-BBF8-3C5DEEA088D9}" type="presOf" srcId="{40532685-3D7B-4281-97BB-6B2DEF9E64B6}" destId="{A24F5F7F-95CB-4406-9E70-D9D60F262851}" srcOrd="0" destOrd="0" presId="urn:microsoft.com/office/officeart/2005/8/layout/radial6#1"/>
    <dgm:cxn modelId="{082E78E1-E5F7-446C-8C39-A35EDD9BB97C}" type="presOf" srcId="{CE152159-41FF-4817-B585-3D42EE4BCC0D}" destId="{5F19A516-2FF2-41F8-84EA-131146F5861F}" srcOrd="0" destOrd="0" presId="urn:microsoft.com/office/officeart/2005/8/layout/radial6#1"/>
    <dgm:cxn modelId="{C8D5669C-7F44-40EB-8032-5A283A09DBAD}" type="presOf" srcId="{D3541F04-3D6A-4D23-8007-7BD7EBFDF1C0}" destId="{6189F867-30F0-4D01-AE55-0C6785DE0D3F}" srcOrd="0" destOrd="0" presId="urn:microsoft.com/office/officeart/2005/8/layout/radial6#1"/>
    <dgm:cxn modelId="{16FBB2C3-39ED-4594-AFED-E01F96779CFD}" srcId="{40532685-3D7B-4281-97BB-6B2DEF9E64B6}" destId="{85489B94-E977-438A-8B47-BB4EC62AF8DE}" srcOrd="2" destOrd="0" parTransId="{98CC446D-BA98-4648-97DA-D75C6B0E0693}" sibTransId="{5FCD47E7-0930-401C-A3CD-ED6EBE04FF91}"/>
    <dgm:cxn modelId="{32421195-1FCC-4529-A5A2-36D6C5CA5C9E}" type="presOf" srcId="{85489B94-E977-438A-8B47-BB4EC62AF8DE}" destId="{B40B5CFE-F4D9-446A-8CD6-7F735F098BA8}" srcOrd="0" destOrd="0" presId="urn:microsoft.com/office/officeart/2005/8/layout/radial6#1"/>
    <dgm:cxn modelId="{02595BA8-D180-4BFC-ADBE-32E54E4584A2}" type="presOf" srcId="{FCE9A3F7-C61A-4647-B61F-884CBE54A868}" destId="{E5FABF77-A428-4201-9B72-2ED34B032AD6}" srcOrd="0" destOrd="0" presId="urn:microsoft.com/office/officeart/2005/8/layout/radial6#1"/>
    <dgm:cxn modelId="{90F223EF-05B8-463C-9D38-10BCCACD93B8}" type="presOf" srcId="{DC9E6241-95EA-44E0-9313-5AB9C76576D6}" destId="{CA8DC20F-C16E-420D-A442-30F05B209F6C}" srcOrd="0" destOrd="0" presId="urn:microsoft.com/office/officeart/2005/8/layout/radial6#1"/>
    <dgm:cxn modelId="{82FB6636-6FA5-45FE-B3C9-2A77F625E4E3}" type="presOf" srcId="{40D87C33-FF3A-42E1-99AA-40DB712D188E}" destId="{E08C223B-AD5A-4963-8212-3F06B6FD5090}" srcOrd="0" destOrd="0" presId="urn:microsoft.com/office/officeart/2005/8/layout/radial6#1"/>
    <dgm:cxn modelId="{65EACCBB-98EC-46A0-B277-A0FD8301307A}" srcId="{40532685-3D7B-4281-97BB-6B2DEF9E64B6}" destId="{CE152159-41FF-4817-B585-3D42EE4BCC0D}" srcOrd="0" destOrd="0" parTransId="{E3F68AAC-CFD8-4BC2-8A55-54B4D0FF5044}" sibTransId="{C5A419F8-E6CF-4D68-9127-A594BB5066F5}"/>
    <dgm:cxn modelId="{BA30FF51-1395-4F20-BD6E-B40E53D292F1}" srcId="{40532685-3D7B-4281-97BB-6B2DEF9E64B6}" destId="{FCE9A3F7-C61A-4647-B61F-884CBE54A868}" srcOrd="3" destOrd="0" parTransId="{6438DB54-0F12-4887-99C4-132360B79372}" sibTransId="{40D87C33-FF3A-42E1-99AA-40DB712D188E}"/>
    <dgm:cxn modelId="{A270C752-D8C9-433E-8CDC-7AC0630887A9}" srcId="{D3C9D010-6544-4DF7-ACD3-35E31820C22C}" destId="{40532685-3D7B-4281-97BB-6B2DEF9E64B6}" srcOrd="0" destOrd="0" parTransId="{8773D99D-1C55-4E0B-B212-133D5D9C1655}" sibTransId="{131CF8B3-43C5-42F5-A6D2-452E46FAFAD4}"/>
    <dgm:cxn modelId="{9961E5AF-DEC1-4A34-AD0D-7FECB8773E11}" type="presOf" srcId="{5FCD47E7-0930-401C-A3CD-ED6EBE04FF91}" destId="{BA5AB491-D04E-4910-9FA1-17CF74624A93}" srcOrd="0" destOrd="0" presId="urn:microsoft.com/office/officeart/2005/8/layout/radial6#1"/>
    <dgm:cxn modelId="{DA5B20C4-C4A3-4F2C-A60A-8A6488A40031}" type="presOf" srcId="{F232524E-554B-4CCB-A44F-BE54395F3976}" destId="{788EBE2E-A542-4F25-9C53-51E609C20CF0}" srcOrd="0" destOrd="0" presId="urn:microsoft.com/office/officeart/2005/8/layout/radial6#1"/>
    <dgm:cxn modelId="{E263F47A-1500-422E-AB8B-7F9F3013BD5B}" type="presParOf" srcId="{0BC84C4B-1825-4FEC-9B6F-9613CDBAE67F}" destId="{A24F5F7F-95CB-4406-9E70-D9D60F262851}" srcOrd="0" destOrd="0" presId="urn:microsoft.com/office/officeart/2005/8/layout/radial6#1"/>
    <dgm:cxn modelId="{949F6F33-B74F-4E63-9F18-5E011FB63B62}" type="presParOf" srcId="{0BC84C4B-1825-4FEC-9B6F-9613CDBAE67F}" destId="{5F19A516-2FF2-41F8-84EA-131146F5861F}" srcOrd="1" destOrd="0" presId="urn:microsoft.com/office/officeart/2005/8/layout/radial6#1"/>
    <dgm:cxn modelId="{F49D9D84-4FC7-4300-B85D-DE62261E8992}" type="presParOf" srcId="{0BC84C4B-1825-4FEC-9B6F-9613CDBAE67F}" destId="{AED57EFC-E376-419F-B5F0-5A7CDC8630A9}" srcOrd="2" destOrd="0" presId="urn:microsoft.com/office/officeart/2005/8/layout/radial6#1"/>
    <dgm:cxn modelId="{B400D5A6-40DC-41C6-B197-6BC127922F47}" type="presParOf" srcId="{0BC84C4B-1825-4FEC-9B6F-9613CDBAE67F}" destId="{859E303D-92AC-4359-9044-228469EE3807}" srcOrd="3" destOrd="0" presId="urn:microsoft.com/office/officeart/2005/8/layout/radial6#1"/>
    <dgm:cxn modelId="{C54B5C85-989D-4898-BCEE-6538A8B283E6}" type="presParOf" srcId="{0BC84C4B-1825-4FEC-9B6F-9613CDBAE67F}" destId="{6189F867-30F0-4D01-AE55-0C6785DE0D3F}" srcOrd="4" destOrd="0" presId="urn:microsoft.com/office/officeart/2005/8/layout/radial6#1"/>
    <dgm:cxn modelId="{FCBAD3DD-863D-4020-9FDF-AA5185333F8F}" type="presParOf" srcId="{0BC84C4B-1825-4FEC-9B6F-9613CDBAE67F}" destId="{A7905DEC-5F39-484F-935B-4FBBD44CC0ED}" srcOrd="5" destOrd="0" presId="urn:microsoft.com/office/officeart/2005/8/layout/radial6#1"/>
    <dgm:cxn modelId="{0E09634C-FEF3-45BE-9CD1-2898A1DC9BE5}" type="presParOf" srcId="{0BC84C4B-1825-4FEC-9B6F-9613CDBAE67F}" destId="{788EBE2E-A542-4F25-9C53-51E609C20CF0}" srcOrd="6" destOrd="0" presId="urn:microsoft.com/office/officeart/2005/8/layout/radial6#1"/>
    <dgm:cxn modelId="{0B033D5E-B555-4BC5-8801-81295BA1892C}" type="presParOf" srcId="{0BC84C4B-1825-4FEC-9B6F-9613CDBAE67F}" destId="{B40B5CFE-F4D9-446A-8CD6-7F735F098BA8}" srcOrd="7" destOrd="0" presId="urn:microsoft.com/office/officeart/2005/8/layout/radial6#1"/>
    <dgm:cxn modelId="{155AACD8-440C-4F21-A057-9772C620F1BB}" type="presParOf" srcId="{0BC84C4B-1825-4FEC-9B6F-9613CDBAE67F}" destId="{F3251194-59D4-4A31-9E51-359BEC5CE535}" srcOrd="8" destOrd="0" presId="urn:microsoft.com/office/officeart/2005/8/layout/radial6#1"/>
    <dgm:cxn modelId="{814BDFB8-D025-472B-913F-91A1419693EA}" type="presParOf" srcId="{0BC84C4B-1825-4FEC-9B6F-9613CDBAE67F}" destId="{BA5AB491-D04E-4910-9FA1-17CF74624A93}" srcOrd="9" destOrd="0" presId="urn:microsoft.com/office/officeart/2005/8/layout/radial6#1"/>
    <dgm:cxn modelId="{C7FA7706-A6C7-47D6-A78C-25E4C993F9C5}" type="presParOf" srcId="{0BC84C4B-1825-4FEC-9B6F-9613CDBAE67F}" destId="{E5FABF77-A428-4201-9B72-2ED34B032AD6}" srcOrd="10" destOrd="0" presId="urn:microsoft.com/office/officeart/2005/8/layout/radial6#1"/>
    <dgm:cxn modelId="{376DFFA4-135B-442A-B31A-C36999CDD1EF}" type="presParOf" srcId="{0BC84C4B-1825-4FEC-9B6F-9613CDBAE67F}" destId="{25A33EDE-862A-487F-ACDC-658446E37CEC}" srcOrd="11" destOrd="0" presId="urn:microsoft.com/office/officeart/2005/8/layout/radial6#1"/>
    <dgm:cxn modelId="{0836F4DA-E9C8-4116-85FD-743DF9CE588B}" type="presParOf" srcId="{0BC84C4B-1825-4FEC-9B6F-9613CDBAE67F}" destId="{E08C223B-AD5A-4963-8212-3F06B6FD5090}" srcOrd="12" destOrd="0" presId="urn:microsoft.com/office/officeart/2005/8/layout/radial6#1"/>
    <dgm:cxn modelId="{37D50F94-82A9-4506-A028-B45E0ACE563E}" type="presParOf" srcId="{0BC84C4B-1825-4FEC-9B6F-9613CDBAE67F}" destId="{CA8DC20F-C16E-420D-A442-30F05B209F6C}" srcOrd="13" destOrd="0" presId="urn:microsoft.com/office/officeart/2005/8/layout/radial6#1"/>
    <dgm:cxn modelId="{4E601614-4587-4B9E-8ACE-D37CA268F20C}" type="presParOf" srcId="{0BC84C4B-1825-4FEC-9B6F-9613CDBAE67F}" destId="{81202E63-C5DD-47D7-A0EA-83955CC6120D}" srcOrd="14" destOrd="0" presId="urn:microsoft.com/office/officeart/2005/8/layout/radial6#1"/>
    <dgm:cxn modelId="{C882AF19-81C5-459B-A7EC-D46FBE820E01}" type="presParOf" srcId="{0BC84C4B-1825-4FEC-9B6F-9613CDBAE67F}" destId="{AA1A083E-7C30-4A94-A372-AB3AE6DAAE17}" srcOrd="15" destOrd="0" presId="urn:microsoft.com/office/officeart/2005/8/layout/radial6#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5225FE-6E43-4A8C-BDD4-D70F2478B425}" type="doc">
      <dgm:prSet loTypeId="urn:microsoft.com/office/officeart/2005/8/layout/radial5" loCatId="cycle" qsTypeId="urn:microsoft.com/office/officeart/2005/8/quickstyle/simple1#3" qsCatId="simple" csTypeId="urn:microsoft.com/office/officeart/2005/8/colors/accent1_2#3" csCatId="accent1" phldr="1"/>
      <dgm:spPr/>
      <dgm:t>
        <a:bodyPr/>
        <a:lstStyle/>
        <a:p>
          <a:endParaRPr lang="zh-CN" altLang="en-US"/>
        </a:p>
      </dgm:t>
    </dgm:pt>
    <dgm:pt modelId="{539E2940-D9DD-4F68-A828-FACC8E815FFD}">
      <dgm:prSet phldr="0" custT="1"/>
      <dgm:spPr>
        <a:solidFill>
          <a:schemeClr val="tx2">
            <a:lumMod val="75000"/>
          </a:schemeClr>
        </a:solidFill>
        <a:ln w="127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2400" b="1" dirty="0">
              <a:solidFill>
                <a:srgbClr val="FF0000"/>
              </a:solidFill>
              <a:latin typeface="微软雅黑" panose="020B0503020204020204" charset="-122"/>
              <a:ea typeface="微软雅黑" panose="020B0503020204020204" charset="-122"/>
            </a:rPr>
            <a:t>问题</a:t>
          </a:r>
        </a:p>
      </dgm:t>
    </dgm:pt>
    <dgm:pt modelId="{D2FBCEB9-EA24-4A02-A351-C3597D090DF9}" cxnId="{094FF73B-58AF-4B47-9DC9-22050B3D2B66}" type="parTrans">
      <dgm:prSet/>
      <dgm:spPr/>
      <dgm:t>
        <a:bodyPr/>
        <a:lstStyle/>
        <a:p>
          <a:endParaRPr lang="zh-CN" altLang="en-US"/>
        </a:p>
      </dgm:t>
    </dgm:pt>
    <dgm:pt modelId="{500B71CB-04DF-4400-99C9-CD282FDBA37A}" cxnId="{094FF73B-58AF-4B47-9DC9-22050B3D2B66}" type="sibTrans">
      <dgm:prSet/>
      <dgm:spPr/>
      <dgm:t>
        <a:bodyPr/>
        <a:lstStyle/>
        <a:p>
          <a:endParaRPr lang="zh-CN" altLang="en-US"/>
        </a:p>
      </dgm:t>
    </dgm:pt>
    <dgm:pt modelId="{94A695D9-B149-4676-A34F-00A72D661A32}">
      <dgm:prSet phldr="0" custT="0"/>
      <dgm:spPr>
        <a:solidFill>
          <a:srgbClr val="FF0000">
            <a:alpha val="50000"/>
          </a:srgbClr>
        </a:solidFill>
        <a:ln w="12700">
          <a:solidFill>
            <a:scrgbClr r="0" g="0" b="0">
              <a:alpha val="50000"/>
            </a:scrgb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a:lnSpc>
              <a:spcPct val="100000"/>
            </a:lnSpc>
            <a:spcBef>
              <a:spcPct val="0"/>
            </a:spcBef>
            <a:spcAft>
              <a:spcPct val="35000"/>
            </a:spcAft>
          </a:pPr>
          <a:r>
            <a:rPr lang="zh-CN" altLang="en-US" b="1" dirty="0">
              <a:solidFill>
                <a:schemeClr val="bg1"/>
              </a:solidFill>
              <a:latin typeface="微软雅黑" panose="020B0503020204020204" charset="-122"/>
              <a:ea typeface="微软雅黑" panose="020B0503020204020204" charset="-122"/>
            </a:rPr>
            <a:t>情境</a:t>
          </a:r>
        </a:p>
      </dgm:t>
    </dgm:pt>
    <dgm:pt modelId="{E22126C1-DC63-41BC-80A8-863F5FFFBD7B}" cxnId="{E2BAEDC6-26BE-49A6-98F7-FD1CB0D42750}" type="parTrans">
      <dgm:prSet/>
      <dgm:spPr>
        <a:solidFill>
          <a:schemeClr val="tx1"/>
        </a:solidFill>
      </dgm:spPr>
      <dgm:t>
        <a:bodyPr/>
        <a:lstStyle/>
        <a:p>
          <a:endParaRPr lang="zh-CN" altLang="en-US"/>
        </a:p>
      </dgm:t>
    </dgm:pt>
    <dgm:pt modelId="{5C91058A-2732-472E-84AF-D3A3DDE502DC}" cxnId="{E2BAEDC6-26BE-49A6-98F7-FD1CB0D42750}" type="sibTrans">
      <dgm:prSet/>
      <dgm:spPr/>
      <dgm:t>
        <a:bodyPr/>
        <a:lstStyle/>
        <a:p>
          <a:endParaRPr lang="zh-CN" altLang="en-US"/>
        </a:p>
      </dgm:t>
    </dgm:pt>
    <dgm:pt modelId="{46C431C3-8704-4B68-878E-C6773AE22375}">
      <dgm:prSet phldr="0" custT="0"/>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a:lnSpc>
              <a:spcPct val="100000"/>
            </a:lnSpc>
            <a:spcBef>
              <a:spcPct val="0"/>
            </a:spcBef>
            <a:spcAft>
              <a:spcPct val="35000"/>
            </a:spcAft>
          </a:pPr>
          <a:r>
            <a:rPr lang="zh-CN" altLang="en-US" b="1" dirty="0">
              <a:solidFill>
                <a:schemeClr val="bg1"/>
              </a:solidFill>
              <a:latin typeface="微软雅黑" panose="020B0503020204020204" charset="-122"/>
              <a:ea typeface="微软雅黑" panose="020B0503020204020204" charset="-122"/>
            </a:rPr>
            <a:t>认知</a:t>
          </a:r>
        </a:p>
      </dgm:t>
    </dgm:pt>
    <dgm:pt modelId="{15EBCCBA-2E94-465D-9A7C-EB54D8D12DB6}" cxnId="{007948B6-F3DC-4E1E-A094-7ED9C498BFB0}" type="parTrans">
      <dgm:prSet/>
      <dgm:spPr>
        <a:solidFill>
          <a:schemeClr val="tx1"/>
        </a:solidFill>
      </dgm:spPr>
      <dgm:t>
        <a:bodyPr/>
        <a:lstStyle/>
        <a:p>
          <a:endParaRPr lang="zh-CN" altLang="en-US"/>
        </a:p>
      </dgm:t>
    </dgm:pt>
    <dgm:pt modelId="{6D06B691-FBC1-4D24-843F-71C3A98979F5}" cxnId="{007948B6-F3DC-4E1E-A094-7ED9C498BFB0}" type="sibTrans">
      <dgm:prSet/>
      <dgm:spPr/>
      <dgm:t>
        <a:bodyPr/>
        <a:lstStyle/>
        <a:p>
          <a:endParaRPr lang="zh-CN" altLang="en-US"/>
        </a:p>
      </dgm:t>
    </dgm:pt>
    <dgm:pt modelId="{04287DB0-7FF9-4EB8-9CC5-401AE2DC8AA3}">
      <dgm:prSet phldr="0" custT="0"/>
      <dgm:spPr>
        <a:solidFill>
          <a:srgbClr val="FF0000">
            <a:alpha val="50000"/>
          </a:srgbClr>
        </a:solidFill>
        <a:ln w="12700" cap="flat">
          <a:solidFill>
            <a:schemeClr val="tx1">
              <a:alpha val="50000"/>
            </a:schemeClr>
          </a:solidFill>
          <a:round/>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a:lnSpc>
              <a:spcPct val="100000"/>
            </a:lnSpc>
            <a:spcBef>
              <a:spcPct val="0"/>
            </a:spcBef>
            <a:spcAft>
              <a:spcPct val="35000"/>
            </a:spcAft>
          </a:pPr>
          <a:r>
            <a:rPr lang="zh-CN" altLang="en-US" b="1" dirty="0">
              <a:solidFill>
                <a:schemeClr val="bg1"/>
              </a:solidFill>
              <a:latin typeface="微软雅黑" panose="020B0503020204020204" charset="-122"/>
              <a:ea typeface="微软雅黑" panose="020B0503020204020204" charset="-122"/>
            </a:rPr>
            <a:t>活动</a:t>
          </a:r>
        </a:p>
      </dgm:t>
    </dgm:pt>
    <dgm:pt modelId="{17095751-BFE1-4AE9-BD58-FB9FACB9B54D}" cxnId="{633C3452-246D-4B27-BDD7-A133A1A4F97F}" type="parTrans">
      <dgm:prSet/>
      <dgm:spPr>
        <a:solidFill>
          <a:schemeClr val="tx1"/>
        </a:solidFill>
        <a:ln w="1905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lstStyle/>
        <a:p>
          <a:endParaRPr lang="zh-CN" altLang="en-US"/>
        </a:p>
      </dgm:t>
    </dgm:pt>
    <dgm:pt modelId="{5494BCAC-0E80-44EF-AB7B-10140AF02018}" cxnId="{633C3452-246D-4B27-BDD7-A133A1A4F97F}" type="sibTrans">
      <dgm:prSet/>
      <dgm:spPr/>
      <dgm:t>
        <a:bodyPr/>
        <a:lstStyle/>
        <a:p>
          <a:endParaRPr lang="zh-CN" altLang="en-US"/>
        </a:p>
      </dgm:t>
    </dgm:pt>
    <dgm:pt modelId="{04CBBC9D-F9E0-4702-8091-015DCA99643A}">
      <dgm:prSet phldr="0" custT="0"/>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lvl1pPr algn="ctr">
            <a:defRPr sz="2400"/>
          </a:lvl1pPr>
          <a:lvl2pPr marL="171450" indent="-171450" algn="ctr">
            <a:defRPr sz="1800"/>
          </a:lvl2pPr>
          <a:lvl3pPr marL="342900" indent="-171450" algn="ctr">
            <a:defRPr sz="1800"/>
          </a:lvl3pPr>
          <a:lvl4pPr marL="514350" indent="-171450" algn="ctr">
            <a:defRPr sz="1800"/>
          </a:lvl4pPr>
          <a:lvl5pPr marL="685800" indent="-171450" algn="ctr">
            <a:defRPr sz="1800"/>
          </a:lvl5pPr>
          <a:lvl6pPr marL="857250" indent="-171450" algn="ctr">
            <a:defRPr sz="1800"/>
          </a:lvl6pPr>
          <a:lvl7pPr marL="1028700" indent="-171450" algn="ctr">
            <a:defRPr sz="1800"/>
          </a:lvl7pPr>
          <a:lvl8pPr marL="1200150" indent="-171450" algn="ctr">
            <a:defRPr sz="1800"/>
          </a:lvl8pPr>
          <a:lvl9pPr marL="1371600" indent="-171450" algn="ctr">
            <a:defRPr sz="1800"/>
          </a:lvl9pPr>
        </a:lstStyle>
        <a:p>
          <a:pPr>
            <a:lnSpc>
              <a:spcPct val="100000"/>
            </a:lnSpc>
            <a:spcBef>
              <a:spcPct val="0"/>
            </a:spcBef>
            <a:spcAft>
              <a:spcPct val="35000"/>
            </a:spcAft>
          </a:pPr>
          <a:r>
            <a:rPr lang="zh-CN" b="1" dirty="0">
              <a:solidFill>
                <a:schemeClr val="bg1"/>
              </a:solidFill>
              <a:latin typeface="微软雅黑" panose="020B0503020204020204" charset="-122"/>
              <a:ea typeface="微软雅黑" panose="020B0503020204020204" charset="-122"/>
            </a:rPr>
            <a:t>知识</a:t>
          </a:r>
        </a:p>
      </dgm:t>
    </dgm:pt>
    <dgm:pt modelId="{7E802D3B-E81F-46C8-BEFB-4304C7494465}" cxnId="{D1601705-C7CE-4272-92CB-AD665AFC7CAE}" type="parTrans">
      <dgm:prSet/>
      <dgm:spPr>
        <a:solidFill>
          <a:schemeClr val="tx1"/>
        </a:solidFill>
      </dgm:spPr>
      <dgm:t>
        <a:bodyPr/>
        <a:lstStyle/>
        <a:p>
          <a:endParaRPr lang="zh-CN" altLang="en-US"/>
        </a:p>
      </dgm:t>
    </dgm:pt>
    <dgm:pt modelId="{B08D1015-B5A8-41A0-BAE5-FC286306E6B2}" cxnId="{D1601705-C7CE-4272-92CB-AD665AFC7CAE}" type="sibTrans">
      <dgm:prSet/>
      <dgm:spPr/>
      <dgm:t>
        <a:bodyPr/>
        <a:lstStyle/>
        <a:p>
          <a:endParaRPr lang="zh-CN" altLang="en-US"/>
        </a:p>
      </dgm:t>
    </dgm:pt>
    <dgm:pt modelId="{74D1954C-02C2-4580-89C9-9904F9C906AE}">
      <dgm:prSet/>
      <dgm:spPr/>
      <dgm:t>
        <a:bodyPr/>
        <a:lstStyle/>
        <a:p>
          <a:endParaRPr lang="zh-CN" altLang="en-US" dirty="0"/>
        </a:p>
      </dgm:t>
    </dgm:pt>
    <dgm:pt modelId="{F5BEA7FD-A178-4F72-AC54-DB3B3C426FA7}" cxnId="{4E753614-B493-47A2-9F5A-1EFA51D6CC08}" type="parTrans">
      <dgm:prSet/>
      <dgm:spPr/>
      <dgm:t>
        <a:bodyPr/>
        <a:lstStyle/>
        <a:p>
          <a:endParaRPr lang="zh-CN" altLang="en-US"/>
        </a:p>
      </dgm:t>
    </dgm:pt>
    <dgm:pt modelId="{16F77052-6B08-45E4-A5E3-32CE51346340}" cxnId="{4E753614-B493-47A2-9F5A-1EFA51D6CC08}" type="sibTrans">
      <dgm:prSet/>
      <dgm:spPr/>
      <dgm:t>
        <a:bodyPr/>
        <a:lstStyle/>
        <a:p>
          <a:endParaRPr lang="zh-CN" altLang="en-US"/>
        </a:p>
      </dgm:t>
    </dgm:pt>
    <dgm:pt modelId="{72A12F11-5058-48E6-8583-F62B5FBCB0BB}" type="pres">
      <dgm:prSet presAssocID="{105225FE-6E43-4A8C-BDD4-D70F2478B425}" presName="Name0" presStyleCnt="0">
        <dgm:presLayoutVars>
          <dgm:chMax val="1"/>
          <dgm:dir/>
          <dgm:animLvl val="ctr"/>
          <dgm:resizeHandles val="exact"/>
        </dgm:presLayoutVars>
      </dgm:prSet>
      <dgm:spPr/>
      <dgm:t>
        <a:bodyPr/>
        <a:lstStyle/>
        <a:p>
          <a:endParaRPr lang="zh-CN" altLang="en-US"/>
        </a:p>
      </dgm:t>
    </dgm:pt>
    <dgm:pt modelId="{B7BB5DF3-E4BF-47B4-86DF-354DD9F81406}" type="pres">
      <dgm:prSet presAssocID="{539E2940-D9DD-4F68-A828-FACC8E815FFD}" presName="centerShape" presStyleLbl="node0" presStyleIdx="0" presStyleCnt="1" custScaleX="160711" custScaleY="108601"/>
      <dgm:spPr/>
      <dgm:t>
        <a:bodyPr/>
        <a:lstStyle/>
        <a:p>
          <a:endParaRPr lang="zh-CN" altLang="en-US"/>
        </a:p>
      </dgm:t>
    </dgm:pt>
    <dgm:pt modelId="{C56571B9-C4AF-4A69-BAAC-1E7289D97AB8}" type="pres">
      <dgm:prSet presAssocID="{E22126C1-DC63-41BC-80A8-863F5FFFBD7B}" presName="parTrans" presStyleLbl="sibTrans2D1" presStyleIdx="0" presStyleCnt="4" custScaleX="127513" custScaleY="101901" custLinFactNeighborX="-7681" custLinFactNeighborY="-11114"/>
      <dgm:spPr/>
      <dgm:t>
        <a:bodyPr/>
        <a:lstStyle/>
        <a:p>
          <a:endParaRPr lang="zh-CN" altLang="en-US"/>
        </a:p>
      </dgm:t>
    </dgm:pt>
    <dgm:pt modelId="{3A0857BC-F6CD-4B7C-8D7D-410159166BD4}" type="pres">
      <dgm:prSet presAssocID="{E22126C1-DC63-41BC-80A8-863F5FFFBD7B}" presName="connectorText" presStyleLbl="sibTrans2D1" presStyleIdx="0" presStyleCnt="4"/>
      <dgm:spPr/>
      <dgm:t>
        <a:bodyPr/>
        <a:lstStyle/>
        <a:p>
          <a:endParaRPr lang="zh-CN" altLang="en-US"/>
        </a:p>
      </dgm:t>
    </dgm:pt>
    <dgm:pt modelId="{AF54E0C9-A82E-4102-9880-52EE69A1F341}" type="pres">
      <dgm:prSet presAssocID="{94A695D9-B149-4676-A34F-00A72D661A32}" presName="node" presStyleLbl="node1" presStyleIdx="0" presStyleCnt="4" custRadScaleRad="100835" custRadScaleInc="428">
        <dgm:presLayoutVars>
          <dgm:bulletEnabled val="1"/>
        </dgm:presLayoutVars>
      </dgm:prSet>
      <dgm:spPr/>
      <dgm:t>
        <a:bodyPr/>
        <a:lstStyle/>
        <a:p>
          <a:endParaRPr lang="zh-CN" altLang="en-US"/>
        </a:p>
      </dgm:t>
    </dgm:pt>
    <dgm:pt modelId="{09BD0CDA-145E-4379-B62D-4665EF232A79}" type="pres">
      <dgm:prSet presAssocID="{15EBCCBA-2E94-465D-9A7C-EB54D8D12DB6}" presName="parTrans" presStyleLbl="sibTrans2D1" presStyleIdx="1" presStyleCnt="4" custLinFactNeighborX="-11085" custLinFactNeighborY="12362"/>
      <dgm:spPr/>
      <dgm:t>
        <a:bodyPr/>
        <a:lstStyle/>
        <a:p>
          <a:endParaRPr lang="zh-CN" altLang="en-US"/>
        </a:p>
      </dgm:t>
    </dgm:pt>
    <dgm:pt modelId="{6116BB18-1CC7-46F8-878E-EF5A4ABD3504}" type="pres">
      <dgm:prSet presAssocID="{15EBCCBA-2E94-465D-9A7C-EB54D8D12DB6}" presName="connectorText" presStyleLbl="sibTrans2D1" presStyleIdx="1" presStyleCnt="4"/>
      <dgm:spPr/>
      <dgm:t>
        <a:bodyPr/>
        <a:lstStyle/>
        <a:p>
          <a:endParaRPr lang="zh-CN" altLang="en-US"/>
        </a:p>
      </dgm:t>
    </dgm:pt>
    <dgm:pt modelId="{69BB2BB4-9B9F-4D9F-9D5A-A39F6AC6E66C}" type="pres">
      <dgm:prSet presAssocID="{46C431C3-8704-4B68-878E-C6773AE22375}" presName="node" presStyleLbl="node1" presStyleIdx="1" presStyleCnt="4" custRadScaleRad="122209">
        <dgm:presLayoutVars>
          <dgm:bulletEnabled val="1"/>
        </dgm:presLayoutVars>
      </dgm:prSet>
      <dgm:spPr/>
      <dgm:t>
        <a:bodyPr/>
        <a:lstStyle/>
        <a:p>
          <a:endParaRPr lang="zh-CN" altLang="en-US"/>
        </a:p>
      </dgm:t>
    </dgm:pt>
    <dgm:pt modelId="{603813A5-A104-4590-9734-3AFB1E6DF5BB}" type="pres">
      <dgm:prSet presAssocID="{17095751-BFE1-4AE9-BD58-FB9FACB9B54D}" presName="parTrans" presStyleLbl="sibTrans2D1" presStyleIdx="2" presStyleCnt="4" custScaleX="139478" custLinFactNeighborX="-3224" custLinFactNeighborY="9560"/>
      <dgm:spPr/>
      <dgm:t>
        <a:bodyPr/>
        <a:lstStyle/>
        <a:p>
          <a:endParaRPr lang="zh-CN" altLang="en-US"/>
        </a:p>
      </dgm:t>
    </dgm:pt>
    <dgm:pt modelId="{579AACBD-2087-445B-BE91-7CCFDA9C542A}" type="pres">
      <dgm:prSet presAssocID="{17095751-BFE1-4AE9-BD58-FB9FACB9B54D}" presName="connectorText" presStyleLbl="sibTrans2D1" presStyleIdx="2" presStyleCnt="4"/>
      <dgm:spPr/>
      <dgm:t>
        <a:bodyPr/>
        <a:lstStyle/>
        <a:p>
          <a:endParaRPr lang="zh-CN" altLang="en-US"/>
        </a:p>
      </dgm:t>
    </dgm:pt>
    <dgm:pt modelId="{59D5B307-7019-492A-AD84-A72602EEEDE6}" type="pres">
      <dgm:prSet presAssocID="{04287DB0-7FF9-4EB8-9CC5-401AE2DC8AA3}" presName="node" presStyleLbl="node1" presStyleIdx="2" presStyleCnt="4" custRadScaleRad="101859" custRadScaleInc="-1627">
        <dgm:presLayoutVars>
          <dgm:bulletEnabled val="1"/>
        </dgm:presLayoutVars>
      </dgm:prSet>
      <dgm:spPr/>
      <dgm:t>
        <a:bodyPr/>
        <a:lstStyle/>
        <a:p>
          <a:endParaRPr lang="zh-CN" altLang="en-US"/>
        </a:p>
      </dgm:t>
    </dgm:pt>
    <dgm:pt modelId="{CED7F85F-559D-4BE4-B2F9-63C53B8194B1}" type="pres">
      <dgm:prSet presAssocID="{7E802D3B-E81F-46C8-BEFB-4304C7494465}" presName="parTrans" presStyleLbl="sibTrans2D1" presStyleIdx="3" presStyleCnt="4"/>
      <dgm:spPr/>
      <dgm:t>
        <a:bodyPr/>
        <a:lstStyle/>
        <a:p>
          <a:endParaRPr lang="zh-CN" altLang="en-US"/>
        </a:p>
      </dgm:t>
    </dgm:pt>
    <dgm:pt modelId="{C363F046-5878-42FC-87BA-BE996D950554}" type="pres">
      <dgm:prSet presAssocID="{7E802D3B-E81F-46C8-BEFB-4304C7494465}" presName="connectorText" presStyleLbl="sibTrans2D1" presStyleIdx="3" presStyleCnt="4"/>
      <dgm:spPr/>
      <dgm:t>
        <a:bodyPr/>
        <a:lstStyle/>
        <a:p>
          <a:endParaRPr lang="zh-CN" altLang="en-US"/>
        </a:p>
      </dgm:t>
    </dgm:pt>
    <dgm:pt modelId="{BB160016-DF39-4A29-B540-A3548B287DAE}" type="pres">
      <dgm:prSet presAssocID="{04CBBC9D-F9E0-4702-8091-015DCA99643A}" presName="node" presStyleLbl="node1" presStyleIdx="3" presStyleCnt="4" custRadScaleRad="122920" custRadScaleInc="2874">
        <dgm:presLayoutVars>
          <dgm:bulletEnabled val="1"/>
        </dgm:presLayoutVars>
      </dgm:prSet>
      <dgm:spPr/>
      <dgm:t>
        <a:bodyPr/>
        <a:lstStyle/>
        <a:p>
          <a:endParaRPr lang="zh-CN" altLang="en-US"/>
        </a:p>
      </dgm:t>
    </dgm:pt>
  </dgm:ptLst>
  <dgm:cxnLst>
    <dgm:cxn modelId="{9DE676E6-D99A-4531-BAFA-915007A53898}" type="presOf" srcId="{17095751-BFE1-4AE9-BD58-FB9FACB9B54D}" destId="{579AACBD-2087-445B-BE91-7CCFDA9C542A}" srcOrd="1" destOrd="0" presId="urn:microsoft.com/office/officeart/2005/8/layout/radial5"/>
    <dgm:cxn modelId="{ADE7BA3D-8E5A-4DFC-B52A-014D5019C39F}" type="presOf" srcId="{7E802D3B-E81F-46C8-BEFB-4304C7494465}" destId="{C363F046-5878-42FC-87BA-BE996D950554}" srcOrd="1" destOrd="0" presId="urn:microsoft.com/office/officeart/2005/8/layout/radial5"/>
    <dgm:cxn modelId="{D1601705-C7CE-4272-92CB-AD665AFC7CAE}" srcId="{539E2940-D9DD-4F68-A828-FACC8E815FFD}" destId="{04CBBC9D-F9E0-4702-8091-015DCA99643A}" srcOrd="3" destOrd="0" parTransId="{7E802D3B-E81F-46C8-BEFB-4304C7494465}" sibTransId="{B08D1015-B5A8-41A0-BAE5-FC286306E6B2}"/>
    <dgm:cxn modelId="{D747406A-28DE-449A-9F66-AB21FD58AD66}" type="presOf" srcId="{94A695D9-B149-4676-A34F-00A72D661A32}" destId="{AF54E0C9-A82E-4102-9880-52EE69A1F341}" srcOrd="0" destOrd="0" presId="urn:microsoft.com/office/officeart/2005/8/layout/radial5"/>
    <dgm:cxn modelId="{007948B6-F3DC-4E1E-A094-7ED9C498BFB0}" srcId="{539E2940-D9DD-4F68-A828-FACC8E815FFD}" destId="{46C431C3-8704-4B68-878E-C6773AE22375}" srcOrd="1" destOrd="0" parTransId="{15EBCCBA-2E94-465D-9A7C-EB54D8D12DB6}" sibTransId="{6D06B691-FBC1-4D24-843F-71C3A98979F5}"/>
    <dgm:cxn modelId="{3EB86DC8-0D9B-45B2-BF83-0AA2B120529A}" type="presOf" srcId="{04CBBC9D-F9E0-4702-8091-015DCA99643A}" destId="{BB160016-DF39-4A29-B540-A3548B287DAE}" srcOrd="0" destOrd="0" presId="urn:microsoft.com/office/officeart/2005/8/layout/radial5"/>
    <dgm:cxn modelId="{C084AA17-2EF8-4169-84E1-CAC93C5FA8ED}" type="presOf" srcId="{105225FE-6E43-4A8C-BDD4-D70F2478B425}" destId="{72A12F11-5058-48E6-8583-F62B5FBCB0BB}" srcOrd="0" destOrd="0" presId="urn:microsoft.com/office/officeart/2005/8/layout/radial5"/>
    <dgm:cxn modelId="{4E753614-B493-47A2-9F5A-1EFA51D6CC08}" srcId="{105225FE-6E43-4A8C-BDD4-D70F2478B425}" destId="{74D1954C-02C2-4580-89C9-9904F9C906AE}" srcOrd="1" destOrd="0" parTransId="{F5BEA7FD-A178-4F72-AC54-DB3B3C426FA7}" sibTransId="{16F77052-6B08-45E4-A5E3-32CE51346340}"/>
    <dgm:cxn modelId="{094FF73B-58AF-4B47-9DC9-22050B3D2B66}" srcId="{105225FE-6E43-4A8C-BDD4-D70F2478B425}" destId="{539E2940-D9DD-4F68-A828-FACC8E815FFD}" srcOrd="0" destOrd="0" parTransId="{D2FBCEB9-EA24-4A02-A351-C3597D090DF9}" sibTransId="{500B71CB-04DF-4400-99C9-CD282FDBA37A}"/>
    <dgm:cxn modelId="{8CCD42C6-4518-48BB-B290-E9ACE56A54E7}" type="presOf" srcId="{17095751-BFE1-4AE9-BD58-FB9FACB9B54D}" destId="{603813A5-A104-4590-9734-3AFB1E6DF5BB}" srcOrd="0" destOrd="0" presId="urn:microsoft.com/office/officeart/2005/8/layout/radial5"/>
    <dgm:cxn modelId="{7116AB97-8F34-41BB-B639-5B27E15DC6AD}" type="presOf" srcId="{E22126C1-DC63-41BC-80A8-863F5FFFBD7B}" destId="{C56571B9-C4AF-4A69-BAAC-1E7289D97AB8}" srcOrd="0" destOrd="0" presId="urn:microsoft.com/office/officeart/2005/8/layout/radial5"/>
    <dgm:cxn modelId="{9FAFECFC-A36C-4069-B15F-517282DEE653}" type="presOf" srcId="{7E802D3B-E81F-46C8-BEFB-4304C7494465}" destId="{CED7F85F-559D-4BE4-B2F9-63C53B8194B1}" srcOrd="0" destOrd="0" presId="urn:microsoft.com/office/officeart/2005/8/layout/radial5"/>
    <dgm:cxn modelId="{699BFA64-7680-418B-A89E-50908ACF1CFC}" type="presOf" srcId="{04287DB0-7FF9-4EB8-9CC5-401AE2DC8AA3}" destId="{59D5B307-7019-492A-AD84-A72602EEEDE6}" srcOrd="0" destOrd="0" presId="urn:microsoft.com/office/officeart/2005/8/layout/radial5"/>
    <dgm:cxn modelId="{67E33458-1B34-4CA7-87CE-4315FC8592BE}" type="presOf" srcId="{E22126C1-DC63-41BC-80A8-863F5FFFBD7B}" destId="{3A0857BC-F6CD-4B7C-8D7D-410159166BD4}" srcOrd="1" destOrd="0" presId="urn:microsoft.com/office/officeart/2005/8/layout/radial5"/>
    <dgm:cxn modelId="{C2A8D179-0A89-4F67-A3E0-80DE1AEA9619}" type="presOf" srcId="{46C431C3-8704-4B68-878E-C6773AE22375}" destId="{69BB2BB4-9B9F-4D9F-9D5A-A39F6AC6E66C}" srcOrd="0" destOrd="0" presId="urn:microsoft.com/office/officeart/2005/8/layout/radial5"/>
    <dgm:cxn modelId="{633C3452-246D-4B27-BDD7-A133A1A4F97F}" srcId="{539E2940-D9DD-4F68-A828-FACC8E815FFD}" destId="{04287DB0-7FF9-4EB8-9CC5-401AE2DC8AA3}" srcOrd="2" destOrd="0" parTransId="{17095751-BFE1-4AE9-BD58-FB9FACB9B54D}" sibTransId="{5494BCAC-0E80-44EF-AB7B-10140AF02018}"/>
    <dgm:cxn modelId="{2C258198-1BB5-4DEA-8F7A-6E7ED917A4C1}" type="presOf" srcId="{15EBCCBA-2E94-465D-9A7C-EB54D8D12DB6}" destId="{09BD0CDA-145E-4379-B62D-4665EF232A79}" srcOrd="0" destOrd="0" presId="urn:microsoft.com/office/officeart/2005/8/layout/radial5"/>
    <dgm:cxn modelId="{684454F7-7894-4492-8864-4228A49CD531}" type="presOf" srcId="{15EBCCBA-2E94-465D-9A7C-EB54D8D12DB6}" destId="{6116BB18-1CC7-46F8-878E-EF5A4ABD3504}" srcOrd="1" destOrd="0" presId="urn:microsoft.com/office/officeart/2005/8/layout/radial5"/>
    <dgm:cxn modelId="{E2BAEDC6-26BE-49A6-98F7-FD1CB0D42750}" srcId="{539E2940-D9DD-4F68-A828-FACC8E815FFD}" destId="{94A695D9-B149-4676-A34F-00A72D661A32}" srcOrd="0" destOrd="0" parTransId="{E22126C1-DC63-41BC-80A8-863F5FFFBD7B}" sibTransId="{5C91058A-2732-472E-84AF-D3A3DDE502DC}"/>
    <dgm:cxn modelId="{8674A270-5EA2-47DD-900D-362487BB1329}" type="presOf" srcId="{539E2940-D9DD-4F68-A828-FACC8E815FFD}" destId="{B7BB5DF3-E4BF-47B4-86DF-354DD9F81406}" srcOrd="0" destOrd="0" presId="urn:microsoft.com/office/officeart/2005/8/layout/radial5"/>
    <dgm:cxn modelId="{E9D6EB73-E964-4A97-903D-DD5E963C0F91}" type="presParOf" srcId="{72A12F11-5058-48E6-8583-F62B5FBCB0BB}" destId="{B7BB5DF3-E4BF-47B4-86DF-354DD9F81406}" srcOrd="0" destOrd="0" presId="urn:microsoft.com/office/officeart/2005/8/layout/radial5"/>
    <dgm:cxn modelId="{CBF973A5-40B8-4504-BCD4-3D772344C2B9}" type="presParOf" srcId="{72A12F11-5058-48E6-8583-F62B5FBCB0BB}" destId="{C56571B9-C4AF-4A69-BAAC-1E7289D97AB8}" srcOrd="1" destOrd="0" presId="urn:microsoft.com/office/officeart/2005/8/layout/radial5"/>
    <dgm:cxn modelId="{C1830054-E87E-4CCA-B097-6E39077C4F5B}" type="presParOf" srcId="{C56571B9-C4AF-4A69-BAAC-1E7289D97AB8}" destId="{3A0857BC-F6CD-4B7C-8D7D-410159166BD4}" srcOrd="0" destOrd="0" presId="urn:microsoft.com/office/officeart/2005/8/layout/radial5"/>
    <dgm:cxn modelId="{EF49B4D7-A664-44DD-8AAF-722987BECD59}" type="presParOf" srcId="{72A12F11-5058-48E6-8583-F62B5FBCB0BB}" destId="{AF54E0C9-A82E-4102-9880-52EE69A1F341}" srcOrd="2" destOrd="0" presId="urn:microsoft.com/office/officeart/2005/8/layout/radial5"/>
    <dgm:cxn modelId="{9F547262-14C0-4DDB-9980-AE59B678E8F3}" type="presParOf" srcId="{72A12F11-5058-48E6-8583-F62B5FBCB0BB}" destId="{09BD0CDA-145E-4379-B62D-4665EF232A79}" srcOrd="3" destOrd="0" presId="urn:microsoft.com/office/officeart/2005/8/layout/radial5"/>
    <dgm:cxn modelId="{94F19372-B7A7-4398-8883-7B510CC45095}" type="presParOf" srcId="{09BD0CDA-145E-4379-B62D-4665EF232A79}" destId="{6116BB18-1CC7-46F8-878E-EF5A4ABD3504}" srcOrd="0" destOrd="0" presId="urn:microsoft.com/office/officeart/2005/8/layout/radial5"/>
    <dgm:cxn modelId="{070BC98F-B5E3-45AF-BE5F-63B98A5175EB}" type="presParOf" srcId="{72A12F11-5058-48E6-8583-F62B5FBCB0BB}" destId="{69BB2BB4-9B9F-4D9F-9D5A-A39F6AC6E66C}" srcOrd="4" destOrd="0" presId="urn:microsoft.com/office/officeart/2005/8/layout/radial5"/>
    <dgm:cxn modelId="{5BB34393-4EC9-42D0-91A9-4125E7989A6A}" type="presParOf" srcId="{72A12F11-5058-48E6-8583-F62B5FBCB0BB}" destId="{603813A5-A104-4590-9734-3AFB1E6DF5BB}" srcOrd="5" destOrd="0" presId="urn:microsoft.com/office/officeart/2005/8/layout/radial5"/>
    <dgm:cxn modelId="{71994DFF-CC94-4F80-B615-A9E4795B4F4E}" type="presParOf" srcId="{603813A5-A104-4590-9734-3AFB1E6DF5BB}" destId="{579AACBD-2087-445B-BE91-7CCFDA9C542A}" srcOrd="0" destOrd="0" presId="urn:microsoft.com/office/officeart/2005/8/layout/radial5"/>
    <dgm:cxn modelId="{3C7D300C-1774-45AC-B414-0978E0F2020C}" type="presParOf" srcId="{72A12F11-5058-48E6-8583-F62B5FBCB0BB}" destId="{59D5B307-7019-492A-AD84-A72602EEEDE6}" srcOrd="6" destOrd="0" presId="urn:microsoft.com/office/officeart/2005/8/layout/radial5"/>
    <dgm:cxn modelId="{D42EF17E-D28F-422B-BAE8-F9DF7FC4E8FB}" type="presParOf" srcId="{72A12F11-5058-48E6-8583-F62B5FBCB0BB}" destId="{CED7F85F-559D-4BE4-B2F9-63C53B8194B1}" srcOrd="7" destOrd="0" presId="urn:microsoft.com/office/officeart/2005/8/layout/radial5"/>
    <dgm:cxn modelId="{CEDF123B-4665-45CA-8708-F14E34B38305}" type="presParOf" srcId="{CED7F85F-559D-4BE4-B2F9-63C53B8194B1}" destId="{C363F046-5878-42FC-87BA-BE996D950554}" srcOrd="0" destOrd="0" presId="urn:microsoft.com/office/officeart/2005/8/layout/radial5"/>
    <dgm:cxn modelId="{DF8E3366-4D12-4C68-AC2F-D2BC1B112AE1}" type="presParOf" srcId="{72A12F11-5058-48E6-8583-F62B5FBCB0BB}" destId="{BB160016-DF39-4A29-B540-A3548B287DAE}" srcOrd="8"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2" loCatId="cycle" qsTypeId="urn:microsoft.com/office/officeart/2005/8/quickstyle/simple1#4" qsCatId="simple" csTypeId="urn:microsoft.com/office/officeart/2005/8/colors/accent1_2#4" csCatId="accent1" phldr="1"/>
      <dgm:spPr/>
      <dgm:t>
        <a:bodyPr/>
        <a:lstStyle/>
        <a:p>
          <a:endParaRPr lang="zh-CN" altLang="en-US"/>
        </a:p>
      </dgm:t>
    </dgm:pt>
    <dgm:pt modelId="{40532685-3D7B-4281-97BB-6B2DEF9E64B6}">
      <dgm:prSet phldrT="[文本]"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pPr>
            <a:lnSpc>
              <a:spcPct val="90000"/>
            </a:lnSpc>
          </a:pPr>
          <a:endParaRPr lang="en-US" altLang="zh-CN" sz="2800" b="1" dirty="0" smtClean="0">
            <a:solidFill>
              <a:srgbClr val="FFFF00"/>
            </a:solidFill>
            <a:latin typeface="微软雅黑" panose="020B0503020204020204" charset="-122"/>
            <a:ea typeface="微软雅黑" panose="020B0503020204020204" charset="-122"/>
          </a:endParaRPr>
        </a:p>
        <a:p>
          <a:pPr>
            <a:lnSpc>
              <a:spcPct val="50000"/>
            </a:lnSpc>
          </a:pPr>
          <a:r>
            <a:rPr lang="zh-CN" altLang="en-US" sz="2400" b="1" dirty="0" smtClean="0">
              <a:solidFill>
                <a:srgbClr val="FFFF00"/>
              </a:solidFill>
              <a:latin typeface="微软雅黑" panose="020B0503020204020204" charset="-122"/>
              <a:ea typeface="微软雅黑" panose="020B0503020204020204" charset="-122"/>
            </a:rPr>
            <a:t>深度</a:t>
          </a:r>
          <a:endParaRPr lang="en-US" altLang="zh-CN" sz="2400" b="1" dirty="0" smtClean="0">
            <a:solidFill>
              <a:srgbClr val="FFFF00"/>
            </a:solidFill>
            <a:latin typeface="微软雅黑" panose="020B0503020204020204" charset="-122"/>
            <a:ea typeface="微软雅黑" panose="020B0503020204020204" charset="-122"/>
          </a:endParaRPr>
        </a:p>
        <a:p>
          <a:pPr>
            <a:lnSpc>
              <a:spcPct val="50000"/>
            </a:lnSpc>
          </a:pPr>
          <a:r>
            <a:rPr lang="zh-CN" altLang="en-US" sz="2400" b="1" dirty="0" smtClean="0">
              <a:solidFill>
                <a:srgbClr val="FFFF00"/>
              </a:solidFill>
              <a:latin typeface="微软雅黑" panose="020B0503020204020204" charset="-122"/>
              <a:ea typeface="微软雅黑" panose="020B0503020204020204" charset="-122"/>
            </a:rPr>
            <a:t>学习</a:t>
          </a:r>
          <a:endParaRPr lang="en-US" altLang="zh-CN" sz="2400" b="1" dirty="0" smtClean="0">
            <a:solidFill>
              <a:srgbClr val="FFFF00"/>
            </a:solidFill>
            <a:latin typeface="微软雅黑" panose="020B0503020204020204" charset="-122"/>
            <a:ea typeface="微软雅黑" panose="020B0503020204020204" charset="-122"/>
          </a:endParaRPr>
        </a:p>
        <a:p>
          <a:pPr>
            <a:lnSpc>
              <a:spcPct val="90000"/>
            </a:lnSpc>
          </a:pPr>
          <a:endParaRPr lang="en-US" altLang="zh-CN" sz="2800" b="1" dirty="0" smtClean="0">
            <a:solidFill>
              <a:srgbClr val="FFFF00"/>
            </a:solidFill>
            <a:latin typeface="微软雅黑" panose="020B0503020204020204" charset="-122"/>
            <a:ea typeface="微软雅黑" panose="020B0503020204020204" charset="-122"/>
          </a:endParaRPr>
        </a:p>
      </dgm:t>
    </dgm:pt>
    <dgm:pt modelId="{8773D99D-1C55-4E0B-B212-133D5D9C1655}" cxnId="{A270C752-D8C9-433E-8CDC-7AC0630887A9}" type="parTrans">
      <dgm:prSet/>
      <dgm:spPr/>
      <dgm:t>
        <a:bodyPr/>
        <a:lstStyle/>
        <a:p>
          <a:endParaRPr lang="zh-CN" altLang="en-US"/>
        </a:p>
      </dgm:t>
    </dgm:pt>
    <dgm:pt modelId="{131CF8B3-43C5-42F5-A6D2-452E46FAFAD4}" cxnId="{A270C752-D8C9-433E-8CDC-7AC0630887A9}" type="sibTrans">
      <dgm:prSet/>
      <dgm:spPr/>
      <dgm:t>
        <a:bodyPr/>
        <a:lstStyle/>
        <a:p>
          <a:endParaRPr lang="zh-CN" altLang="en-US"/>
        </a:p>
      </dgm:t>
    </dgm:pt>
    <dgm:pt modelId="{85489B94-E977-438A-8B47-BB4EC62AF8DE}">
      <dgm:prSet phldrT="[文本]"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400" b="1" dirty="0" smtClean="0">
              <a:latin typeface="微软雅黑" panose="020B0503020204020204" charset="-122"/>
              <a:ea typeface="微软雅黑" panose="020B0503020204020204" charset="-122"/>
            </a:rPr>
            <a:t>有评价</a:t>
          </a:r>
          <a:endParaRPr lang="zh-CN" altLang="en-US" sz="1400" b="1" dirty="0">
            <a:latin typeface="微软雅黑" panose="020B0503020204020204" charset="-122"/>
            <a:ea typeface="微软雅黑" panose="020B0503020204020204" charset="-122"/>
          </a:endParaRPr>
        </a:p>
      </dgm:t>
    </dgm:pt>
    <dgm:pt modelId="{98CC446D-BA98-4648-97DA-D75C6B0E0693}" cxnId="{16FBB2C3-39ED-4594-AFED-E01F96779CFD}" type="parTrans">
      <dgm:prSet/>
      <dgm:spPr/>
      <dgm:t>
        <a:bodyPr/>
        <a:lstStyle/>
        <a:p>
          <a:endParaRPr lang="zh-CN" altLang="en-US"/>
        </a:p>
      </dgm:t>
    </dgm:pt>
    <dgm:pt modelId="{5FCD47E7-0930-401C-A3CD-ED6EBE04FF91}" cxnId="{16FBB2C3-39ED-4594-AFED-E01F96779CFD}" type="sibTrans">
      <dgm:prSet/>
      <dgm:spPr>
        <a:solidFill>
          <a:schemeClr val="accent6">
            <a:lumMod val="60000"/>
            <a:lumOff val="40000"/>
          </a:schemeClr>
        </a:solidFill>
      </dgm:spPr>
      <dgm:t>
        <a:bodyPr/>
        <a:lstStyle/>
        <a:p>
          <a:endParaRPr lang="zh-CN" altLang="en-US"/>
        </a:p>
      </dgm:t>
    </dgm:pt>
    <dgm:pt modelId="{FCE9A3F7-C61A-4647-B61F-884CBE54A868}">
      <dgm:prSet phldrT="[文本]"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400" b="1" dirty="0" smtClean="0">
              <a:latin typeface="微软雅黑" panose="020B0503020204020204" charset="-122"/>
              <a:ea typeface="微软雅黑" panose="020B0503020204020204" charset="-122"/>
            </a:rPr>
            <a:t>有技术</a:t>
          </a:r>
          <a:endParaRPr lang="zh-CN" altLang="en-US" sz="1400" b="1" dirty="0">
            <a:latin typeface="微软雅黑" panose="020B0503020204020204" charset="-122"/>
            <a:ea typeface="微软雅黑" panose="020B0503020204020204" charset="-122"/>
          </a:endParaRPr>
        </a:p>
      </dgm:t>
    </dgm:pt>
    <dgm:pt modelId="{6438DB54-0F12-4887-99C4-132360B79372}" cxnId="{BA30FF51-1395-4F20-BD6E-B40E53D292F1}" type="parTrans">
      <dgm:prSet/>
      <dgm:spPr/>
      <dgm:t>
        <a:bodyPr/>
        <a:lstStyle/>
        <a:p>
          <a:endParaRPr lang="zh-CN" altLang="en-US"/>
        </a:p>
      </dgm:t>
    </dgm:pt>
    <dgm:pt modelId="{40D87C33-FF3A-42E1-99AA-40DB712D188E}" cxnId="{BA30FF51-1395-4F20-BD6E-B40E53D292F1}" type="sibTrans">
      <dgm:prSet/>
      <dgm:spPr>
        <a:solidFill>
          <a:schemeClr val="accent6">
            <a:lumMod val="60000"/>
            <a:lumOff val="40000"/>
          </a:schemeClr>
        </a:solidFill>
      </dgm:spPr>
      <dgm:t>
        <a:bodyPr/>
        <a:lstStyle/>
        <a:p>
          <a:endParaRPr lang="zh-CN" altLang="en-US"/>
        </a:p>
      </dgm:t>
    </dgm:pt>
    <dgm:pt modelId="{DC9E6241-95EA-44E0-9313-5AB9C76576D6}">
      <dgm:prSet phldrT="[文本]" custT="1"/>
      <dgm:spPr>
        <a:solidFill>
          <a:schemeClr val="tx2">
            <a:lumMod val="75000"/>
          </a:schemeClr>
        </a:solidFill>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gm:spPr>
      <dgm:t>
        <a:bodyPr/>
        <a:lstStyle/>
        <a:p>
          <a:r>
            <a:rPr lang="zh-CN" altLang="en-US" sz="1400" b="1" dirty="0" smtClean="0">
              <a:latin typeface="微软雅黑" panose="020B0503020204020204" charset="-122"/>
              <a:ea typeface="微软雅黑" panose="020B0503020204020204" charset="-122"/>
            </a:rPr>
            <a:t>有内容</a:t>
          </a:r>
          <a:endParaRPr lang="zh-CN" altLang="en-US" sz="1400" b="1" dirty="0">
            <a:latin typeface="微软雅黑" panose="020B0503020204020204" charset="-122"/>
            <a:ea typeface="微软雅黑" panose="020B0503020204020204" charset="-122"/>
          </a:endParaRPr>
        </a:p>
      </dgm:t>
    </dgm:pt>
    <dgm:pt modelId="{AD63591A-353D-460B-868E-D59655121F18}" cxnId="{621328BB-D907-4CD6-BD18-1B30D6BED430}" type="parTrans">
      <dgm:prSet/>
      <dgm:spPr/>
      <dgm:t>
        <a:bodyPr/>
        <a:lstStyle/>
        <a:p>
          <a:endParaRPr lang="zh-CN" altLang="en-US"/>
        </a:p>
      </dgm:t>
    </dgm:pt>
    <dgm:pt modelId="{87D16D3F-8AE8-4D57-AC91-E8EDBAD7D3C8}" cxnId="{621328BB-D907-4CD6-BD18-1B30D6BED430}" type="sibTrans">
      <dgm:prSet/>
      <dgm:spPr>
        <a:solidFill>
          <a:schemeClr val="accent6">
            <a:lumMod val="60000"/>
            <a:lumOff val="40000"/>
          </a:schemeClr>
        </a:solidFill>
      </dgm:spPr>
      <dgm:t>
        <a:bodyPr/>
        <a:lstStyle/>
        <a:p>
          <a:endParaRPr lang="zh-CN" altLang="en-US"/>
        </a:p>
      </dgm:t>
    </dgm:pt>
    <dgm:pt modelId="{D3541F04-3D6A-4D23-8007-7BD7EBFDF1C0}">
      <dgm:prSet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400" b="1" dirty="0" smtClean="0">
              <a:latin typeface="微软雅黑" panose="020B0503020204020204" charset="-122"/>
              <a:ea typeface="微软雅黑" panose="020B0503020204020204" charset="-122"/>
            </a:rPr>
            <a:t>有策略</a:t>
          </a:r>
          <a:endParaRPr lang="zh-CN" altLang="en-US" sz="1400" b="1" dirty="0">
            <a:latin typeface="微软雅黑" panose="020B0503020204020204" charset="-122"/>
            <a:ea typeface="微软雅黑" panose="020B0503020204020204" charset="-122"/>
          </a:endParaRPr>
        </a:p>
      </dgm:t>
    </dgm:pt>
    <dgm:pt modelId="{C1AFE785-BD96-40DE-AA6F-46FA5F4F216B}" cxnId="{0BDB9E3A-F693-42CF-A755-822A9C15FCC4}" type="parTrans">
      <dgm:prSet/>
      <dgm:spPr/>
      <dgm:t>
        <a:bodyPr/>
        <a:lstStyle/>
        <a:p>
          <a:endParaRPr lang="zh-CN" altLang="en-US"/>
        </a:p>
      </dgm:t>
    </dgm:pt>
    <dgm:pt modelId="{F232524E-554B-4CCB-A44F-BE54395F3976}" cxnId="{0BDB9E3A-F693-42CF-A755-822A9C15FCC4}" type="sibTrans">
      <dgm:prSet/>
      <dgm:spPr>
        <a:solidFill>
          <a:schemeClr val="accent6">
            <a:lumMod val="60000"/>
            <a:lumOff val="40000"/>
          </a:schemeClr>
        </a:solidFill>
      </dgm:spPr>
      <dgm:t>
        <a:bodyPr/>
        <a:lstStyle/>
        <a:p>
          <a:endParaRPr lang="zh-CN" altLang="en-US"/>
        </a:p>
      </dgm:t>
    </dgm:pt>
    <dgm:pt modelId="{CE152159-41FF-4817-B585-3D42EE4BCC0D}">
      <dgm:prSet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1400" b="1" dirty="0" smtClean="0">
              <a:latin typeface="微软雅黑" panose="020B0503020204020204" charset="-122"/>
              <a:ea typeface="微软雅黑" panose="020B0503020204020204" charset="-122"/>
            </a:rPr>
            <a:t>有目标</a:t>
          </a:r>
          <a:endParaRPr lang="zh-CN" altLang="en-US" sz="1400" b="1" dirty="0">
            <a:latin typeface="微软雅黑" panose="020B0503020204020204" charset="-122"/>
            <a:ea typeface="微软雅黑" panose="020B0503020204020204" charset="-122"/>
          </a:endParaRPr>
        </a:p>
      </dgm:t>
    </dgm:pt>
    <dgm:pt modelId="{E3F68AAC-CFD8-4BC2-8A55-54B4D0FF5044}" cxnId="{65EACCBB-98EC-46A0-B277-A0FD8301307A}" type="parTrans">
      <dgm:prSet/>
      <dgm:spPr/>
      <dgm:t>
        <a:bodyPr/>
        <a:lstStyle/>
        <a:p>
          <a:endParaRPr lang="zh-CN" altLang="en-US"/>
        </a:p>
      </dgm:t>
    </dgm:pt>
    <dgm:pt modelId="{C5A419F8-E6CF-4D68-9127-A594BB5066F5}" cxnId="{65EACCBB-98EC-46A0-B277-A0FD8301307A}" type="sibTrans">
      <dgm:prSet/>
      <dgm:spPr>
        <a:solidFill>
          <a:schemeClr val="accent6">
            <a:lumMod val="60000"/>
            <a:lumOff val="40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dgm:spPr/>
      <dgm:t>
        <a:bodyPr/>
        <a:lstStyle/>
        <a:p>
          <a:endParaRPr lang="zh-CN" altLang="en-US"/>
        </a:p>
      </dgm:t>
    </dgm:pt>
    <dgm:pt modelId="{5F19A516-2FF2-41F8-84EA-131146F5861F}" type="pres">
      <dgm:prSet presAssocID="{CE152159-41FF-4817-B585-3D42EE4BCC0D}" presName="node" presStyleLbl="node1" presStyleIdx="0" presStyleCnt="5"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0" presStyleCnt="5"/>
      <dgm:spPr/>
      <dgm:t>
        <a:bodyPr/>
        <a:lstStyle/>
        <a:p>
          <a:endParaRPr lang="zh-CN" altLang="en-US"/>
        </a:p>
      </dgm:t>
    </dgm:pt>
    <dgm:pt modelId="{6189F867-30F0-4D01-AE55-0C6785DE0D3F}" type="pres">
      <dgm:prSet presAssocID="{D3541F04-3D6A-4D23-8007-7BD7EBFDF1C0}" presName="node" presStyleLbl="node1" presStyleIdx="1" presStyleCnt="5">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1" presStyleCnt="5"/>
      <dgm:spPr/>
      <dgm:t>
        <a:bodyPr/>
        <a:lstStyle/>
        <a:p>
          <a:endParaRPr lang="zh-CN" altLang="en-US"/>
        </a:p>
      </dgm:t>
    </dgm:pt>
    <dgm:pt modelId="{B40B5CFE-F4D9-446A-8CD6-7F735F098BA8}" type="pres">
      <dgm:prSet presAssocID="{85489B94-E977-438A-8B47-BB4EC62AF8DE}" presName="node" presStyleLbl="node1" presStyleIdx="2" presStyleCnt="5">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2" presStyleCnt="5" custLinFactNeighborX="-276" custLinFactNeighborY="-276"/>
      <dgm:spPr/>
      <dgm:t>
        <a:bodyPr/>
        <a:lstStyle/>
        <a:p>
          <a:endParaRPr lang="zh-CN" altLang="en-US"/>
        </a:p>
      </dgm:t>
    </dgm:pt>
    <dgm:pt modelId="{E5FABF77-A428-4201-9B72-2ED34B032AD6}" type="pres">
      <dgm:prSet presAssocID="{FCE9A3F7-C61A-4647-B61F-884CBE54A868}" presName="node" presStyleLbl="node1" presStyleIdx="3" presStyleCnt="5">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3" presStyleCnt="5"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4" presStyleCnt="5"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4" presStyleCnt="5"/>
      <dgm:spPr/>
      <dgm:t>
        <a:bodyPr/>
        <a:lstStyle/>
        <a:p>
          <a:endParaRPr lang="zh-CN" altLang="en-US"/>
        </a:p>
      </dgm:t>
    </dgm:pt>
  </dgm:ptLst>
  <dgm:cxnLst>
    <dgm:cxn modelId="{4EC02600-8A77-4D29-9D38-B46DB6A290A2}" type="presOf" srcId="{CE152159-41FF-4817-B585-3D42EE4BCC0D}" destId="{5F19A516-2FF2-41F8-84EA-131146F5861F}" srcOrd="0" destOrd="0" presId="urn:microsoft.com/office/officeart/2005/8/layout/radial6#2"/>
    <dgm:cxn modelId="{BA30FF51-1395-4F20-BD6E-B40E53D292F1}" srcId="{40532685-3D7B-4281-97BB-6B2DEF9E64B6}" destId="{FCE9A3F7-C61A-4647-B61F-884CBE54A868}" srcOrd="3" destOrd="0" parTransId="{6438DB54-0F12-4887-99C4-132360B79372}" sibTransId="{40D87C33-FF3A-42E1-99AA-40DB712D188E}"/>
    <dgm:cxn modelId="{65EACCBB-98EC-46A0-B277-A0FD8301307A}" srcId="{40532685-3D7B-4281-97BB-6B2DEF9E64B6}" destId="{CE152159-41FF-4817-B585-3D42EE4BCC0D}" srcOrd="0" destOrd="0" parTransId="{E3F68AAC-CFD8-4BC2-8A55-54B4D0FF5044}" sibTransId="{C5A419F8-E6CF-4D68-9127-A594BB5066F5}"/>
    <dgm:cxn modelId="{21A3A1EA-D96E-4189-AB3C-537DFB2A5172}" type="presOf" srcId="{C5A419F8-E6CF-4D68-9127-A594BB5066F5}" destId="{859E303D-92AC-4359-9044-228469EE3807}" srcOrd="0" destOrd="0" presId="urn:microsoft.com/office/officeart/2005/8/layout/radial6#2"/>
    <dgm:cxn modelId="{B14492C9-9E36-479F-BAC0-AE40B7394F1A}" type="presOf" srcId="{DC9E6241-95EA-44E0-9313-5AB9C76576D6}" destId="{CA8DC20F-C16E-420D-A442-30F05B209F6C}" srcOrd="0" destOrd="0" presId="urn:microsoft.com/office/officeart/2005/8/layout/radial6#2"/>
    <dgm:cxn modelId="{86452A09-6453-4F39-8C3C-B203B83237EF}" type="presOf" srcId="{D3C9D010-6544-4DF7-ACD3-35E31820C22C}" destId="{0BC84C4B-1825-4FEC-9B6F-9613CDBAE67F}" srcOrd="0" destOrd="0" presId="urn:microsoft.com/office/officeart/2005/8/layout/radial6#2"/>
    <dgm:cxn modelId="{16FBB2C3-39ED-4594-AFED-E01F96779CFD}" srcId="{40532685-3D7B-4281-97BB-6B2DEF9E64B6}" destId="{85489B94-E977-438A-8B47-BB4EC62AF8DE}" srcOrd="2" destOrd="0" parTransId="{98CC446D-BA98-4648-97DA-D75C6B0E0693}" sibTransId="{5FCD47E7-0930-401C-A3CD-ED6EBE04FF91}"/>
    <dgm:cxn modelId="{0BDB9E3A-F693-42CF-A755-822A9C15FCC4}" srcId="{40532685-3D7B-4281-97BB-6B2DEF9E64B6}" destId="{D3541F04-3D6A-4D23-8007-7BD7EBFDF1C0}" srcOrd="1" destOrd="0" parTransId="{C1AFE785-BD96-40DE-AA6F-46FA5F4F216B}" sibTransId="{F232524E-554B-4CCB-A44F-BE54395F3976}"/>
    <dgm:cxn modelId="{A270C752-D8C9-433E-8CDC-7AC0630887A9}" srcId="{D3C9D010-6544-4DF7-ACD3-35E31820C22C}" destId="{40532685-3D7B-4281-97BB-6B2DEF9E64B6}" srcOrd="0" destOrd="0" parTransId="{8773D99D-1C55-4E0B-B212-133D5D9C1655}" sibTransId="{131CF8B3-43C5-42F5-A6D2-452E46FAFAD4}"/>
    <dgm:cxn modelId="{15351E8B-B5F5-49FB-BB9C-265C5F8C1FD0}" type="presOf" srcId="{85489B94-E977-438A-8B47-BB4EC62AF8DE}" destId="{B40B5CFE-F4D9-446A-8CD6-7F735F098BA8}" srcOrd="0" destOrd="0" presId="urn:microsoft.com/office/officeart/2005/8/layout/radial6#2"/>
    <dgm:cxn modelId="{55A6DE2D-CCBC-4574-A604-829EF10A37CD}" type="presOf" srcId="{40D87C33-FF3A-42E1-99AA-40DB712D188E}" destId="{E08C223B-AD5A-4963-8212-3F06B6FD5090}" srcOrd="0" destOrd="0" presId="urn:microsoft.com/office/officeart/2005/8/layout/radial6#2"/>
    <dgm:cxn modelId="{621328BB-D907-4CD6-BD18-1B30D6BED430}" srcId="{40532685-3D7B-4281-97BB-6B2DEF9E64B6}" destId="{DC9E6241-95EA-44E0-9313-5AB9C76576D6}" srcOrd="4" destOrd="0" parTransId="{AD63591A-353D-460B-868E-D59655121F18}" sibTransId="{87D16D3F-8AE8-4D57-AC91-E8EDBAD7D3C8}"/>
    <dgm:cxn modelId="{9269BAA5-B698-4554-8957-8756DC3EAA42}" type="presOf" srcId="{FCE9A3F7-C61A-4647-B61F-884CBE54A868}" destId="{E5FABF77-A428-4201-9B72-2ED34B032AD6}" srcOrd="0" destOrd="0" presId="urn:microsoft.com/office/officeart/2005/8/layout/radial6#2"/>
    <dgm:cxn modelId="{8BCFC52B-5465-4DD3-9F59-85A1CEFDEFB3}" type="presOf" srcId="{5FCD47E7-0930-401C-A3CD-ED6EBE04FF91}" destId="{BA5AB491-D04E-4910-9FA1-17CF74624A93}" srcOrd="0" destOrd="0" presId="urn:microsoft.com/office/officeart/2005/8/layout/radial6#2"/>
    <dgm:cxn modelId="{C0FDF699-5121-4310-8FE8-ADFCE1531E78}" type="presOf" srcId="{87D16D3F-8AE8-4D57-AC91-E8EDBAD7D3C8}" destId="{AA1A083E-7C30-4A94-A372-AB3AE6DAAE17}" srcOrd="0" destOrd="0" presId="urn:microsoft.com/office/officeart/2005/8/layout/radial6#2"/>
    <dgm:cxn modelId="{FF2A24E2-1FDB-4C19-9FF2-9745837EE479}" type="presOf" srcId="{F232524E-554B-4CCB-A44F-BE54395F3976}" destId="{788EBE2E-A542-4F25-9C53-51E609C20CF0}" srcOrd="0" destOrd="0" presId="urn:microsoft.com/office/officeart/2005/8/layout/radial6#2"/>
    <dgm:cxn modelId="{34972FE6-DFA8-4F98-8955-0B7AB7EE7659}" type="presOf" srcId="{D3541F04-3D6A-4D23-8007-7BD7EBFDF1C0}" destId="{6189F867-30F0-4D01-AE55-0C6785DE0D3F}" srcOrd="0" destOrd="0" presId="urn:microsoft.com/office/officeart/2005/8/layout/radial6#2"/>
    <dgm:cxn modelId="{ABBB120D-FB0F-4CB4-BA32-40380A66AD0E}" type="presOf" srcId="{40532685-3D7B-4281-97BB-6B2DEF9E64B6}" destId="{A24F5F7F-95CB-4406-9E70-D9D60F262851}" srcOrd="0" destOrd="0" presId="urn:microsoft.com/office/officeart/2005/8/layout/radial6#2"/>
    <dgm:cxn modelId="{9C80D93B-B41D-4509-BF71-376DCAF5F2CE}" type="presParOf" srcId="{0BC84C4B-1825-4FEC-9B6F-9613CDBAE67F}" destId="{A24F5F7F-95CB-4406-9E70-D9D60F262851}" srcOrd="0" destOrd="0" presId="urn:microsoft.com/office/officeart/2005/8/layout/radial6#2"/>
    <dgm:cxn modelId="{1691EAC3-3697-4E14-9475-5C30A86EF6B5}" type="presParOf" srcId="{0BC84C4B-1825-4FEC-9B6F-9613CDBAE67F}" destId="{5F19A516-2FF2-41F8-84EA-131146F5861F}" srcOrd="1" destOrd="0" presId="urn:microsoft.com/office/officeart/2005/8/layout/radial6#2"/>
    <dgm:cxn modelId="{013FD4C4-7BDF-41D6-A42F-7863429E0D2F}" type="presParOf" srcId="{0BC84C4B-1825-4FEC-9B6F-9613CDBAE67F}" destId="{AED57EFC-E376-419F-B5F0-5A7CDC8630A9}" srcOrd="2" destOrd="0" presId="urn:microsoft.com/office/officeart/2005/8/layout/radial6#2"/>
    <dgm:cxn modelId="{2FB716FE-BE42-4FFD-95B4-03E0313CA563}" type="presParOf" srcId="{0BC84C4B-1825-4FEC-9B6F-9613CDBAE67F}" destId="{859E303D-92AC-4359-9044-228469EE3807}" srcOrd="3" destOrd="0" presId="urn:microsoft.com/office/officeart/2005/8/layout/radial6#2"/>
    <dgm:cxn modelId="{D064F3C4-C114-4C4A-A642-D234750D99DF}" type="presParOf" srcId="{0BC84C4B-1825-4FEC-9B6F-9613CDBAE67F}" destId="{6189F867-30F0-4D01-AE55-0C6785DE0D3F}" srcOrd="4" destOrd="0" presId="urn:microsoft.com/office/officeart/2005/8/layout/radial6#2"/>
    <dgm:cxn modelId="{8D821ED0-AB1E-468C-A17B-1906A249A575}" type="presParOf" srcId="{0BC84C4B-1825-4FEC-9B6F-9613CDBAE67F}" destId="{A7905DEC-5F39-484F-935B-4FBBD44CC0ED}" srcOrd="5" destOrd="0" presId="urn:microsoft.com/office/officeart/2005/8/layout/radial6#2"/>
    <dgm:cxn modelId="{2C405E7E-604B-440C-A33F-5A17C5CF48D3}" type="presParOf" srcId="{0BC84C4B-1825-4FEC-9B6F-9613CDBAE67F}" destId="{788EBE2E-A542-4F25-9C53-51E609C20CF0}" srcOrd="6" destOrd="0" presId="urn:microsoft.com/office/officeart/2005/8/layout/radial6#2"/>
    <dgm:cxn modelId="{C3302588-C8E9-446F-8A8E-5BA5DB5F747D}" type="presParOf" srcId="{0BC84C4B-1825-4FEC-9B6F-9613CDBAE67F}" destId="{B40B5CFE-F4D9-446A-8CD6-7F735F098BA8}" srcOrd="7" destOrd="0" presId="urn:microsoft.com/office/officeart/2005/8/layout/radial6#2"/>
    <dgm:cxn modelId="{F984B755-5208-48D0-831B-955FB3107791}" type="presParOf" srcId="{0BC84C4B-1825-4FEC-9B6F-9613CDBAE67F}" destId="{F3251194-59D4-4A31-9E51-359BEC5CE535}" srcOrd="8" destOrd="0" presId="urn:microsoft.com/office/officeart/2005/8/layout/radial6#2"/>
    <dgm:cxn modelId="{9B178008-49C1-42B3-B51B-DB14B4BAB547}" type="presParOf" srcId="{0BC84C4B-1825-4FEC-9B6F-9613CDBAE67F}" destId="{BA5AB491-D04E-4910-9FA1-17CF74624A93}" srcOrd="9" destOrd="0" presId="urn:microsoft.com/office/officeart/2005/8/layout/radial6#2"/>
    <dgm:cxn modelId="{939182C1-584C-4028-B6F3-258A9F69D668}" type="presParOf" srcId="{0BC84C4B-1825-4FEC-9B6F-9613CDBAE67F}" destId="{E5FABF77-A428-4201-9B72-2ED34B032AD6}" srcOrd="10" destOrd="0" presId="urn:microsoft.com/office/officeart/2005/8/layout/radial6#2"/>
    <dgm:cxn modelId="{7FC0B532-E6B9-4D64-8258-DEEF5DA44A51}" type="presParOf" srcId="{0BC84C4B-1825-4FEC-9B6F-9613CDBAE67F}" destId="{25A33EDE-862A-487F-ACDC-658446E37CEC}" srcOrd="11" destOrd="0" presId="urn:microsoft.com/office/officeart/2005/8/layout/radial6#2"/>
    <dgm:cxn modelId="{10DC044D-7F84-4DC8-AE0E-6533CFAD200E}" type="presParOf" srcId="{0BC84C4B-1825-4FEC-9B6F-9613CDBAE67F}" destId="{E08C223B-AD5A-4963-8212-3F06B6FD5090}" srcOrd="12" destOrd="0" presId="urn:microsoft.com/office/officeart/2005/8/layout/radial6#2"/>
    <dgm:cxn modelId="{11F209B8-CB92-4275-BC50-DF78AF8A402D}" type="presParOf" srcId="{0BC84C4B-1825-4FEC-9B6F-9613CDBAE67F}" destId="{CA8DC20F-C16E-420D-A442-30F05B209F6C}" srcOrd="13" destOrd="0" presId="urn:microsoft.com/office/officeart/2005/8/layout/radial6#2"/>
    <dgm:cxn modelId="{06A41D97-D7B5-4F6C-8E09-DEB3C6619DE9}" type="presParOf" srcId="{0BC84C4B-1825-4FEC-9B6F-9613CDBAE67F}" destId="{81202E63-C5DD-47D7-A0EA-83955CC6120D}" srcOrd="14" destOrd="0" presId="urn:microsoft.com/office/officeart/2005/8/layout/radial6#2"/>
    <dgm:cxn modelId="{524420B2-8B7E-4FA7-B98F-687C80958DB1}" type="presParOf" srcId="{0BC84C4B-1825-4FEC-9B6F-9613CDBAE67F}" destId="{AA1A083E-7C30-4A94-A372-AB3AE6DAAE17}" srcOrd="15" destOrd="0" presId="urn:microsoft.com/office/officeart/2005/8/layout/radial6#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1" loCatId="cycle" qsTypeId="urn:microsoft.com/office/officeart/2005/8/quickstyle/simple1#2" qsCatId="simple" csTypeId="urn:microsoft.com/office/officeart/2005/8/colors/accent1_2#2" csCatId="accent1" phldr="1"/>
      <dgm:spPr/>
      <dgm:t>
        <a:bodyPr/>
        <a:lstStyle/>
        <a:p>
          <a:endParaRPr lang="zh-CN" altLang="en-US"/>
        </a:p>
      </dgm:t>
    </dgm:pt>
    <dgm:pt modelId="{40532685-3D7B-4281-97BB-6B2DEF9E64B6}">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sz="2800" b="1" dirty="0" smtClean="0">
              <a:solidFill>
                <a:srgbClr val="FFFF00"/>
              </a:solidFill>
              <a:latin typeface="微软雅黑" panose="020B0503020204020204" charset="-122"/>
              <a:ea typeface="微软雅黑" panose="020B0503020204020204" charset="-122"/>
            </a:rPr>
            <a:t>情境素材</a:t>
          </a:r>
          <a:endParaRPr lang="zh-CN" altLang="en-US" sz="2800" b="1" dirty="0">
            <a:solidFill>
              <a:srgbClr val="FFFF00"/>
            </a:solidFill>
            <a:latin typeface="微软雅黑" panose="020B0503020204020204" charset="-122"/>
            <a:ea typeface="微软雅黑" panose="020B0503020204020204" charset="-122"/>
          </a:endParaRPr>
        </a:p>
      </dgm:t>
    </dgm:pt>
    <dgm:pt modelId="{8773D99D-1C55-4E0B-B212-133D5D9C1655}" cxnId="{F77887D3-B282-4494-9A5D-0207AB894EC5}" type="parTrans">
      <dgm:prSet/>
      <dgm:spPr/>
      <dgm:t>
        <a:bodyPr/>
        <a:lstStyle/>
        <a:p>
          <a:endParaRPr lang="zh-CN" altLang="en-US"/>
        </a:p>
      </dgm:t>
    </dgm:pt>
    <dgm:pt modelId="{131CF8B3-43C5-42F5-A6D2-452E46FAFAD4}" cxnId="{F77887D3-B282-4494-9A5D-0207AB894EC5}" type="sibTrans">
      <dgm:prSet/>
      <dgm:spPr/>
      <dgm:t>
        <a:bodyPr/>
        <a:lstStyle/>
        <a:p>
          <a:endParaRPr lang="zh-CN" altLang="en-US"/>
        </a:p>
      </dgm:t>
    </dgm:pt>
    <dgm:pt modelId="{0DF838A7-B737-417B-89B0-A974F99ECF88}">
      <dgm:prSet phldrT="[文本]"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sz="2400" b="1" dirty="0" smtClean="0">
              <a:latin typeface="微软雅黑" panose="020B0503020204020204" charset="-122"/>
              <a:ea typeface="微软雅黑" panose="020B0503020204020204" charset="-122"/>
            </a:rPr>
            <a:t>实验</a:t>
          </a:r>
          <a:endParaRPr lang="zh-CN" altLang="en-US" sz="2400" b="1" dirty="0" smtClean="0">
            <a:latin typeface="微软雅黑" panose="020B0503020204020204" charset="-122"/>
            <a:ea typeface="微软雅黑" panose="020B0503020204020204" charset="-122"/>
          </a:endParaRPr>
        </a:p>
      </dgm:t>
    </dgm:pt>
    <dgm:pt modelId="{EB428C8F-542D-41A4-9325-E17DCCCCFEB9}" cxnId="{4FCEFEC8-2000-43A7-A4CC-78BBA3D0799F}" type="parTrans">
      <dgm:prSet/>
      <dgm:spPr/>
      <dgm:t>
        <a:bodyPr/>
        <a:lstStyle/>
        <a:p>
          <a:endParaRPr lang="zh-CN" altLang="en-US"/>
        </a:p>
      </dgm:t>
    </dgm:pt>
    <dgm:pt modelId="{C555E95C-4C82-4287-8155-0EDB7EC865FA}" cxnId="{4FCEFEC8-2000-43A7-A4CC-78BBA3D0799F}" type="sibTrans">
      <dgm:prSet/>
      <dgm:spPr>
        <a:solidFill>
          <a:schemeClr val="accent6">
            <a:lumMod val="60000"/>
            <a:lumOff val="40000"/>
          </a:schemeClr>
        </a:solidFill>
      </dgm:spPr>
      <dgm:t>
        <a:bodyPr/>
        <a:lstStyle/>
        <a:p>
          <a:endParaRPr lang="zh-CN" altLang="en-US"/>
        </a:p>
      </dgm:t>
    </dgm:pt>
    <dgm:pt modelId="{CE152159-41FF-4817-B585-3D42EE4BCC0D}">
      <dgm:prSet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sz="2400" b="1" dirty="0" smtClean="0">
              <a:latin typeface="微软雅黑" panose="020B0503020204020204" charset="-122"/>
              <a:ea typeface="微软雅黑" panose="020B0503020204020204" charset="-122"/>
            </a:rPr>
            <a:t>生活</a:t>
          </a:r>
          <a:endParaRPr lang="zh-CN" altLang="en-US" sz="2400" b="1" dirty="0" smtClean="0">
            <a:latin typeface="微软雅黑" panose="020B0503020204020204" charset="-122"/>
            <a:ea typeface="微软雅黑" panose="020B0503020204020204" charset="-122"/>
          </a:endParaRPr>
        </a:p>
      </dgm:t>
    </dgm:pt>
    <dgm:pt modelId="{E3F68AAC-CFD8-4BC2-8A55-54B4D0FF5044}" cxnId="{47B1FF8F-B6D9-4A76-9353-6DBDAF84E453}" type="parTrans">
      <dgm:prSet/>
      <dgm:spPr/>
      <dgm:t>
        <a:bodyPr/>
        <a:lstStyle/>
        <a:p>
          <a:endParaRPr lang="zh-CN" altLang="en-US"/>
        </a:p>
      </dgm:t>
    </dgm:pt>
    <dgm:pt modelId="{C5A419F8-E6CF-4D68-9127-A594BB5066F5}" cxnId="{47B1FF8F-B6D9-4A76-9353-6DBDAF84E453}" type="sibTrans">
      <dgm:prSet/>
      <dgm:spPr>
        <a:solidFill>
          <a:schemeClr val="accent6">
            <a:lumMod val="60000"/>
            <a:lumOff val="40000"/>
          </a:schemeClr>
        </a:solidFill>
      </dgm:spPr>
      <dgm:t>
        <a:bodyPr/>
        <a:lstStyle/>
        <a:p>
          <a:endParaRPr lang="zh-CN" altLang="en-US"/>
        </a:p>
      </dgm:t>
    </dgm:pt>
    <dgm:pt modelId="{D3541F04-3D6A-4D23-8007-7BD7EBFDF1C0}">
      <dgm:prSet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sz="2400" b="1" dirty="0" smtClean="0">
              <a:latin typeface="微软雅黑" panose="020B0503020204020204" charset="-122"/>
              <a:ea typeface="微软雅黑" panose="020B0503020204020204" charset="-122"/>
            </a:rPr>
            <a:t>生产</a:t>
          </a:r>
          <a:endParaRPr lang="zh-CN" altLang="en-US" sz="2400" b="1" dirty="0" smtClean="0">
            <a:latin typeface="微软雅黑" panose="020B0503020204020204" charset="-122"/>
            <a:ea typeface="微软雅黑" panose="020B0503020204020204" charset="-122"/>
          </a:endParaRPr>
        </a:p>
      </dgm:t>
    </dgm:pt>
    <dgm:pt modelId="{C1AFE785-BD96-40DE-AA6F-46FA5F4F216B}" cxnId="{45970721-2870-478B-8362-37427B0D48BC}" type="parTrans">
      <dgm:prSet/>
      <dgm:spPr/>
      <dgm:t>
        <a:bodyPr/>
        <a:lstStyle/>
        <a:p>
          <a:endParaRPr lang="zh-CN" altLang="en-US"/>
        </a:p>
      </dgm:t>
    </dgm:pt>
    <dgm:pt modelId="{F232524E-554B-4CCB-A44F-BE54395F3976}" cxnId="{45970721-2870-478B-8362-37427B0D48BC}" type="sibTrans">
      <dgm:prSet/>
      <dgm:spPr>
        <a:solidFill>
          <a:schemeClr val="accent6">
            <a:lumMod val="60000"/>
            <a:lumOff val="40000"/>
          </a:schemeClr>
        </a:solidFill>
      </dgm:spPr>
      <dgm:t>
        <a:bodyPr/>
        <a:lstStyle/>
        <a:p>
          <a:endParaRPr lang="zh-CN" altLang="en-US"/>
        </a:p>
      </dgm:t>
    </dgm:pt>
    <dgm:pt modelId="{85489B94-E977-438A-8B47-BB4EC62AF8DE}">
      <dgm:prSet phldrT="[文本]"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400" b="1" dirty="0" smtClean="0">
              <a:latin typeface="微软雅黑" panose="020B0503020204020204" charset="-122"/>
              <a:ea typeface="微软雅黑" panose="020B0503020204020204" charset="-122"/>
            </a:rPr>
            <a:t>史实</a:t>
          </a:r>
        </a:p>
      </dgm:t>
    </dgm:pt>
    <dgm:pt modelId="{98CC446D-BA98-4648-97DA-D75C6B0E0693}" cxnId="{13A255F1-3EC0-4B2C-87DE-00B3125C5C85}" type="parTrans">
      <dgm:prSet/>
      <dgm:spPr/>
      <dgm:t>
        <a:bodyPr/>
        <a:lstStyle/>
        <a:p>
          <a:endParaRPr lang="zh-CN" altLang="en-US"/>
        </a:p>
      </dgm:t>
    </dgm:pt>
    <dgm:pt modelId="{5FCD47E7-0930-401C-A3CD-ED6EBE04FF91}" cxnId="{13A255F1-3EC0-4B2C-87DE-00B3125C5C85}" type="sibTrans">
      <dgm:prSet/>
      <dgm:spPr>
        <a:solidFill>
          <a:schemeClr val="accent6">
            <a:lumMod val="60000"/>
            <a:lumOff val="40000"/>
          </a:schemeClr>
        </a:solidFill>
      </dgm:spPr>
      <dgm:t>
        <a:bodyPr/>
        <a:lstStyle/>
        <a:p>
          <a:endParaRPr lang="zh-CN" altLang="en-US"/>
        </a:p>
      </dgm:t>
    </dgm:pt>
    <dgm:pt modelId="{FCE9A3F7-C61A-4647-B61F-884CBE54A868}">
      <dgm:prSet phldrT="[文本]"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sz="2400" b="1" dirty="0" smtClean="0">
              <a:latin typeface="微软雅黑" panose="020B0503020204020204" charset="-122"/>
              <a:ea typeface="微软雅黑" panose="020B0503020204020204" charset="-122"/>
            </a:rPr>
            <a:t>社会</a:t>
          </a:r>
          <a:endParaRPr lang="zh-CN" altLang="en-US" sz="2400" b="1" dirty="0" smtClean="0">
            <a:latin typeface="微软雅黑" panose="020B0503020204020204" charset="-122"/>
            <a:ea typeface="微软雅黑" panose="020B0503020204020204" charset="-122"/>
          </a:endParaRPr>
        </a:p>
      </dgm:t>
    </dgm:pt>
    <dgm:pt modelId="{6438DB54-0F12-4887-99C4-132360B79372}" cxnId="{1553A3F7-0A6D-40DC-A383-8714BCF70A19}" type="parTrans">
      <dgm:prSet/>
      <dgm:spPr/>
      <dgm:t>
        <a:bodyPr/>
        <a:lstStyle/>
        <a:p>
          <a:endParaRPr lang="zh-CN" altLang="en-US"/>
        </a:p>
      </dgm:t>
    </dgm:pt>
    <dgm:pt modelId="{40D87C33-FF3A-42E1-99AA-40DB712D188E}" cxnId="{1553A3F7-0A6D-40DC-A383-8714BCF70A19}" type="sibTrans">
      <dgm:prSet/>
      <dgm:spPr>
        <a:solidFill>
          <a:schemeClr val="accent6">
            <a:lumMod val="60000"/>
            <a:lumOff val="40000"/>
          </a:schemeClr>
        </a:solidFill>
      </dgm:spPr>
      <dgm:t>
        <a:bodyPr/>
        <a:lstStyle/>
        <a:p>
          <a:endParaRPr lang="zh-CN" altLang="en-US"/>
        </a:p>
      </dgm:t>
    </dgm:pt>
    <dgm:pt modelId="{DC9E6241-95EA-44E0-9313-5AB9C76576D6}">
      <dgm:prSet phldrT="[文本]" phldr="0" custT="1"/>
      <dgm:spPr>
        <a:solidFill>
          <a:schemeClr val="tx2">
            <a:lumMod val="75000"/>
          </a:schemeClr>
        </a:solidFill>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gm:spPr>
      <dgm:t>
        <a:bodyPr vert="horz" wrap="square"/>
        <a:lstStyle/>
        <a:p>
          <a:pPr>
            <a:lnSpc>
              <a:spcPct val="100000"/>
            </a:lnSpc>
            <a:spcBef>
              <a:spcPct val="0"/>
            </a:spcBef>
            <a:spcAft>
              <a:spcPct val="35000"/>
            </a:spcAft>
          </a:pPr>
          <a:r>
            <a:rPr lang="zh-CN" sz="2400" b="1" dirty="0" smtClean="0">
              <a:latin typeface="微软雅黑" panose="020B0503020204020204" charset="-122"/>
              <a:ea typeface="微软雅黑" panose="020B0503020204020204" charset="-122"/>
            </a:rPr>
            <a:t>科技</a:t>
          </a:r>
          <a:endParaRPr lang="zh-CN" altLang="en-US" sz="2400" b="1" dirty="0">
            <a:latin typeface="微软雅黑" panose="020B0503020204020204" charset="-122"/>
            <a:ea typeface="微软雅黑" panose="020B0503020204020204" charset="-122"/>
          </a:endParaRPr>
        </a:p>
      </dgm:t>
    </dgm:pt>
    <dgm:pt modelId="{AD63591A-353D-460B-868E-D59655121F18}" cxnId="{1ABADAFA-5A35-4EA4-AD58-AECC11F1486A}" type="parTrans">
      <dgm:prSet/>
      <dgm:spPr/>
      <dgm:t>
        <a:bodyPr/>
        <a:lstStyle/>
        <a:p>
          <a:endParaRPr lang="zh-CN" altLang="en-US"/>
        </a:p>
      </dgm:t>
    </dgm:pt>
    <dgm:pt modelId="{87D16D3F-8AE8-4D57-AC91-E8EDBAD7D3C8}" cxnId="{1ABADAFA-5A35-4EA4-AD58-AECC11F1486A}" type="sibTrans">
      <dgm:prSet/>
      <dgm:spPr>
        <a:solidFill>
          <a:schemeClr val="accent6">
            <a:lumMod val="60000"/>
            <a:lumOff val="40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dgm:spPr/>
      <dgm:t>
        <a:bodyPr/>
        <a:lstStyle/>
        <a:p>
          <a:endParaRPr lang="zh-CN" altLang="en-US"/>
        </a:p>
      </dgm:t>
    </dgm:pt>
    <dgm:pt modelId="{7771ECE3-73CE-4D47-BA83-DEC7E004D0AD}" type="pres">
      <dgm:prSet presAssocID="{0DF838A7-B737-417B-89B0-A974F99ECF88}" presName="node" presStyleLbl="node1" presStyleIdx="0" presStyleCnt="6">
        <dgm:presLayoutVars>
          <dgm:bulletEnabled val="1"/>
        </dgm:presLayoutVars>
      </dgm:prSet>
      <dgm:spPr/>
      <dgm:t>
        <a:bodyPr/>
        <a:lstStyle/>
        <a:p>
          <a:endParaRPr lang="zh-CN" altLang="en-US"/>
        </a:p>
      </dgm:t>
    </dgm:pt>
    <dgm:pt modelId="{671822CF-8CC9-4603-AC4D-050DF014F354}" type="pres">
      <dgm:prSet presAssocID="{0DF838A7-B737-417B-89B0-A974F99ECF88}" presName="dummy" presStyleCnt="0"/>
      <dgm:spPr/>
    </dgm:pt>
    <dgm:pt modelId="{66060C83-DBA4-4FEA-B93C-0F036ED0BE57}" type="pres">
      <dgm:prSet presAssocID="{C555E95C-4C82-4287-8155-0EDB7EC865FA}" presName="sibTrans" presStyleLbl="sibTrans2D1" presStyleIdx="0" presStyleCnt="6"/>
      <dgm:spPr/>
      <dgm:t>
        <a:bodyPr/>
        <a:lstStyle/>
        <a:p>
          <a:endParaRPr lang="zh-CN" altLang="en-US"/>
        </a:p>
      </dgm:t>
    </dgm:pt>
    <dgm:pt modelId="{5F19A516-2FF2-41F8-84EA-131146F5861F}" type="pres">
      <dgm:prSet presAssocID="{CE152159-41FF-4817-B585-3D42EE4BCC0D}" presName="node" presStyleLbl="node1" presStyleIdx="1" presStyleCnt="6"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1" presStyleCnt="6"/>
      <dgm:spPr/>
      <dgm:t>
        <a:bodyPr/>
        <a:lstStyle/>
        <a:p>
          <a:endParaRPr lang="zh-CN" altLang="en-US"/>
        </a:p>
      </dgm:t>
    </dgm:pt>
    <dgm:pt modelId="{6189F867-30F0-4D01-AE55-0C6785DE0D3F}" type="pres">
      <dgm:prSet presAssocID="{D3541F04-3D6A-4D23-8007-7BD7EBFDF1C0}" presName="node" presStyleLbl="node1" presStyleIdx="2" presStyleCnt="6">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2" presStyleCnt="6"/>
      <dgm:spPr/>
      <dgm:t>
        <a:bodyPr/>
        <a:lstStyle/>
        <a:p>
          <a:endParaRPr lang="zh-CN" altLang="en-US"/>
        </a:p>
      </dgm:t>
    </dgm:pt>
    <dgm:pt modelId="{B40B5CFE-F4D9-446A-8CD6-7F735F098BA8}" type="pres">
      <dgm:prSet presAssocID="{85489B94-E977-438A-8B47-BB4EC62AF8DE}" presName="node" presStyleLbl="node1" presStyleIdx="3" presStyleCnt="6">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3" presStyleCnt="6" custLinFactNeighborX="-276" custLinFactNeighborY="-276"/>
      <dgm:spPr/>
      <dgm:t>
        <a:bodyPr/>
        <a:lstStyle/>
        <a:p>
          <a:endParaRPr lang="zh-CN" altLang="en-US"/>
        </a:p>
      </dgm:t>
    </dgm:pt>
    <dgm:pt modelId="{E5FABF77-A428-4201-9B72-2ED34B032AD6}" type="pres">
      <dgm:prSet presAssocID="{FCE9A3F7-C61A-4647-B61F-884CBE54A868}" presName="node" presStyleLbl="node1" presStyleIdx="4" presStyleCnt="6">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4" presStyleCnt="6"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5" presStyleCnt="6"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5" presStyleCnt="6"/>
      <dgm:spPr/>
      <dgm:t>
        <a:bodyPr/>
        <a:lstStyle/>
        <a:p>
          <a:endParaRPr lang="zh-CN" altLang="en-US"/>
        </a:p>
      </dgm:t>
    </dgm:pt>
  </dgm:ptLst>
  <dgm:cxnLst>
    <dgm:cxn modelId="{1808368B-DF92-4004-9676-70E6C52405F5}" type="presOf" srcId="{40532685-3D7B-4281-97BB-6B2DEF9E64B6}" destId="{A24F5F7F-95CB-4406-9E70-D9D60F262851}" srcOrd="0" destOrd="0" presId="urn:microsoft.com/office/officeart/2005/8/layout/radial6#1"/>
    <dgm:cxn modelId="{4D584743-6FFF-4F97-8FBE-7AEDDC8CA6FE}" type="presOf" srcId="{D3C9D010-6544-4DF7-ACD3-35E31820C22C}" destId="{0BC84C4B-1825-4FEC-9B6F-9613CDBAE67F}" srcOrd="0" destOrd="0" presId="urn:microsoft.com/office/officeart/2005/8/layout/radial6#1"/>
    <dgm:cxn modelId="{1ABADAFA-5A35-4EA4-AD58-AECC11F1486A}" srcId="{40532685-3D7B-4281-97BB-6B2DEF9E64B6}" destId="{DC9E6241-95EA-44E0-9313-5AB9C76576D6}" srcOrd="5" destOrd="0" parTransId="{AD63591A-353D-460B-868E-D59655121F18}" sibTransId="{87D16D3F-8AE8-4D57-AC91-E8EDBAD7D3C8}"/>
    <dgm:cxn modelId="{F72C21EE-5924-49C1-BCE6-27BFE85A744B}" type="presOf" srcId="{C5A419F8-E6CF-4D68-9127-A594BB5066F5}" destId="{859E303D-92AC-4359-9044-228469EE3807}" srcOrd="0" destOrd="0" presId="urn:microsoft.com/office/officeart/2005/8/layout/radial6#1"/>
    <dgm:cxn modelId="{13A255F1-3EC0-4B2C-87DE-00B3125C5C85}" srcId="{40532685-3D7B-4281-97BB-6B2DEF9E64B6}" destId="{85489B94-E977-438A-8B47-BB4EC62AF8DE}" srcOrd="3" destOrd="0" parTransId="{98CC446D-BA98-4648-97DA-D75C6B0E0693}" sibTransId="{5FCD47E7-0930-401C-A3CD-ED6EBE04FF91}"/>
    <dgm:cxn modelId="{CA0DE637-18CC-433B-80D9-0906D4934A83}" type="presOf" srcId="{85489B94-E977-438A-8B47-BB4EC62AF8DE}" destId="{B40B5CFE-F4D9-446A-8CD6-7F735F098BA8}" srcOrd="0" destOrd="0" presId="urn:microsoft.com/office/officeart/2005/8/layout/radial6#1"/>
    <dgm:cxn modelId="{4FCEFEC8-2000-43A7-A4CC-78BBA3D0799F}" srcId="{40532685-3D7B-4281-97BB-6B2DEF9E64B6}" destId="{0DF838A7-B737-417B-89B0-A974F99ECF88}" srcOrd="0" destOrd="0" parTransId="{EB428C8F-542D-41A4-9325-E17DCCCCFEB9}" sibTransId="{C555E95C-4C82-4287-8155-0EDB7EC865FA}"/>
    <dgm:cxn modelId="{2921D3A1-99BD-4516-814B-16F81B0930F1}" type="presOf" srcId="{D3541F04-3D6A-4D23-8007-7BD7EBFDF1C0}" destId="{6189F867-30F0-4D01-AE55-0C6785DE0D3F}" srcOrd="0" destOrd="0" presId="urn:microsoft.com/office/officeart/2005/8/layout/radial6#1"/>
    <dgm:cxn modelId="{ABEB148D-EA29-4FDE-B8BA-F032AD85FAB1}" type="presOf" srcId="{0DF838A7-B737-417B-89B0-A974F99ECF88}" destId="{7771ECE3-73CE-4D47-BA83-DEC7E004D0AD}" srcOrd="0" destOrd="0" presId="urn:microsoft.com/office/officeart/2005/8/layout/radial6#1"/>
    <dgm:cxn modelId="{3D23B0F5-BD1D-40D1-AC79-F11D16602D5D}" type="presOf" srcId="{FCE9A3F7-C61A-4647-B61F-884CBE54A868}" destId="{E5FABF77-A428-4201-9B72-2ED34B032AD6}" srcOrd="0" destOrd="0" presId="urn:microsoft.com/office/officeart/2005/8/layout/radial6#1"/>
    <dgm:cxn modelId="{C759FCA9-97CB-42B5-B48B-955D20D171E8}" type="presOf" srcId="{87D16D3F-8AE8-4D57-AC91-E8EDBAD7D3C8}" destId="{AA1A083E-7C30-4A94-A372-AB3AE6DAAE17}" srcOrd="0" destOrd="0" presId="urn:microsoft.com/office/officeart/2005/8/layout/radial6#1"/>
    <dgm:cxn modelId="{45970721-2870-478B-8362-37427B0D48BC}" srcId="{40532685-3D7B-4281-97BB-6B2DEF9E64B6}" destId="{D3541F04-3D6A-4D23-8007-7BD7EBFDF1C0}" srcOrd="2" destOrd="0" parTransId="{C1AFE785-BD96-40DE-AA6F-46FA5F4F216B}" sibTransId="{F232524E-554B-4CCB-A44F-BE54395F3976}"/>
    <dgm:cxn modelId="{D1ACEFCA-C394-4885-806C-A4BDBC0420EE}" type="presOf" srcId="{40D87C33-FF3A-42E1-99AA-40DB712D188E}" destId="{E08C223B-AD5A-4963-8212-3F06B6FD5090}" srcOrd="0" destOrd="0" presId="urn:microsoft.com/office/officeart/2005/8/layout/radial6#1"/>
    <dgm:cxn modelId="{B73A80B9-5D7F-4B02-9D13-D40F6AB5F933}" type="presOf" srcId="{CE152159-41FF-4817-B585-3D42EE4BCC0D}" destId="{5F19A516-2FF2-41F8-84EA-131146F5861F}" srcOrd="0" destOrd="0" presId="urn:microsoft.com/office/officeart/2005/8/layout/radial6#1"/>
    <dgm:cxn modelId="{47B1FF8F-B6D9-4A76-9353-6DBDAF84E453}" srcId="{40532685-3D7B-4281-97BB-6B2DEF9E64B6}" destId="{CE152159-41FF-4817-B585-3D42EE4BCC0D}" srcOrd="1" destOrd="0" parTransId="{E3F68AAC-CFD8-4BC2-8A55-54B4D0FF5044}" sibTransId="{C5A419F8-E6CF-4D68-9127-A594BB5066F5}"/>
    <dgm:cxn modelId="{51026792-5751-4F7B-8073-38267F39A8EC}" type="presOf" srcId="{5FCD47E7-0930-401C-A3CD-ED6EBE04FF91}" destId="{BA5AB491-D04E-4910-9FA1-17CF74624A93}" srcOrd="0" destOrd="0" presId="urn:microsoft.com/office/officeart/2005/8/layout/radial6#1"/>
    <dgm:cxn modelId="{B3C8BD60-E883-4159-9FB5-A7A91E80135C}" type="presOf" srcId="{F232524E-554B-4CCB-A44F-BE54395F3976}" destId="{788EBE2E-A542-4F25-9C53-51E609C20CF0}" srcOrd="0" destOrd="0" presId="urn:microsoft.com/office/officeart/2005/8/layout/radial6#1"/>
    <dgm:cxn modelId="{3FF8C9CD-24E2-4B22-89CC-0BACC21D990C}" type="presOf" srcId="{C555E95C-4C82-4287-8155-0EDB7EC865FA}" destId="{66060C83-DBA4-4FEA-B93C-0F036ED0BE57}" srcOrd="0" destOrd="0" presId="urn:microsoft.com/office/officeart/2005/8/layout/radial6#1"/>
    <dgm:cxn modelId="{F77887D3-B282-4494-9A5D-0207AB894EC5}" srcId="{D3C9D010-6544-4DF7-ACD3-35E31820C22C}" destId="{40532685-3D7B-4281-97BB-6B2DEF9E64B6}" srcOrd="0" destOrd="0" parTransId="{8773D99D-1C55-4E0B-B212-133D5D9C1655}" sibTransId="{131CF8B3-43C5-42F5-A6D2-452E46FAFAD4}"/>
    <dgm:cxn modelId="{4A094BB8-547B-44EB-8A7D-19CE87A6C481}" type="presOf" srcId="{DC9E6241-95EA-44E0-9313-5AB9C76576D6}" destId="{CA8DC20F-C16E-420D-A442-30F05B209F6C}" srcOrd="0" destOrd="0" presId="urn:microsoft.com/office/officeart/2005/8/layout/radial6#1"/>
    <dgm:cxn modelId="{1553A3F7-0A6D-40DC-A383-8714BCF70A19}" srcId="{40532685-3D7B-4281-97BB-6B2DEF9E64B6}" destId="{FCE9A3F7-C61A-4647-B61F-884CBE54A868}" srcOrd="4" destOrd="0" parTransId="{6438DB54-0F12-4887-99C4-132360B79372}" sibTransId="{40D87C33-FF3A-42E1-99AA-40DB712D188E}"/>
    <dgm:cxn modelId="{21671D8F-1CCA-4C79-A5FA-70598579D9E7}" type="presParOf" srcId="{0BC84C4B-1825-4FEC-9B6F-9613CDBAE67F}" destId="{A24F5F7F-95CB-4406-9E70-D9D60F262851}" srcOrd="0" destOrd="0" presId="urn:microsoft.com/office/officeart/2005/8/layout/radial6#1"/>
    <dgm:cxn modelId="{F37819AD-4E13-4D54-AC64-B69F435E97D2}" type="presParOf" srcId="{0BC84C4B-1825-4FEC-9B6F-9613CDBAE67F}" destId="{7771ECE3-73CE-4D47-BA83-DEC7E004D0AD}" srcOrd="1" destOrd="0" presId="urn:microsoft.com/office/officeart/2005/8/layout/radial6#1"/>
    <dgm:cxn modelId="{522FD0B7-E22A-4E83-B83D-968E4402A246}" type="presParOf" srcId="{0BC84C4B-1825-4FEC-9B6F-9613CDBAE67F}" destId="{671822CF-8CC9-4603-AC4D-050DF014F354}" srcOrd="2" destOrd="0" presId="urn:microsoft.com/office/officeart/2005/8/layout/radial6#1"/>
    <dgm:cxn modelId="{24675287-0242-43CB-923E-67BD653A391B}" type="presParOf" srcId="{0BC84C4B-1825-4FEC-9B6F-9613CDBAE67F}" destId="{66060C83-DBA4-4FEA-B93C-0F036ED0BE57}" srcOrd="3" destOrd="0" presId="urn:microsoft.com/office/officeart/2005/8/layout/radial6#1"/>
    <dgm:cxn modelId="{1E63135D-DF81-4E20-B425-6E279A555841}" type="presParOf" srcId="{0BC84C4B-1825-4FEC-9B6F-9613CDBAE67F}" destId="{5F19A516-2FF2-41F8-84EA-131146F5861F}" srcOrd="4" destOrd="0" presId="urn:microsoft.com/office/officeart/2005/8/layout/radial6#1"/>
    <dgm:cxn modelId="{AECD8318-0F53-4996-85D4-DA8853CE55CC}" type="presParOf" srcId="{0BC84C4B-1825-4FEC-9B6F-9613CDBAE67F}" destId="{AED57EFC-E376-419F-B5F0-5A7CDC8630A9}" srcOrd="5" destOrd="0" presId="urn:microsoft.com/office/officeart/2005/8/layout/radial6#1"/>
    <dgm:cxn modelId="{0F851CB8-8C26-47BC-ADDA-0B00C72A9EFF}" type="presParOf" srcId="{0BC84C4B-1825-4FEC-9B6F-9613CDBAE67F}" destId="{859E303D-92AC-4359-9044-228469EE3807}" srcOrd="6" destOrd="0" presId="urn:microsoft.com/office/officeart/2005/8/layout/radial6#1"/>
    <dgm:cxn modelId="{76583AD0-BDA8-4ECC-B020-19C264F0B9A1}" type="presParOf" srcId="{0BC84C4B-1825-4FEC-9B6F-9613CDBAE67F}" destId="{6189F867-30F0-4D01-AE55-0C6785DE0D3F}" srcOrd="7" destOrd="0" presId="urn:microsoft.com/office/officeart/2005/8/layout/radial6#1"/>
    <dgm:cxn modelId="{1ADBB2BE-96B3-497F-A681-382D351F38DB}" type="presParOf" srcId="{0BC84C4B-1825-4FEC-9B6F-9613CDBAE67F}" destId="{A7905DEC-5F39-484F-935B-4FBBD44CC0ED}" srcOrd="8" destOrd="0" presId="urn:microsoft.com/office/officeart/2005/8/layout/radial6#1"/>
    <dgm:cxn modelId="{A6B2F5A0-874D-484D-BC2B-FEDBD9BE009A}" type="presParOf" srcId="{0BC84C4B-1825-4FEC-9B6F-9613CDBAE67F}" destId="{788EBE2E-A542-4F25-9C53-51E609C20CF0}" srcOrd="9" destOrd="0" presId="urn:microsoft.com/office/officeart/2005/8/layout/radial6#1"/>
    <dgm:cxn modelId="{2C9FCC2A-4233-4709-B439-1F638D3C6554}" type="presParOf" srcId="{0BC84C4B-1825-4FEC-9B6F-9613CDBAE67F}" destId="{B40B5CFE-F4D9-446A-8CD6-7F735F098BA8}" srcOrd="10" destOrd="0" presId="urn:microsoft.com/office/officeart/2005/8/layout/radial6#1"/>
    <dgm:cxn modelId="{FBB6C39B-F275-44B0-BADF-15C10E06B9F6}" type="presParOf" srcId="{0BC84C4B-1825-4FEC-9B6F-9613CDBAE67F}" destId="{F3251194-59D4-4A31-9E51-359BEC5CE535}" srcOrd="11" destOrd="0" presId="urn:microsoft.com/office/officeart/2005/8/layout/radial6#1"/>
    <dgm:cxn modelId="{69693031-6F32-4CA7-ABF6-8650A56F0CC1}" type="presParOf" srcId="{0BC84C4B-1825-4FEC-9B6F-9613CDBAE67F}" destId="{BA5AB491-D04E-4910-9FA1-17CF74624A93}" srcOrd="12" destOrd="0" presId="urn:microsoft.com/office/officeart/2005/8/layout/radial6#1"/>
    <dgm:cxn modelId="{0F0A6378-AD54-42EA-A0F5-9F7417107CCF}" type="presParOf" srcId="{0BC84C4B-1825-4FEC-9B6F-9613CDBAE67F}" destId="{E5FABF77-A428-4201-9B72-2ED34B032AD6}" srcOrd="13" destOrd="0" presId="urn:microsoft.com/office/officeart/2005/8/layout/radial6#1"/>
    <dgm:cxn modelId="{14712CAD-836B-4783-8D1B-6F1B66167D0B}" type="presParOf" srcId="{0BC84C4B-1825-4FEC-9B6F-9613CDBAE67F}" destId="{25A33EDE-862A-487F-ACDC-658446E37CEC}" srcOrd="14" destOrd="0" presId="urn:microsoft.com/office/officeart/2005/8/layout/radial6#1"/>
    <dgm:cxn modelId="{E8D902AD-7714-4B69-986C-2D149C2920DF}" type="presParOf" srcId="{0BC84C4B-1825-4FEC-9B6F-9613CDBAE67F}" destId="{E08C223B-AD5A-4963-8212-3F06B6FD5090}" srcOrd="15" destOrd="0" presId="urn:microsoft.com/office/officeart/2005/8/layout/radial6#1"/>
    <dgm:cxn modelId="{1FDFF9F2-DD00-4473-9DD2-F8C2D9FD22F5}" type="presParOf" srcId="{0BC84C4B-1825-4FEC-9B6F-9613CDBAE67F}" destId="{CA8DC20F-C16E-420D-A442-30F05B209F6C}" srcOrd="16" destOrd="0" presId="urn:microsoft.com/office/officeart/2005/8/layout/radial6#1"/>
    <dgm:cxn modelId="{CCBB2D46-4D89-42FD-A3CC-0010EB09CF31}" type="presParOf" srcId="{0BC84C4B-1825-4FEC-9B6F-9613CDBAE67F}" destId="{81202E63-C5DD-47D7-A0EA-83955CC6120D}" srcOrd="17" destOrd="0" presId="urn:microsoft.com/office/officeart/2005/8/layout/radial6#1"/>
    <dgm:cxn modelId="{C9BDA464-21C5-4185-A34E-BA592BF59316}" type="presParOf" srcId="{0BC84C4B-1825-4FEC-9B6F-9613CDBAE67F}" destId="{AA1A083E-7C30-4A94-A372-AB3AE6DAAE17}" srcOrd="18" destOrd="0" presId="urn:microsoft.com/office/officeart/2005/8/layout/radial6#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5225FE-6E43-4A8C-BDD4-D70F2478B425}" type="doc">
      <dgm:prSet loTypeId="urn:microsoft.com/office/officeart/2005/8/layout/radial5" loCatId="cycle" qsTypeId="urn:microsoft.com/office/officeart/2005/8/quickstyle/simple1#7" qsCatId="simple" csTypeId="urn:microsoft.com/office/officeart/2005/8/colors/accent1_2#7" csCatId="accent1" phldr="1"/>
      <dgm:spPr/>
      <dgm:t>
        <a:bodyPr/>
        <a:lstStyle/>
        <a:p>
          <a:endParaRPr lang="zh-CN" altLang="en-US"/>
        </a:p>
      </dgm:t>
    </dgm:pt>
    <dgm:pt modelId="{539E2940-D9DD-4F68-A828-FACC8E815FFD}">
      <dgm:prSet phldr="0" custT="1"/>
      <dgm:spPr>
        <a:solidFill>
          <a:schemeClr val="tx2">
            <a:lumMod val="75000"/>
          </a:schemeClr>
        </a:solidFill>
        <a:ln w="127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sz="2800" b="1" dirty="0" smtClean="0">
              <a:solidFill>
                <a:srgbClr val="FF0000"/>
              </a:solidFill>
            </a:rPr>
            <a:t>情境</a:t>
          </a:r>
        </a:p>
      </dgm:t>
    </dgm:pt>
    <dgm:pt modelId="{D2FBCEB9-EA24-4A02-A351-C3597D090DF9}" cxnId="{AD102C39-E4CC-41E6-B47B-4E65525707DC}" type="parTrans">
      <dgm:prSet/>
      <dgm:spPr/>
      <dgm:t>
        <a:bodyPr/>
        <a:lstStyle/>
        <a:p>
          <a:endParaRPr lang="zh-CN" altLang="en-US"/>
        </a:p>
      </dgm:t>
    </dgm:pt>
    <dgm:pt modelId="{500B71CB-04DF-4400-99C9-CD282FDBA37A}" cxnId="{AD102C39-E4CC-41E6-B47B-4E65525707DC}" type="sibTrans">
      <dgm:prSet/>
      <dgm:spPr/>
      <dgm:t>
        <a:bodyPr/>
        <a:lstStyle/>
        <a:p>
          <a:endParaRPr lang="zh-CN" altLang="en-US"/>
        </a:p>
      </dgm:t>
    </dgm:pt>
    <dgm:pt modelId="{3C89B577-41BD-4528-A7EA-1B535A3E40BF}">
      <dgm:prSet phldr="0" custT="0"/>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b="1" dirty="0" smtClean="0">
              <a:solidFill>
                <a:schemeClr val="tx1"/>
              </a:solidFill>
              <a:latin typeface="微软雅黑" panose="020B0503020204020204" charset="-122"/>
              <a:ea typeface="微软雅黑" panose="020B0503020204020204" charset="-122"/>
            </a:rPr>
            <a:t>系统性</a:t>
          </a:r>
        </a:p>
      </dgm:t>
    </dgm:pt>
    <dgm:pt modelId="{8839E86C-4450-47A5-B24F-EB9CC3208017}" cxnId="{A01A47AD-88D8-41FC-B6C6-2AF975F8B2BE}" type="parTrans">
      <dgm:prSet/>
      <dgm:spPr>
        <a:solidFill>
          <a:schemeClr val="tx1"/>
        </a:solidFill>
      </dgm:spPr>
      <dgm:t>
        <a:bodyPr/>
        <a:lstStyle/>
        <a:p>
          <a:endParaRPr lang="zh-CN" altLang="en-US"/>
        </a:p>
      </dgm:t>
    </dgm:pt>
    <dgm:pt modelId="{7FD94C8A-471F-4AB9-8C06-8892E2B3F04F}" cxnId="{A01A47AD-88D8-41FC-B6C6-2AF975F8B2BE}" type="sibTrans">
      <dgm:prSet/>
      <dgm:spPr/>
      <dgm:t>
        <a:bodyPr/>
        <a:lstStyle/>
        <a:p>
          <a:endParaRPr lang="zh-CN" altLang="en-US"/>
        </a:p>
      </dgm:t>
    </dgm:pt>
    <dgm:pt modelId="{D94B3CFE-A422-4C1F-812F-FC7A77EF1160}">
      <dgm:prSet phldr="0" custT="0"/>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b="1" dirty="0" smtClean="0">
              <a:solidFill>
                <a:schemeClr val="tx1"/>
              </a:solidFill>
              <a:latin typeface="微软雅黑" panose="020B0503020204020204" charset="-122"/>
              <a:ea typeface="微软雅黑" panose="020B0503020204020204" charset="-122"/>
            </a:rPr>
            <a:t>适切性</a:t>
          </a:r>
        </a:p>
      </dgm:t>
    </dgm:pt>
    <dgm:pt modelId="{AC77FA89-730E-4AA1-BC0D-AA63E7B4774B}" cxnId="{D00BAB01-E205-497A-B68B-C7DD8437AEA5}" type="parTrans">
      <dgm:prSet/>
      <dgm:spPr>
        <a:solidFill>
          <a:schemeClr val="tx1"/>
        </a:solidFill>
      </dgm:spPr>
      <dgm:t>
        <a:bodyPr/>
        <a:lstStyle/>
        <a:p>
          <a:endParaRPr lang="zh-CN" altLang="en-US"/>
        </a:p>
      </dgm:t>
    </dgm:pt>
    <dgm:pt modelId="{FFF4CD86-FFE0-4D61-B13E-B8C60C5AA804}" cxnId="{D00BAB01-E205-497A-B68B-C7DD8437AEA5}" type="sibTrans">
      <dgm:prSet/>
      <dgm:spPr/>
      <dgm:t>
        <a:bodyPr/>
        <a:lstStyle/>
        <a:p>
          <a:endParaRPr lang="zh-CN" altLang="en-US"/>
        </a:p>
      </dgm:t>
    </dgm:pt>
    <dgm:pt modelId="{94A695D9-B149-4676-A34F-00A72D661A32}">
      <dgm:prSet phldr="0" custT="0"/>
      <dgm:spPr>
        <a:solidFill>
          <a:srgbClr val="FF0000">
            <a:alpha val="50000"/>
          </a:srgbClr>
        </a:solidFill>
        <a:ln w="12700">
          <a:solidFill>
            <a:scrgbClr r="0" g="0" b="0">
              <a:alpha val="50000"/>
            </a:scrgb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b="1" dirty="0" smtClean="0">
              <a:solidFill>
                <a:schemeClr val="tx1"/>
              </a:solidFill>
              <a:latin typeface="微软雅黑" panose="020B0503020204020204" charset="-122"/>
              <a:ea typeface="微软雅黑" panose="020B0503020204020204" charset="-122"/>
            </a:rPr>
            <a:t>生成性</a:t>
          </a:r>
        </a:p>
      </dgm:t>
    </dgm:pt>
    <dgm:pt modelId="{E22126C1-DC63-41BC-80A8-863F5FFFBD7B}" cxnId="{C1781619-976E-4653-A92C-3FD9A8031CE0}" type="parTrans">
      <dgm:prSet/>
      <dgm:spPr>
        <a:solidFill>
          <a:schemeClr val="tx1"/>
        </a:solidFill>
      </dgm:spPr>
      <dgm:t>
        <a:bodyPr/>
        <a:lstStyle/>
        <a:p>
          <a:endParaRPr lang="zh-CN" altLang="en-US"/>
        </a:p>
      </dgm:t>
    </dgm:pt>
    <dgm:pt modelId="{5C91058A-2732-472E-84AF-D3A3DDE502DC}" cxnId="{C1781619-976E-4653-A92C-3FD9A8031CE0}" type="sibTrans">
      <dgm:prSet/>
      <dgm:spPr/>
      <dgm:t>
        <a:bodyPr/>
        <a:lstStyle/>
        <a:p>
          <a:endParaRPr lang="zh-CN" altLang="en-US"/>
        </a:p>
      </dgm:t>
    </dgm:pt>
    <dgm:pt modelId="{46C431C3-8704-4B68-878E-C6773AE22375}">
      <dgm:prSet phldr="0" custT="0"/>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b="1" dirty="0" smtClean="0">
              <a:solidFill>
                <a:schemeClr val="tx1"/>
              </a:solidFill>
              <a:latin typeface="微软雅黑" panose="020B0503020204020204" charset="-122"/>
              <a:ea typeface="微软雅黑" panose="020B0503020204020204" charset="-122"/>
            </a:rPr>
            <a:t>情感性</a:t>
          </a:r>
        </a:p>
      </dgm:t>
    </dgm:pt>
    <dgm:pt modelId="{15EBCCBA-2E94-465D-9A7C-EB54D8D12DB6}" cxnId="{CCC1F337-9FDA-44F8-96A2-6ED75EFBC7C8}" type="parTrans">
      <dgm:prSet/>
      <dgm:spPr>
        <a:solidFill>
          <a:schemeClr val="tx1"/>
        </a:solidFill>
      </dgm:spPr>
      <dgm:t>
        <a:bodyPr/>
        <a:lstStyle/>
        <a:p>
          <a:endParaRPr lang="zh-CN" altLang="en-US"/>
        </a:p>
      </dgm:t>
    </dgm:pt>
    <dgm:pt modelId="{6D06B691-FBC1-4D24-843F-71C3A98979F5}" cxnId="{CCC1F337-9FDA-44F8-96A2-6ED75EFBC7C8}" type="sibTrans">
      <dgm:prSet/>
      <dgm:spPr/>
      <dgm:t>
        <a:bodyPr/>
        <a:lstStyle/>
        <a:p>
          <a:endParaRPr lang="zh-CN" altLang="en-US"/>
        </a:p>
      </dgm:t>
    </dgm:pt>
    <dgm:pt modelId="{04287DB0-7FF9-4EB8-9CC5-401AE2DC8AA3}">
      <dgm:prSet phldr="0" custT="0"/>
      <dgm:spPr>
        <a:solidFill>
          <a:srgbClr val="FF0000">
            <a:alpha val="50000"/>
          </a:srgbClr>
        </a:solidFill>
        <a:ln w="12700" cap="flat">
          <a:solidFill>
            <a:schemeClr val="tx1">
              <a:alpha val="50000"/>
            </a:schemeClr>
          </a:solidFill>
          <a:round/>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b="1" dirty="0" smtClean="0">
              <a:solidFill>
                <a:schemeClr val="tx1"/>
              </a:solidFill>
              <a:latin typeface="隶书" panose="02010509060101010101" pitchFamily="49" charset="-122"/>
              <a:ea typeface="隶书" panose="02010509060101010101" pitchFamily="49" charset="-122"/>
            </a:rPr>
            <a:t>问题性</a:t>
          </a:r>
        </a:p>
      </dgm:t>
    </dgm:pt>
    <dgm:pt modelId="{17095751-BFE1-4AE9-BD58-FB9FACB9B54D}" cxnId="{A7024C6D-7838-462C-8EF4-6C81395E1966}" type="parTrans">
      <dgm:prSet/>
      <dgm:spPr>
        <a:solidFill>
          <a:schemeClr val="tx1"/>
        </a:solidFill>
        <a:ln w="1905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lstStyle/>
        <a:p>
          <a:endParaRPr lang="zh-CN" altLang="en-US"/>
        </a:p>
      </dgm:t>
    </dgm:pt>
    <dgm:pt modelId="{5494BCAC-0E80-44EF-AB7B-10140AF02018}" cxnId="{A7024C6D-7838-462C-8EF4-6C81395E1966}" type="sibTrans">
      <dgm:prSet/>
      <dgm:spPr/>
      <dgm:t>
        <a:bodyPr/>
        <a:lstStyle/>
        <a:p>
          <a:endParaRPr lang="zh-CN" altLang="en-US"/>
        </a:p>
      </dgm:t>
    </dgm:pt>
    <dgm:pt modelId="{04CBBC9D-F9E0-4702-8091-015DCA99643A}">
      <dgm:prSet phldr="0" custT="0"/>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gm:spPr>
      <dgm:t>
        <a:bodyPr vert="horz" wrap="square"/>
        <a:lstStyle/>
        <a:p>
          <a:pPr>
            <a:lnSpc>
              <a:spcPct val="100000"/>
            </a:lnSpc>
            <a:spcBef>
              <a:spcPct val="0"/>
            </a:spcBef>
            <a:spcAft>
              <a:spcPct val="35000"/>
            </a:spcAft>
          </a:pPr>
          <a:r>
            <a:rPr lang="zh-CN" altLang="en-US" b="1" dirty="0" smtClean="0">
              <a:solidFill>
                <a:schemeClr val="tx1"/>
              </a:solidFill>
              <a:latin typeface="微软雅黑" panose="020B0503020204020204" charset="-122"/>
              <a:ea typeface="微软雅黑" panose="020B0503020204020204" charset="-122"/>
            </a:rPr>
            <a:t>学科性</a:t>
          </a:r>
        </a:p>
      </dgm:t>
    </dgm:pt>
    <dgm:pt modelId="{7E802D3B-E81F-46C8-BEFB-4304C7494465}" cxnId="{F7A565D0-664E-48F3-9A55-8F2552002F51}" type="parTrans">
      <dgm:prSet/>
      <dgm:spPr>
        <a:solidFill>
          <a:schemeClr val="tx1"/>
        </a:solidFill>
      </dgm:spPr>
      <dgm:t>
        <a:bodyPr/>
        <a:lstStyle/>
        <a:p>
          <a:endParaRPr lang="zh-CN" altLang="en-US"/>
        </a:p>
      </dgm:t>
    </dgm:pt>
    <dgm:pt modelId="{B08D1015-B5A8-41A0-BAE5-FC286306E6B2}" cxnId="{F7A565D0-664E-48F3-9A55-8F2552002F51}" type="sibTrans">
      <dgm:prSet/>
      <dgm:spPr/>
      <dgm:t>
        <a:bodyPr/>
        <a:lstStyle/>
        <a:p>
          <a:endParaRPr lang="zh-CN" altLang="en-US"/>
        </a:p>
      </dgm:t>
    </dgm:pt>
    <dgm:pt modelId="{74D1954C-02C2-4580-89C9-9904F9C906AE}">
      <dgm:prSet/>
      <dgm:spPr/>
      <dgm:t>
        <a:bodyPr/>
        <a:lstStyle/>
        <a:p>
          <a:endParaRPr lang="zh-CN" altLang="en-US" dirty="0"/>
        </a:p>
      </dgm:t>
    </dgm:pt>
    <dgm:pt modelId="{F5BEA7FD-A178-4F72-AC54-DB3B3C426FA7}" cxnId="{920CD698-3F4B-4859-BFB3-7B050704FF3C}" type="parTrans">
      <dgm:prSet/>
      <dgm:spPr/>
      <dgm:t>
        <a:bodyPr/>
        <a:lstStyle/>
        <a:p>
          <a:endParaRPr lang="zh-CN" altLang="en-US"/>
        </a:p>
      </dgm:t>
    </dgm:pt>
    <dgm:pt modelId="{16F77052-6B08-45E4-A5E3-32CE51346340}" cxnId="{920CD698-3F4B-4859-BFB3-7B050704FF3C}" type="sibTrans">
      <dgm:prSet/>
      <dgm:spPr/>
      <dgm:t>
        <a:bodyPr/>
        <a:lstStyle/>
        <a:p>
          <a:endParaRPr lang="zh-CN" altLang="en-US"/>
        </a:p>
      </dgm:t>
    </dgm:pt>
    <dgm:pt modelId="{72A12F11-5058-48E6-8583-F62B5FBCB0BB}" type="pres">
      <dgm:prSet presAssocID="{105225FE-6E43-4A8C-BDD4-D70F2478B425}" presName="Name0" presStyleCnt="0">
        <dgm:presLayoutVars>
          <dgm:chMax val="1"/>
          <dgm:dir/>
          <dgm:animLvl val="ctr"/>
          <dgm:resizeHandles val="exact"/>
        </dgm:presLayoutVars>
      </dgm:prSet>
      <dgm:spPr/>
      <dgm:t>
        <a:bodyPr/>
        <a:lstStyle/>
        <a:p>
          <a:endParaRPr lang="zh-CN" altLang="en-US"/>
        </a:p>
      </dgm:t>
    </dgm:pt>
    <dgm:pt modelId="{B7BB5DF3-E4BF-47B4-86DF-354DD9F81406}" type="pres">
      <dgm:prSet presAssocID="{539E2940-D9DD-4F68-A828-FACC8E815FFD}" presName="centerShape" presStyleLbl="node0" presStyleIdx="0" presStyleCnt="1"/>
      <dgm:spPr/>
      <dgm:t>
        <a:bodyPr/>
        <a:lstStyle/>
        <a:p>
          <a:endParaRPr lang="zh-CN" altLang="en-US"/>
        </a:p>
      </dgm:t>
    </dgm:pt>
    <dgm:pt modelId="{EE6F5868-DBC6-4B93-A266-1E59D99021C3}" type="pres">
      <dgm:prSet presAssocID="{8839E86C-4450-47A5-B24F-EB9CC3208017}" presName="parTrans" presStyleLbl="sibTrans2D1" presStyleIdx="0" presStyleCnt="6"/>
      <dgm:spPr/>
      <dgm:t>
        <a:bodyPr/>
        <a:lstStyle/>
        <a:p>
          <a:endParaRPr lang="zh-CN" altLang="en-US"/>
        </a:p>
      </dgm:t>
    </dgm:pt>
    <dgm:pt modelId="{809AF3D2-27C0-4EDD-AF3C-609DB9250E51}" type="pres">
      <dgm:prSet presAssocID="{8839E86C-4450-47A5-B24F-EB9CC3208017}" presName="connectorText" presStyleLbl="sibTrans2D1" presStyleIdx="0" presStyleCnt="6"/>
      <dgm:spPr/>
      <dgm:t>
        <a:bodyPr/>
        <a:lstStyle/>
        <a:p>
          <a:endParaRPr lang="zh-CN" altLang="en-US"/>
        </a:p>
      </dgm:t>
    </dgm:pt>
    <dgm:pt modelId="{B73D83D1-5EF6-45CD-9980-1939DFDF349C}" type="pres">
      <dgm:prSet presAssocID="{3C89B577-41BD-4528-A7EA-1B535A3E40BF}" presName="node" presStyleLbl="node1" presStyleIdx="0" presStyleCnt="6" custRadScaleRad="100219" custRadScaleInc="-6865">
        <dgm:presLayoutVars>
          <dgm:bulletEnabled val="1"/>
        </dgm:presLayoutVars>
      </dgm:prSet>
      <dgm:spPr/>
      <dgm:t>
        <a:bodyPr/>
        <a:lstStyle/>
        <a:p>
          <a:endParaRPr lang="zh-CN" altLang="en-US"/>
        </a:p>
      </dgm:t>
    </dgm:pt>
    <dgm:pt modelId="{02A3D7EF-BF56-4D7C-800E-DD389DE91238}" type="pres">
      <dgm:prSet presAssocID="{AC77FA89-730E-4AA1-BC0D-AA63E7B4774B}" presName="parTrans" presStyleLbl="sibTrans2D1" presStyleIdx="1" presStyleCnt="6" custLinFactNeighborX="15846" custLinFactNeighborY="-9889"/>
      <dgm:spPr/>
      <dgm:t>
        <a:bodyPr/>
        <a:lstStyle/>
        <a:p>
          <a:endParaRPr lang="zh-CN" altLang="en-US"/>
        </a:p>
      </dgm:t>
    </dgm:pt>
    <dgm:pt modelId="{6DACB008-ED92-4BDB-B1A0-1A252809D66C}" type="pres">
      <dgm:prSet presAssocID="{AC77FA89-730E-4AA1-BC0D-AA63E7B4774B}" presName="connectorText" presStyleLbl="sibTrans2D1" presStyleIdx="1" presStyleCnt="6"/>
      <dgm:spPr/>
      <dgm:t>
        <a:bodyPr/>
        <a:lstStyle/>
        <a:p>
          <a:endParaRPr lang="zh-CN" altLang="en-US"/>
        </a:p>
      </dgm:t>
    </dgm:pt>
    <dgm:pt modelId="{ACDC9E30-CDEA-4AE4-9BE2-91F516F51578}" type="pres">
      <dgm:prSet presAssocID="{D94B3CFE-A422-4C1F-812F-FC7A77EF1160}" presName="node" presStyleLbl="node1" presStyleIdx="1" presStyleCnt="6">
        <dgm:presLayoutVars>
          <dgm:bulletEnabled val="1"/>
        </dgm:presLayoutVars>
      </dgm:prSet>
      <dgm:spPr/>
      <dgm:t>
        <a:bodyPr/>
        <a:lstStyle/>
        <a:p>
          <a:endParaRPr lang="zh-CN" altLang="en-US"/>
        </a:p>
      </dgm:t>
    </dgm:pt>
    <dgm:pt modelId="{C56571B9-C4AF-4A69-BAAC-1E7289D97AB8}" type="pres">
      <dgm:prSet presAssocID="{E22126C1-DC63-41BC-80A8-863F5FFFBD7B}" presName="parTrans" presStyleLbl="sibTrans2D1" presStyleIdx="2" presStyleCnt="6" custLinFactNeighborX="4189" custLinFactNeighborY="14834"/>
      <dgm:spPr/>
      <dgm:t>
        <a:bodyPr/>
        <a:lstStyle/>
        <a:p>
          <a:endParaRPr lang="zh-CN" altLang="en-US"/>
        </a:p>
      </dgm:t>
    </dgm:pt>
    <dgm:pt modelId="{3A0857BC-F6CD-4B7C-8D7D-410159166BD4}" type="pres">
      <dgm:prSet presAssocID="{E22126C1-DC63-41BC-80A8-863F5FFFBD7B}" presName="connectorText" presStyleLbl="sibTrans2D1" presStyleIdx="2" presStyleCnt="6"/>
      <dgm:spPr/>
      <dgm:t>
        <a:bodyPr/>
        <a:lstStyle/>
        <a:p>
          <a:endParaRPr lang="zh-CN" altLang="en-US"/>
        </a:p>
      </dgm:t>
    </dgm:pt>
    <dgm:pt modelId="{AF54E0C9-A82E-4102-9880-52EE69A1F341}" type="pres">
      <dgm:prSet presAssocID="{94A695D9-B149-4676-A34F-00A72D661A32}" presName="node" presStyleLbl="node1" presStyleIdx="2" presStyleCnt="6" custRadScaleRad="98445" custRadScaleInc="1747">
        <dgm:presLayoutVars>
          <dgm:bulletEnabled val="1"/>
        </dgm:presLayoutVars>
      </dgm:prSet>
      <dgm:spPr/>
      <dgm:t>
        <a:bodyPr/>
        <a:lstStyle/>
        <a:p>
          <a:endParaRPr lang="zh-CN" altLang="en-US"/>
        </a:p>
      </dgm:t>
    </dgm:pt>
    <dgm:pt modelId="{09BD0CDA-145E-4379-B62D-4665EF232A79}" type="pres">
      <dgm:prSet presAssocID="{15EBCCBA-2E94-465D-9A7C-EB54D8D12DB6}" presName="parTrans" presStyleLbl="sibTrans2D1" presStyleIdx="3" presStyleCnt="6" custLinFactNeighborX="-11085" custLinFactNeighborY="12362"/>
      <dgm:spPr/>
      <dgm:t>
        <a:bodyPr/>
        <a:lstStyle/>
        <a:p>
          <a:endParaRPr lang="zh-CN" altLang="en-US"/>
        </a:p>
      </dgm:t>
    </dgm:pt>
    <dgm:pt modelId="{6116BB18-1CC7-46F8-878E-EF5A4ABD3504}" type="pres">
      <dgm:prSet presAssocID="{15EBCCBA-2E94-465D-9A7C-EB54D8D12DB6}" presName="connectorText" presStyleLbl="sibTrans2D1" presStyleIdx="3" presStyleCnt="6"/>
      <dgm:spPr/>
      <dgm:t>
        <a:bodyPr/>
        <a:lstStyle/>
        <a:p>
          <a:endParaRPr lang="zh-CN" altLang="en-US"/>
        </a:p>
      </dgm:t>
    </dgm:pt>
    <dgm:pt modelId="{69BB2BB4-9B9F-4D9F-9D5A-A39F6AC6E66C}" type="pres">
      <dgm:prSet presAssocID="{46C431C3-8704-4B68-878E-C6773AE22375}" presName="node" presStyleLbl="node1" presStyleIdx="3" presStyleCnt="6" custRadScaleRad="98199">
        <dgm:presLayoutVars>
          <dgm:bulletEnabled val="1"/>
        </dgm:presLayoutVars>
      </dgm:prSet>
      <dgm:spPr/>
      <dgm:t>
        <a:bodyPr/>
        <a:lstStyle/>
        <a:p>
          <a:endParaRPr lang="zh-CN" altLang="en-US"/>
        </a:p>
      </dgm:t>
    </dgm:pt>
    <dgm:pt modelId="{603813A5-A104-4590-9734-3AFB1E6DF5BB}" type="pres">
      <dgm:prSet presAssocID="{17095751-BFE1-4AE9-BD58-FB9FACB9B54D}" presName="parTrans" presStyleLbl="sibTrans2D1" presStyleIdx="4" presStyleCnt="6" custScaleX="127630" custLinFactNeighborX="-18214" custLinFactNeighborY="-4945"/>
      <dgm:spPr/>
      <dgm:t>
        <a:bodyPr/>
        <a:lstStyle/>
        <a:p>
          <a:endParaRPr lang="zh-CN" altLang="en-US"/>
        </a:p>
      </dgm:t>
    </dgm:pt>
    <dgm:pt modelId="{579AACBD-2087-445B-BE91-7CCFDA9C542A}" type="pres">
      <dgm:prSet presAssocID="{17095751-BFE1-4AE9-BD58-FB9FACB9B54D}" presName="connectorText" presStyleLbl="sibTrans2D1" presStyleIdx="4" presStyleCnt="6"/>
      <dgm:spPr/>
      <dgm:t>
        <a:bodyPr/>
        <a:lstStyle/>
        <a:p>
          <a:endParaRPr lang="zh-CN" altLang="en-US"/>
        </a:p>
      </dgm:t>
    </dgm:pt>
    <dgm:pt modelId="{59D5B307-7019-492A-AD84-A72602EEEDE6}" type="pres">
      <dgm:prSet presAssocID="{04287DB0-7FF9-4EB8-9CC5-401AE2DC8AA3}" presName="node" presStyleLbl="node1" presStyleIdx="4" presStyleCnt="6" custRadScaleRad="101859" custRadScaleInc="-1627">
        <dgm:presLayoutVars>
          <dgm:bulletEnabled val="1"/>
        </dgm:presLayoutVars>
      </dgm:prSet>
      <dgm:spPr/>
      <dgm:t>
        <a:bodyPr/>
        <a:lstStyle/>
        <a:p>
          <a:endParaRPr lang="zh-CN" altLang="en-US"/>
        </a:p>
      </dgm:t>
    </dgm:pt>
    <dgm:pt modelId="{CED7F85F-559D-4BE4-B2F9-63C53B8194B1}" type="pres">
      <dgm:prSet presAssocID="{7E802D3B-E81F-46C8-BEFB-4304C7494465}" presName="parTrans" presStyleLbl="sibTrans2D1" presStyleIdx="5" presStyleCnt="6"/>
      <dgm:spPr/>
      <dgm:t>
        <a:bodyPr/>
        <a:lstStyle/>
        <a:p>
          <a:endParaRPr lang="zh-CN" altLang="en-US"/>
        </a:p>
      </dgm:t>
    </dgm:pt>
    <dgm:pt modelId="{C363F046-5878-42FC-87BA-BE996D950554}" type="pres">
      <dgm:prSet presAssocID="{7E802D3B-E81F-46C8-BEFB-4304C7494465}" presName="connectorText" presStyleLbl="sibTrans2D1" presStyleIdx="5" presStyleCnt="6"/>
      <dgm:spPr/>
      <dgm:t>
        <a:bodyPr/>
        <a:lstStyle/>
        <a:p>
          <a:endParaRPr lang="zh-CN" altLang="en-US"/>
        </a:p>
      </dgm:t>
    </dgm:pt>
    <dgm:pt modelId="{BB160016-DF39-4A29-B540-A3548B287DAE}" type="pres">
      <dgm:prSet presAssocID="{04CBBC9D-F9E0-4702-8091-015DCA99643A}" presName="node" presStyleLbl="node1" presStyleIdx="5" presStyleCnt="6">
        <dgm:presLayoutVars>
          <dgm:bulletEnabled val="1"/>
        </dgm:presLayoutVars>
      </dgm:prSet>
      <dgm:spPr/>
      <dgm:t>
        <a:bodyPr/>
        <a:lstStyle/>
        <a:p>
          <a:endParaRPr lang="zh-CN" altLang="en-US"/>
        </a:p>
      </dgm:t>
    </dgm:pt>
  </dgm:ptLst>
  <dgm:cxnLst>
    <dgm:cxn modelId="{42359CAC-46A6-431B-82B6-6C0E48B5344E}" type="presOf" srcId="{15EBCCBA-2E94-465D-9A7C-EB54D8D12DB6}" destId="{6116BB18-1CC7-46F8-878E-EF5A4ABD3504}" srcOrd="1" destOrd="0" presId="urn:microsoft.com/office/officeart/2005/8/layout/radial5"/>
    <dgm:cxn modelId="{A7024C6D-7838-462C-8EF4-6C81395E1966}" srcId="{539E2940-D9DD-4F68-A828-FACC8E815FFD}" destId="{04287DB0-7FF9-4EB8-9CC5-401AE2DC8AA3}" srcOrd="4" destOrd="0" parTransId="{17095751-BFE1-4AE9-BD58-FB9FACB9B54D}" sibTransId="{5494BCAC-0E80-44EF-AB7B-10140AF02018}"/>
    <dgm:cxn modelId="{04C3E1EB-F2F1-415D-B307-306BE7AB712C}" type="presOf" srcId="{46C431C3-8704-4B68-878E-C6773AE22375}" destId="{69BB2BB4-9B9F-4D9F-9D5A-A39F6AC6E66C}" srcOrd="0" destOrd="0" presId="urn:microsoft.com/office/officeart/2005/8/layout/radial5"/>
    <dgm:cxn modelId="{C43B26B1-8FF9-4B71-B660-0ED957E336EB}" type="presOf" srcId="{E22126C1-DC63-41BC-80A8-863F5FFFBD7B}" destId="{3A0857BC-F6CD-4B7C-8D7D-410159166BD4}" srcOrd="1" destOrd="0" presId="urn:microsoft.com/office/officeart/2005/8/layout/radial5"/>
    <dgm:cxn modelId="{C8EFDF71-2D55-46E4-8640-E3AF2F24AE47}" type="presOf" srcId="{539E2940-D9DD-4F68-A828-FACC8E815FFD}" destId="{B7BB5DF3-E4BF-47B4-86DF-354DD9F81406}" srcOrd="0" destOrd="0" presId="urn:microsoft.com/office/officeart/2005/8/layout/radial5"/>
    <dgm:cxn modelId="{E6064B70-2D4A-4241-84B4-6CE93C0972DB}" type="presOf" srcId="{04287DB0-7FF9-4EB8-9CC5-401AE2DC8AA3}" destId="{59D5B307-7019-492A-AD84-A72602EEEDE6}" srcOrd="0" destOrd="0" presId="urn:microsoft.com/office/officeart/2005/8/layout/radial5"/>
    <dgm:cxn modelId="{07115F9D-11F5-473A-99A3-F5934F1857F1}" type="presOf" srcId="{D94B3CFE-A422-4C1F-812F-FC7A77EF1160}" destId="{ACDC9E30-CDEA-4AE4-9BE2-91F516F51578}" srcOrd="0" destOrd="0" presId="urn:microsoft.com/office/officeart/2005/8/layout/radial5"/>
    <dgm:cxn modelId="{066CAE19-ECB7-4BBC-8CD7-CD1B5999C998}" type="presOf" srcId="{E22126C1-DC63-41BC-80A8-863F5FFFBD7B}" destId="{C56571B9-C4AF-4A69-BAAC-1E7289D97AB8}" srcOrd="0" destOrd="0" presId="urn:microsoft.com/office/officeart/2005/8/layout/radial5"/>
    <dgm:cxn modelId="{A01A47AD-88D8-41FC-B6C6-2AF975F8B2BE}" srcId="{539E2940-D9DD-4F68-A828-FACC8E815FFD}" destId="{3C89B577-41BD-4528-A7EA-1B535A3E40BF}" srcOrd="0" destOrd="0" parTransId="{8839E86C-4450-47A5-B24F-EB9CC3208017}" sibTransId="{7FD94C8A-471F-4AB9-8C06-8892E2B3F04F}"/>
    <dgm:cxn modelId="{D77FF3E5-33F2-4143-85F0-172D0B344641}" type="presOf" srcId="{8839E86C-4450-47A5-B24F-EB9CC3208017}" destId="{809AF3D2-27C0-4EDD-AF3C-609DB9250E51}" srcOrd="1" destOrd="0" presId="urn:microsoft.com/office/officeart/2005/8/layout/radial5"/>
    <dgm:cxn modelId="{C1781619-976E-4653-A92C-3FD9A8031CE0}" srcId="{539E2940-D9DD-4F68-A828-FACC8E815FFD}" destId="{94A695D9-B149-4676-A34F-00A72D661A32}" srcOrd="2" destOrd="0" parTransId="{E22126C1-DC63-41BC-80A8-863F5FFFBD7B}" sibTransId="{5C91058A-2732-472E-84AF-D3A3DDE502DC}"/>
    <dgm:cxn modelId="{AD102C39-E4CC-41E6-B47B-4E65525707DC}" srcId="{105225FE-6E43-4A8C-BDD4-D70F2478B425}" destId="{539E2940-D9DD-4F68-A828-FACC8E815FFD}" srcOrd="0" destOrd="0" parTransId="{D2FBCEB9-EA24-4A02-A351-C3597D090DF9}" sibTransId="{500B71CB-04DF-4400-99C9-CD282FDBA37A}"/>
    <dgm:cxn modelId="{463E7D8B-A2DD-4DC6-9373-D02AE402F5C0}" type="presOf" srcId="{7E802D3B-E81F-46C8-BEFB-4304C7494465}" destId="{CED7F85F-559D-4BE4-B2F9-63C53B8194B1}" srcOrd="0" destOrd="0" presId="urn:microsoft.com/office/officeart/2005/8/layout/radial5"/>
    <dgm:cxn modelId="{920CD698-3F4B-4859-BFB3-7B050704FF3C}" srcId="{105225FE-6E43-4A8C-BDD4-D70F2478B425}" destId="{74D1954C-02C2-4580-89C9-9904F9C906AE}" srcOrd="1" destOrd="0" parTransId="{F5BEA7FD-A178-4F72-AC54-DB3B3C426FA7}" sibTransId="{16F77052-6B08-45E4-A5E3-32CE51346340}"/>
    <dgm:cxn modelId="{781D82FD-8659-4ACD-9EF7-8C95C112D856}" type="presOf" srcId="{94A695D9-B149-4676-A34F-00A72D661A32}" destId="{AF54E0C9-A82E-4102-9880-52EE69A1F341}" srcOrd="0" destOrd="0" presId="urn:microsoft.com/office/officeart/2005/8/layout/radial5"/>
    <dgm:cxn modelId="{A25BA375-A445-4D65-A5E6-7FF4418DDFEC}" type="presOf" srcId="{3C89B577-41BD-4528-A7EA-1B535A3E40BF}" destId="{B73D83D1-5EF6-45CD-9980-1939DFDF349C}" srcOrd="0" destOrd="0" presId="urn:microsoft.com/office/officeart/2005/8/layout/radial5"/>
    <dgm:cxn modelId="{629FD111-CA08-4AF1-864C-A196535CDE11}" type="presOf" srcId="{15EBCCBA-2E94-465D-9A7C-EB54D8D12DB6}" destId="{09BD0CDA-145E-4379-B62D-4665EF232A79}" srcOrd="0" destOrd="0" presId="urn:microsoft.com/office/officeart/2005/8/layout/radial5"/>
    <dgm:cxn modelId="{C221EA92-9E6D-4C13-A5B8-BE0F3CB5ADE3}" type="presOf" srcId="{8839E86C-4450-47A5-B24F-EB9CC3208017}" destId="{EE6F5868-DBC6-4B93-A266-1E59D99021C3}" srcOrd="0" destOrd="0" presId="urn:microsoft.com/office/officeart/2005/8/layout/radial5"/>
    <dgm:cxn modelId="{CCC1F337-9FDA-44F8-96A2-6ED75EFBC7C8}" srcId="{539E2940-D9DD-4F68-A828-FACC8E815FFD}" destId="{46C431C3-8704-4B68-878E-C6773AE22375}" srcOrd="3" destOrd="0" parTransId="{15EBCCBA-2E94-465D-9A7C-EB54D8D12DB6}" sibTransId="{6D06B691-FBC1-4D24-843F-71C3A98979F5}"/>
    <dgm:cxn modelId="{4E060E15-0211-4F53-A872-B74F721E0AA6}" type="presOf" srcId="{7E802D3B-E81F-46C8-BEFB-4304C7494465}" destId="{C363F046-5878-42FC-87BA-BE996D950554}" srcOrd="1" destOrd="0" presId="urn:microsoft.com/office/officeart/2005/8/layout/radial5"/>
    <dgm:cxn modelId="{326303CF-5719-42B6-B3EC-D8495F95594E}" type="presOf" srcId="{AC77FA89-730E-4AA1-BC0D-AA63E7B4774B}" destId="{02A3D7EF-BF56-4D7C-800E-DD389DE91238}" srcOrd="0" destOrd="0" presId="urn:microsoft.com/office/officeart/2005/8/layout/radial5"/>
    <dgm:cxn modelId="{F7A565D0-664E-48F3-9A55-8F2552002F51}" srcId="{539E2940-D9DD-4F68-A828-FACC8E815FFD}" destId="{04CBBC9D-F9E0-4702-8091-015DCA99643A}" srcOrd="5" destOrd="0" parTransId="{7E802D3B-E81F-46C8-BEFB-4304C7494465}" sibTransId="{B08D1015-B5A8-41A0-BAE5-FC286306E6B2}"/>
    <dgm:cxn modelId="{D5D326CF-E5A9-441B-8EB1-EBC9CBEDA704}" type="presOf" srcId="{105225FE-6E43-4A8C-BDD4-D70F2478B425}" destId="{72A12F11-5058-48E6-8583-F62B5FBCB0BB}" srcOrd="0" destOrd="0" presId="urn:microsoft.com/office/officeart/2005/8/layout/radial5"/>
    <dgm:cxn modelId="{46C31C21-E70D-45F4-89DC-C049A30AF3AF}" type="presOf" srcId="{17095751-BFE1-4AE9-BD58-FB9FACB9B54D}" destId="{603813A5-A104-4590-9734-3AFB1E6DF5BB}" srcOrd="0" destOrd="0" presId="urn:microsoft.com/office/officeart/2005/8/layout/radial5"/>
    <dgm:cxn modelId="{3893EA9C-D5CA-44FF-90AC-AF2456B9B688}" type="presOf" srcId="{AC77FA89-730E-4AA1-BC0D-AA63E7B4774B}" destId="{6DACB008-ED92-4BDB-B1A0-1A252809D66C}" srcOrd="1" destOrd="0" presId="urn:microsoft.com/office/officeart/2005/8/layout/radial5"/>
    <dgm:cxn modelId="{8E107B38-365C-41CD-935E-DF9672B3FC3B}" type="presOf" srcId="{04CBBC9D-F9E0-4702-8091-015DCA99643A}" destId="{BB160016-DF39-4A29-B540-A3548B287DAE}" srcOrd="0" destOrd="0" presId="urn:microsoft.com/office/officeart/2005/8/layout/radial5"/>
    <dgm:cxn modelId="{D00BAB01-E205-497A-B68B-C7DD8437AEA5}" srcId="{539E2940-D9DD-4F68-A828-FACC8E815FFD}" destId="{D94B3CFE-A422-4C1F-812F-FC7A77EF1160}" srcOrd="1" destOrd="0" parTransId="{AC77FA89-730E-4AA1-BC0D-AA63E7B4774B}" sibTransId="{FFF4CD86-FFE0-4D61-B13E-B8C60C5AA804}"/>
    <dgm:cxn modelId="{45846584-2508-4756-86ED-465351D8F622}" type="presOf" srcId="{17095751-BFE1-4AE9-BD58-FB9FACB9B54D}" destId="{579AACBD-2087-445B-BE91-7CCFDA9C542A}" srcOrd="1" destOrd="0" presId="urn:microsoft.com/office/officeart/2005/8/layout/radial5"/>
    <dgm:cxn modelId="{51000335-0F8F-439B-9E7F-70D42A675678}" type="presParOf" srcId="{72A12F11-5058-48E6-8583-F62B5FBCB0BB}" destId="{B7BB5DF3-E4BF-47B4-86DF-354DD9F81406}" srcOrd="0" destOrd="0" presId="urn:microsoft.com/office/officeart/2005/8/layout/radial5"/>
    <dgm:cxn modelId="{685A6A00-904E-4EE0-904D-A7A6D5E910B4}" type="presParOf" srcId="{72A12F11-5058-48E6-8583-F62B5FBCB0BB}" destId="{EE6F5868-DBC6-4B93-A266-1E59D99021C3}" srcOrd="1" destOrd="0" presId="urn:microsoft.com/office/officeart/2005/8/layout/radial5"/>
    <dgm:cxn modelId="{CF35F21B-F5B0-4DDC-A5DD-01D2765A7336}" type="presParOf" srcId="{EE6F5868-DBC6-4B93-A266-1E59D99021C3}" destId="{809AF3D2-27C0-4EDD-AF3C-609DB9250E51}" srcOrd="0" destOrd="0" presId="urn:microsoft.com/office/officeart/2005/8/layout/radial5"/>
    <dgm:cxn modelId="{801AE418-4C36-41D3-BDD1-430078A50C19}" type="presParOf" srcId="{72A12F11-5058-48E6-8583-F62B5FBCB0BB}" destId="{B73D83D1-5EF6-45CD-9980-1939DFDF349C}" srcOrd="2" destOrd="0" presId="urn:microsoft.com/office/officeart/2005/8/layout/radial5"/>
    <dgm:cxn modelId="{DF48A7DA-581A-444F-91D8-48A7ABA888FC}" type="presParOf" srcId="{72A12F11-5058-48E6-8583-F62B5FBCB0BB}" destId="{02A3D7EF-BF56-4D7C-800E-DD389DE91238}" srcOrd="3" destOrd="0" presId="urn:microsoft.com/office/officeart/2005/8/layout/radial5"/>
    <dgm:cxn modelId="{1C4EF07B-8866-42BF-AD31-AEAB57BB001D}" type="presParOf" srcId="{02A3D7EF-BF56-4D7C-800E-DD389DE91238}" destId="{6DACB008-ED92-4BDB-B1A0-1A252809D66C}" srcOrd="0" destOrd="0" presId="urn:microsoft.com/office/officeart/2005/8/layout/radial5"/>
    <dgm:cxn modelId="{1CFC4D4F-0A25-46AB-8388-B2D4F4236992}" type="presParOf" srcId="{72A12F11-5058-48E6-8583-F62B5FBCB0BB}" destId="{ACDC9E30-CDEA-4AE4-9BE2-91F516F51578}" srcOrd="4" destOrd="0" presId="urn:microsoft.com/office/officeart/2005/8/layout/radial5"/>
    <dgm:cxn modelId="{73C70CCD-E1AD-4DDB-AE24-6C16C7D5BF98}" type="presParOf" srcId="{72A12F11-5058-48E6-8583-F62B5FBCB0BB}" destId="{C56571B9-C4AF-4A69-BAAC-1E7289D97AB8}" srcOrd="5" destOrd="0" presId="urn:microsoft.com/office/officeart/2005/8/layout/radial5"/>
    <dgm:cxn modelId="{A2D7BFB6-B19F-4FCD-BAF6-7F68059748A0}" type="presParOf" srcId="{C56571B9-C4AF-4A69-BAAC-1E7289D97AB8}" destId="{3A0857BC-F6CD-4B7C-8D7D-410159166BD4}" srcOrd="0" destOrd="0" presId="urn:microsoft.com/office/officeart/2005/8/layout/radial5"/>
    <dgm:cxn modelId="{B410B97D-5FBE-4D87-9E1F-778074EEC4AE}" type="presParOf" srcId="{72A12F11-5058-48E6-8583-F62B5FBCB0BB}" destId="{AF54E0C9-A82E-4102-9880-52EE69A1F341}" srcOrd="6" destOrd="0" presId="urn:microsoft.com/office/officeart/2005/8/layout/radial5"/>
    <dgm:cxn modelId="{FA07904C-2CC6-454B-98DE-1D5737236E5F}" type="presParOf" srcId="{72A12F11-5058-48E6-8583-F62B5FBCB0BB}" destId="{09BD0CDA-145E-4379-B62D-4665EF232A79}" srcOrd="7" destOrd="0" presId="urn:microsoft.com/office/officeart/2005/8/layout/radial5"/>
    <dgm:cxn modelId="{D047E67D-9D55-4673-AF2E-A6E565DCBFB6}" type="presParOf" srcId="{09BD0CDA-145E-4379-B62D-4665EF232A79}" destId="{6116BB18-1CC7-46F8-878E-EF5A4ABD3504}" srcOrd="0" destOrd="0" presId="urn:microsoft.com/office/officeart/2005/8/layout/radial5"/>
    <dgm:cxn modelId="{CB5FC3AB-6767-4C54-8CCF-4AF6EB15CB4B}" type="presParOf" srcId="{72A12F11-5058-48E6-8583-F62B5FBCB0BB}" destId="{69BB2BB4-9B9F-4D9F-9D5A-A39F6AC6E66C}" srcOrd="8" destOrd="0" presId="urn:microsoft.com/office/officeart/2005/8/layout/radial5"/>
    <dgm:cxn modelId="{331291DD-98EC-46E2-B466-AB9B46BCC1BC}" type="presParOf" srcId="{72A12F11-5058-48E6-8583-F62B5FBCB0BB}" destId="{603813A5-A104-4590-9734-3AFB1E6DF5BB}" srcOrd="9" destOrd="0" presId="urn:microsoft.com/office/officeart/2005/8/layout/radial5"/>
    <dgm:cxn modelId="{0B329C4B-40CF-44F8-AF3D-FD5A9CFDEC5F}" type="presParOf" srcId="{603813A5-A104-4590-9734-3AFB1E6DF5BB}" destId="{579AACBD-2087-445B-BE91-7CCFDA9C542A}" srcOrd="0" destOrd="0" presId="urn:microsoft.com/office/officeart/2005/8/layout/radial5"/>
    <dgm:cxn modelId="{E09D32DD-B229-4230-A143-32D27BE1BA9F}" type="presParOf" srcId="{72A12F11-5058-48E6-8583-F62B5FBCB0BB}" destId="{59D5B307-7019-492A-AD84-A72602EEEDE6}" srcOrd="10" destOrd="0" presId="urn:microsoft.com/office/officeart/2005/8/layout/radial5"/>
    <dgm:cxn modelId="{EA702F41-7CAC-4C98-884D-75743AFE362D}" type="presParOf" srcId="{72A12F11-5058-48E6-8583-F62B5FBCB0BB}" destId="{CED7F85F-559D-4BE4-B2F9-63C53B8194B1}" srcOrd="11" destOrd="0" presId="urn:microsoft.com/office/officeart/2005/8/layout/radial5"/>
    <dgm:cxn modelId="{54189BA4-3625-4BCB-B16A-01B0737A2E4A}" type="presParOf" srcId="{CED7F85F-559D-4BE4-B2F9-63C53B8194B1}" destId="{C363F046-5878-42FC-87BA-BE996D950554}" srcOrd="0" destOrd="0" presId="urn:microsoft.com/office/officeart/2005/8/layout/radial5"/>
    <dgm:cxn modelId="{D1869419-BA77-4148-8BA3-738F4F68E562}" type="presParOf" srcId="{72A12F11-5058-48E6-8583-F62B5FBCB0BB}" destId="{BB160016-DF39-4A29-B540-A3548B287DAE}" srcOrd="12" destOrd="0" presId="urn:microsoft.com/office/officeart/2005/8/layout/radial5"/>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EC45D4-8179-470F-8137-92AC5B84CE3B}" type="doc">
      <dgm:prSet loTypeId="urn:microsoft.com/office/officeart/2005/8/layout/radial5" loCatId="cycle" qsTypeId="urn:microsoft.com/office/officeart/2005/8/quickstyle/simple1#1" qsCatId="simple" csTypeId="urn:microsoft.com/office/officeart/2005/8/colors/accent1_2#1" csCatId="accent1" phldr="1"/>
      <dgm:spPr/>
      <dgm:t>
        <a:bodyPr/>
        <a:lstStyle/>
        <a:p>
          <a:endParaRPr lang="zh-CN" altLang="en-US"/>
        </a:p>
      </dgm:t>
    </dgm:pt>
    <dgm:pt modelId="{920F8EDC-FBA7-43ED-968D-03E9346D79C5}">
      <dgm:prSet phldrT="[文本]" phldr="0" custT="1"/>
      <dgm:spPr>
        <a:solidFill>
          <a:schemeClr val="tx2">
            <a:lumMod val="75000"/>
          </a:schemeClr>
        </a:solidFill>
        <a:ln w="12700">
          <a:solidFill>
            <a:schemeClr val="lt1">
              <a:hueOff val="0"/>
              <a:satOff val="0"/>
              <a:lumOff val="0"/>
              <a:alpha val="50000"/>
            </a:schemeClr>
          </a:solidFill>
        </a:ln>
        <a:effectLst>
          <a:outerShdw blurRad="50800" dist="50800" dir="5400000" algn="ctr" rotWithShape="0">
            <a:schemeClr val="tx1">
              <a:lumMod val="50000"/>
              <a:lumOff val="50000"/>
            </a:schemeClr>
          </a:outerShdw>
        </a:effectLst>
      </dgm:spPr>
      <dgm:t>
        <a:bodyPr vert="horz" wrap="square"/>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a:lnSpc>
              <a:spcPct val="100000"/>
            </a:lnSpc>
            <a:spcBef>
              <a:spcPct val="0"/>
            </a:spcBef>
            <a:spcAft>
              <a:spcPct val="35000"/>
            </a:spcAft>
          </a:pPr>
          <a:r>
            <a:rPr lang="zh-CN" altLang="en-US" sz="2000" b="1" dirty="0">
              <a:solidFill>
                <a:srgbClr val="FF0000"/>
              </a:solidFill>
              <a:latin typeface="微软雅黑" panose="020B0503020204020204" charset="-122"/>
              <a:ea typeface="微软雅黑" panose="020B0503020204020204" charset="-122"/>
            </a:rPr>
            <a:t>主题</a:t>
          </a:r>
        </a:p>
      </dgm:t>
    </dgm:pt>
    <dgm:pt modelId="{C2C212DC-0A8F-42E5-B682-EF0C75BDB838}" cxnId="{13D591BB-AAAC-4094-9EBA-014553934453}" type="parTrans">
      <dgm:prSet/>
      <dgm:spPr/>
      <dgm:t>
        <a:bodyPr/>
        <a:lstStyle/>
        <a:p>
          <a:endParaRPr lang="zh-CN" altLang="en-US"/>
        </a:p>
      </dgm:t>
    </dgm:pt>
    <dgm:pt modelId="{5E42254C-E67F-4BE5-8507-82A5087FF7D2}" cxnId="{13D591BB-AAAC-4094-9EBA-014553934453}" type="sibTrans">
      <dgm:prSet/>
      <dgm:spPr/>
      <dgm:t>
        <a:bodyPr/>
        <a:lstStyle/>
        <a:p>
          <a:endParaRPr lang="zh-CN" altLang="en-US"/>
        </a:p>
      </dgm:t>
    </dgm:pt>
    <dgm:pt modelId="{B65C084A-EC3E-407B-88A3-664A81067E4E}">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bevelB w="152400" h="50800" prst="softRound"/>
        </a:sp3d>
      </dgm:spPr>
      <dgm:t>
        <a:bodyPr vert="horz" wrap="square"/>
        <a:lstStyle/>
        <a:p>
          <a:pPr>
            <a:lnSpc>
              <a:spcPct val="100000"/>
            </a:lnSpc>
            <a:spcBef>
              <a:spcPct val="0"/>
            </a:spcBef>
            <a:spcAft>
              <a:spcPct val="35000"/>
            </a:spcAft>
          </a:pPr>
          <a:r>
            <a:rPr lang="zh-CN" altLang="en-US" sz="2000" b="1" dirty="0">
              <a:solidFill>
                <a:srgbClr val="00B050"/>
              </a:solidFill>
              <a:latin typeface="微软雅黑" panose="020B0503020204020204" charset="-122"/>
              <a:ea typeface="微软雅黑" panose="020B0503020204020204" charset="-122"/>
            </a:rPr>
            <a:t>主境</a:t>
          </a:r>
        </a:p>
      </dgm:t>
    </dgm:pt>
    <dgm:pt modelId="{D1713F46-7C90-4B40-AEE1-28808B0342A2}" cxnId="{E113517C-C947-4F65-A6E1-3E452A178860}" type="parTrans">
      <dgm:prSet/>
      <dgm:spPr>
        <a:solidFill>
          <a:schemeClr val="tx1"/>
        </a:solidFill>
      </dgm:spPr>
      <dgm:t>
        <a:bodyPr/>
        <a:lstStyle/>
        <a:p>
          <a:endParaRPr lang="zh-CN" altLang="en-US"/>
        </a:p>
      </dgm:t>
    </dgm:pt>
    <dgm:pt modelId="{B149F909-8386-472F-A65B-C4A6454EB552}" cxnId="{E113517C-C947-4F65-A6E1-3E452A178860}" type="sibTrans">
      <dgm:prSet/>
      <dgm:spPr/>
      <dgm:t>
        <a:bodyPr/>
        <a:lstStyle/>
        <a:p>
          <a:endParaRPr lang="zh-CN" altLang="en-US"/>
        </a:p>
      </dgm:t>
    </dgm:pt>
    <dgm:pt modelId="{FBD2B04D-10B2-4C4D-A581-CFC24B340306}">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a:solidFill>
                <a:srgbClr val="00B050"/>
              </a:solidFill>
              <a:latin typeface="微软雅黑" panose="020B0503020204020204" charset="-122"/>
              <a:ea typeface="微软雅黑" panose="020B0503020204020204" charset="-122"/>
            </a:rPr>
            <a:t>主体</a:t>
          </a:r>
        </a:p>
      </dgm:t>
    </dgm:pt>
    <dgm:pt modelId="{DA7FC1BA-2CC9-420F-9F60-9190E9F94FBE}" cxnId="{37F0BB9B-B216-4061-9956-9F23D288B2DA}" type="parTrans">
      <dgm:prSet/>
      <dgm:spPr>
        <a:solidFill>
          <a:schemeClr val="tx1"/>
        </a:solidFill>
      </dgm:spPr>
      <dgm:t>
        <a:bodyPr/>
        <a:lstStyle/>
        <a:p>
          <a:endParaRPr lang="zh-CN" altLang="en-US"/>
        </a:p>
      </dgm:t>
    </dgm:pt>
    <dgm:pt modelId="{8D528A88-6B13-4399-9AB0-614CC38D1B39}" cxnId="{37F0BB9B-B216-4061-9956-9F23D288B2DA}" type="sibTrans">
      <dgm:prSet/>
      <dgm:spPr/>
      <dgm:t>
        <a:bodyPr/>
        <a:lstStyle/>
        <a:p>
          <a:endParaRPr lang="zh-CN" altLang="en-US"/>
        </a:p>
      </dgm:t>
    </dgm:pt>
    <dgm:pt modelId="{67D077E5-3625-4E6E-A455-8150BB11994C}">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a:solidFill>
                <a:srgbClr val="00B050"/>
              </a:solidFill>
              <a:latin typeface="微软雅黑" panose="020B0503020204020204" charset="-122"/>
              <a:ea typeface="微软雅黑" panose="020B0503020204020204" charset="-122"/>
            </a:rPr>
            <a:t>主线</a:t>
          </a:r>
        </a:p>
      </dgm:t>
    </dgm:pt>
    <dgm:pt modelId="{844C7E5E-4B30-432E-B30A-B1A5B7B154BB}" cxnId="{7885F37F-BF31-4165-86F3-9753A3F8489F}" type="parTrans">
      <dgm:prSet/>
      <dgm:spPr>
        <a:solidFill>
          <a:schemeClr val="tx1"/>
        </a:solidFill>
      </dgm:spPr>
      <dgm:t>
        <a:bodyPr/>
        <a:lstStyle/>
        <a:p>
          <a:endParaRPr lang="zh-CN" altLang="en-US"/>
        </a:p>
      </dgm:t>
    </dgm:pt>
    <dgm:pt modelId="{40BAB0EF-3770-4A8D-8DFD-C3A879985326}" cxnId="{7885F37F-BF31-4165-86F3-9753A3F8489F}" type="sibTrans">
      <dgm:prSet/>
      <dgm:spPr/>
      <dgm:t>
        <a:bodyPr/>
        <a:lstStyle/>
        <a:p>
          <a:endParaRPr lang="zh-CN" altLang="en-US"/>
        </a:p>
      </dgm:t>
    </dgm:pt>
    <dgm:pt modelId="{AD4AD0AC-B4FE-46CC-9367-0D833C2440AC}">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a:solidFill>
                <a:srgbClr val="00B050"/>
              </a:solidFill>
              <a:latin typeface="微软雅黑" panose="020B0503020204020204" charset="-122"/>
              <a:ea typeface="微软雅黑" panose="020B0503020204020204" charset="-122"/>
            </a:rPr>
            <a:t>主导</a:t>
          </a:r>
        </a:p>
      </dgm:t>
    </dgm:pt>
    <dgm:pt modelId="{98A34767-4306-4AE6-8863-1D38470E0884}" cxnId="{A70A4D00-D6A1-49CE-AE5F-3AB72C1A6862}" type="parTrans">
      <dgm:prSet/>
      <dgm:spPr>
        <a:solidFill>
          <a:schemeClr val="tx1"/>
        </a:solidFill>
      </dgm:spPr>
      <dgm:t>
        <a:bodyPr/>
        <a:lstStyle/>
        <a:p>
          <a:endParaRPr lang="zh-CN" altLang="en-US"/>
        </a:p>
      </dgm:t>
    </dgm:pt>
    <dgm:pt modelId="{329A65F1-38B9-455C-8A0D-AA67E147F400}" cxnId="{A70A4D00-D6A1-49CE-AE5F-3AB72C1A6862}" type="sibTrans">
      <dgm:prSet/>
      <dgm:spPr/>
      <dgm:t>
        <a:bodyPr/>
        <a:lstStyle/>
        <a:p>
          <a:endParaRPr lang="zh-CN" altLang="en-US"/>
        </a:p>
      </dgm:t>
    </dgm:pt>
    <dgm:pt modelId="{666086A8-9D9F-4349-B26E-C4DF6254B2AF}" type="pres">
      <dgm:prSet presAssocID="{69EC45D4-8179-470F-8137-92AC5B84CE3B}" presName="Name0" presStyleCnt="0">
        <dgm:presLayoutVars>
          <dgm:chMax val="1"/>
          <dgm:dir/>
          <dgm:animLvl val="ctr"/>
          <dgm:resizeHandles val="exact"/>
        </dgm:presLayoutVars>
      </dgm:prSet>
      <dgm:spPr/>
      <dgm:t>
        <a:bodyPr/>
        <a:lstStyle/>
        <a:p>
          <a:endParaRPr lang="zh-CN" altLang="en-US"/>
        </a:p>
      </dgm:t>
    </dgm:pt>
    <dgm:pt modelId="{DD4B59D4-67C1-476F-A7C8-68075376402E}" type="pres">
      <dgm:prSet presAssocID="{920F8EDC-FBA7-43ED-968D-03E9346D79C5}" presName="centerShape" presStyleLbl="node0" presStyleIdx="0" presStyleCnt="1" custScaleX="138676"/>
      <dgm:spPr/>
      <dgm:t>
        <a:bodyPr/>
        <a:lstStyle/>
        <a:p>
          <a:endParaRPr lang="zh-CN" altLang="en-US"/>
        </a:p>
      </dgm:t>
    </dgm:pt>
    <dgm:pt modelId="{20827671-5753-40F4-8B4C-5CDCF29B764A}" type="pres">
      <dgm:prSet presAssocID="{D1713F46-7C90-4B40-AEE1-28808B0342A2}" presName="parTrans" presStyleLbl="sibTrans2D1" presStyleIdx="0" presStyleCnt="4" custLinFactNeighborX="-16433" custLinFactNeighborY="-2556"/>
      <dgm:spPr/>
      <dgm:t>
        <a:bodyPr/>
        <a:lstStyle/>
        <a:p>
          <a:endParaRPr lang="zh-CN" altLang="en-US"/>
        </a:p>
      </dgm:t>
    </dgm:pt>
    <dgm:pt modelId="{5C17A6FC-90AD-4CC9-83E8-E0240CA5A1DF}" type="pres">
      <dgm:prSet presAssocID="{D1713F46-7C90-4B40-AEE1-28808B0342A2}" presName="connectorText" presStyleLbl="sibTrans2D1" presStyleIdx="0" presStyleCnt="4"/>
      <dgm:spPr/>
      <dgm:t>
        <a:bodyPr/>
        <a:lstStyle/>
        <a:p>
          <a:endParaRPr lang="zh-CN" altLang="en-US"/>
        </a:p>
      </dgm:t>
    </dgm:pt>
    <dgm:pt modelId="{E6D37B55-2E30-470C-B42C-6C222B4E04E7}" type="pres">
      <dgm:prSet presAssocID="{B65C084A-EC3E-407B-88A3-664A81067E4E}" presName="node" presStyleLbl="node1" presStyleIdx="0" presStyleCnt="4" custScaleX="110798">
        <dgm:presLayoutVars>
          <dgm:bulletEnabled val="1"/>
        </dgm:presLayoutVars>
      </dgm:prSet>
      <dgm:spPr/>
      <dgm:t>
        <a:bodyPr/>
        <a:lstStyle/>
        <a:p>
          <a:endParaRPr lang="zh-CN" altLang="en-US"/>
        </a:p>
      </dgm:t>
    </dgm:pt>
    <dgm:pt modelId="{1401454E-B1F5-425E-825F-EFC1E307044F}" type="pres">
      <dgm:prSet presAssocID="{DA7FC1BA-2CC9-420F-9F60-9190E9F94FBE}" presName="parTrans" presStyleLbl="sibTrans2D1" presStyleIdx="1" presStyleCnt="4"/>
      <dgm:spPr/>
      <dgm:t>
        <a:bodyPr/>
        <a:lstStyle/>
        <a:p>
          <a:endParaRPr lang="zh-CN" altLang="en-US"/>
        </a:p>
      </dgm:t>
    </dgm:pt>
    <dgm:pt modelId="{60CA5E01-33EA-47FE-A95F-7EF37B13061A}" type="pres">
      <dgm:prSet presAssocID="{DA7FC1BA-2CC9-420F-9F60-9190E9F94FBE}" presName="connectorText" presStyleLbl="sibTrans2D1" presStyleIdx="1" presStyleCnt="4"/>
      <dgm:spPr/>
      <dgm:t>
        <a:bodyPr/>
        <a:lstStyle/>
        <a:p>
          <a:endParaRPr lang="zh-CN" altLang="en-US"/>
        </a:p>
      </dgm:t>
    </dgm:pt>
    <dgm:pt modelId="{35FB60DC-EC1E-44F1-A7CB-1EDBBA6074D8}" type="pres">
      <dgm:prSet presAssocID="{FBD2B04D-10B2-4C4D-A581-CFC24B340306}" presName="node" presStyleLbl="node1" presStyleIdx="1" presStyleCnt="4" custScaleX="115250" custScaleY="110859">
        <dgm:presLayoutVars>
          <dgm:bulletEnabled val="1"/>
        </dgm:presLayoutVars>
      </dgm:prSet>
      <dgm:spPr/>
      <dgm:t>
        <a:bodyPr/>
        <a:lstStyle/>
        <a:p>
          <a:endParaRPr lang="zh-CN" altLang="en-US"/>
        </a:p>
      </dgm:t>
    </dgm:pt>
    <dgm:pt modelId="{94E3700D-4B97-4154-94ED-288654EB279D}" type="pres">
      <dgm:prSet presAssocID="{844C7E5E-4B30-432E-B30A-B1A5B7B154BB}" presName="parTrans" presStyleLbl="sibTrans2D1" presStyleIdx="2" presStyleCnt="4"/>
      <dgm:spPr/>
      <dgm:t>
        <a:bodyPr/>
        <a:lstStyle/>
        <a:p>
          <a:endParaRPr lang="zh-CN" altLang="en-US"/>
        </a:p>
      </dgm:t>
    </dgm:pt>
    <dgm:pt modelId="{D1299A46-DCB6-457D-9B30-BA2D7DE324AF}" type="pres">
      <dgm:prSet presAssocID="{844C7E5E-4B30-432E-B30A-B1A5B7B154BB}" presName="connectorText" presStyleLbl="sibTrans2D1" presStyleIdx="2" presStyleCnt="4"/>
      <dgm:spPr/>
      <dgm:t>
        <a:bodyPr/>
        <a:lstStyle/>
        <a:p>
          <a:endParaRPr lang="zh-CN" altLang="en-US"/>
        </a:p>
      </dgm:t>
    </dgm:pt>
    <dgm:pt modelId="{F10A8CDC-BFAA-4923-ABFC-BD70917F7AB3}" type="pres">
      <dgm:prSet presAssocID="{67D077E5-3625-4E6E-A455-8150BB11994C}" presName="node" presStyleLbl="node1" presStyleIdx="2" presStyleCnt="4" custScaleX="107276">
        <dgm:presLayoutVars>
          <dgm:bulletEnabled val="1"/>
        </dgm:presLayoutVars>
      </dgm:prSet>
      <dgm:spPr/>
      <dgm:t>
        <a:bodyPr/>
        <a:lstStyle/>
        <a:p>
          <a:endParaRPr lang="zh-CN" altLang="en-US"/>
        </a:p>
      </dgm:t>
    </dgm:pt>
    <dgm:pt modelId="{A85BCD1C-D60B-42EC-809F-659258ECD196}" type="pres">
      <dgm:prSet presAssocID="{98A34767-4306-4AE6-8863-1D38470E0884}" presName="parTrans" presStyleLbl="sibTrans2D1" presStyleIdx="3" presStyleCnt="4"/>
      <dgm:spPr/>
      <dgm:t>
        <a:bodyPr/>
        <a:lstStyle/>
        <a:p>
          <a:endParaRPr lang="zh-CN" altLang="en-US"/>
        </a:p>
      </dgm:t>
    </dgm:pt>
    <dgm:pt modelId="{0BDC5BD2-5765-4E45-8549-22E8366214FC}" type="pres">
      <dgm:prSet presAssocID="{98A34767-4306-4AE6-8863-1D38470E0884}" presName="connectorText" presStyleLbl="sibTrans2D1" presStyleIdx="3" presStyleCnt="4"/>
      <dgm:spPr/>
      <dgm:t>
        <a:bodyPr/>
        <a:lstStyle/>
        <a:p>
          <a:endParaRPr lang="zh-CN" altLang="en-US"/>
        </a:p>
      </dgm:t>
    </dgm:pt>
    <dgm:pt modelId="{20198361-4776-4637-A620-56B193752B7F}" type="pres">
      <dgm:prSet presAssocID="{AD4AD0AC-B4FE-46CC-9367-0D833C2440AC}" presName="node" presStyleLbl="node1" presStyleIdx="3" presStyleCnt="4" custScaleX="117015" custRadScaleRad="106562" custRadScaleInc="1739">
        <dgm:presLayoutVars>
          <dgm:bulletEnabled val="1"/>
        </dgm:presLayoutVars>
      </dgm:prSet>
      <dgm:spPr/>
      <dgm:t>
        <a:bodyPr/>
        <a:lstStyle/>
        <a:p>
          <a:endParaRPr lang="zh-CN" altLang="en-US"/>
        </a:p>
      </dgm:t>
    </dgm:pt>
  </dgm:ptLst>
  <dgm:cxnLst>
    <dgm:cxn modelId="{37F0BB9B-B216-4061-9956-9F23D288B2DA}" srcId="{920F8EDC-FBA7-43ED-968D-03E9346D79C5}" destId="{FBD2B04D-10B2-4C4D-A581-CFC24B340306}" srcOrd="1" destOrd="0" parTransId="{DA7FC1BA-2CC9-420F-9F60-9190E9F94FBE}" sibTransId="{8D528A88-6B13-4399-9AB0-614CC38D1B39}"/>
    <dgm:cxn modelId="{E113517C-C947-4F65-A6E1-3E452A178860}" srcId="{920F8EDC-FBA7-43ED-968D-03E9346D79C5}" destId="{B65C084A-EC3E-407B-88A3-664A81067E4E}" srcOrd="0" destOrd="0" parTransId="{D1713F46-7C90-4B40-AEE1-28808B0342A2}" sibTransId="{B149F909-8386-472F-A65B-C4A6454EB552}"/>
    <dgm:cxn modelId="{34934E79-18BC-4EA4-9946-E65D37F3ED11}" type="presOf" srcId="{B65C084A-EC3E-407B-88A3-664A81067E4E}" destId="{E6D37B55-2E30-470C-B42C-6C222B4E04E7}" srcOrd="0" destOrd="0" presId="urn:microsoft.com/office/officeart/2005/8/layout/radial5"/>
    <dgm:cxn modelId="{DE41ED14-4EE9-42E5-A5B8-7BF7D5C72DDC}" type="presOf" srcId="{98A34767-4306-4AE6-8863-1D38470E0884}" destId="{A85BCD1C-D60B-42EC-809F-659258ECD196}" srcOrd="0" destOrd="0" presId="urn:microsoft.com/office/officeart/2005/8/layout/radial5"/>
    <dgm:cxn modelId="{CF726AB0-7FB3-49CD-8339-F07995627276}" type="presOf" srcId="{844C7E5E-4B30-432E-B30A-B1A5B7B154BB}" destId="{D1299A46-DCB6-457D-9B30-BA2D7DE324AF}" srcOrd="1" destOrd="0" presId="urn:microsoft.com/office/officeart/2005/8/layout/radial5"/>
    <dgm:cxn modelId="{A70A4D00-D6A1-49CE-AE5F-3AB72C1A6862}" srcId="{920F8EDC-FBA7-43ED-968D-03E9346D79C5}" destId="{AD4AD0AC-B4FE-46CC-9367-0D833C2440AC}" srcOrd="3" destOrd="0" parTransId="{98A34767-4306-4AE6-8863-1D38470E0884}" sibTransId="{329A65F1-38B9-455C-8A0D-AA67E147F400}"/>
    <dgm:cxn modelId="{9B8D8C6F-D2A7-47A3-AB0D-82033960C21A}" type="presOf" srcId="{98A34767-4306-4AE6-8863-1D38470E0884}" destId="{0BDC5BD2-5765-4E45-8549-22E8366214FC}" srcOrd="1" destOrd="0" presId="urn:microsoft.com/office/officeart/2005/8/layout/radial5"/>
    <dgm:cxn modelId="{34BA4D3C-4207-436D-B942-2B28D90A74A4}" type="presOf" srcId="{DA7FC1BA-2CC9-420F-9F60-9190E9F94FBE}" destId="{60CA5E01-33EA-47FE-A95F-7EF37B13061A}" srcOrd="1" destOrd="0" presId="urn:microsoft.com/office/officeart/2005/8/layout/radial5"/>
    <dgm:cxn modelId="{6F54F7A3-93A3-417A-B233-243F987C29F2}" type="presOf" srcId="{D1713F46-7C90-4B40-AEE1-28808B0342A2}" destId="{5C17A6FC-90AD-4CC9-83E8-E0240CA5A1DF}" srcOrd="1" destOrd="0" presId="urn:microsoft.com/office/officeart/2005/8/layout/radial5"/>
    <dgm:cxn modelId="{E781CED9-7C53-414D-A58F-0E523AA06051}" type="presOf" srcId="{DA7FC1BA-2CC9-420F-9F60-9190E9F94FBE}" destId="{1401454E-B1F5-425E-825F-EFC1E307044F}" srcOrd="0" destOrd="0" presId="urn:microsoft.com/office/officeart/2005/8/layout/radial5"/>
    <dgm:cxn modelId="{22AF2BC4-445A-437C-A505-1CC9407465AD}" type="presOf" srcId="{FBD2B04D-10B2-4C4D-A581-CFC24B340306}" destId="{35FB60DC-EC1E-44F1-A7CB-1EDBBA6074D8}" srcOrd="0" destOrd="0" presId="urn:microsoft.com/office/officeart/2005/8/layout/radial5"/>
    <dgm:cxn modelId="{EA2DD21B-14CB-4728-A09D-18E8CC2B3AC5}" type="presOf" srcId="{AD4AD0AC-B4FE-46CC-9367-0D833C2440AC}" destId="{20198361-4776-4637-A620-56B193752B7F}" srcOrd="0" destOrd="0" presId="urn:microsoft.com/office/officeart/2005/8/layout/radial5"/>
    <dgm:cxn modelId="{A991C03E-371F-4DD8-80DF-F4DEE8B16C6C}" type="presOf" srcId="{69EC45D4-8179-470F-8137-92AC5B84CE3B}" destId="{666086A8-9D9F-4349-B26E-C4DF6254B2AF}" srcOrd="0" destOrd="0" presId="urn:microsoft.com/office/officeart/2005/8/layout/radial5"/>
    <dgm:cxn modelId="{903D9EAF-5826-49DC-88C5-A6B0CEB252A6}" type="presOf" srcId="{D1713F46-7C90-4B40-AEE1-28808B0342A2}" destId="{20827671-5753-40F4-8B4C-5CDCF29B764A}" srcOrd="0" destOrd="0" presId="urn:microsoft.com/office/officeart/2005/8/layout/radial5"/>
    <dgm:cxn modelId="{7885F37F-BF31-4165-86F3-9753A3F8489F}" srcId="{920F8EDC-FBA7-43ED-968D-03E9346D79C5}" destId="{67D077E5-3625-4E6E-A455-8150BB11994C}" srcOrd="2" destOrd="0" parTransId="{844C7E5E-4B30-432E-B30A-B1A5B7B154BB}" sibTransId="{40BAB0EF-3770-4A8D-8DFD-C3A879985326}"/>
    <dgm:cxn modelId="{AB032D10-E252-4848-83C4-1FA4257C99CA}" type="presOf" srcId="{67D077E5-3625-4E6E-A455-8150BB11994C}" destId="{F10A8CDC-BFAA-4923-ABFC-BD70917F7AB3}" srcOrd="0" destOrd="0" presId="urn:microsoft.com/office/officeart/2005/8/layout/radial5"/>
    <dgm:cxn modelId="{568B600C-7A73-422E-A31A-CBDBE00ABDB6}" type="presOf" srcId="{844C7E5E-4B30-432E-B30A-B1A5B7B154BB}" destId="{94E3700D-4B97-4154-94ED-288654EB279D}" srcOrd="0" destOrd="0" presId="urn:microsoft.com/office/officeart/2005/8/layout/radial5"/>
    <dgm:cxn modelId="{1CA099E0-EA7A-4E3B-87F3-DD524F58CE14}" type="presOf" srcId="{920F8EDC-FBA7-43ED-968D-03E9346D79C5}" destId="{DD4B59D4-67C1-476F-A7C8-68075376402E}" srcOrd="0" destOrd="0" presId="urn:microsoft.com/office/officeart/2005/8/layout/radial5"/>
    <dgm:cxn modelId="{13D591BB-AAAC-4094-9EBA-014553934453}" srcId="{69EC45D4-8179-470F-8137-92AC5B84CE3B}" destId="{920F8EDC-FBA7-43ED-968D-03E9346D79C5}" srcOrd="0" destOrd="0" parTransId="{C2C212DC-0A8F-42E5-B682-EF0C75BDB838}" sibTransId="{5E42254C-E67F-4BE5-8507-82A5087FF7D2}"/>
    <dgm:cxn modelId="{E8E4FB7E-DFA4-47A7-B7E7-50007AEC728B}" type="presParOf" srcId="{666086A8-9D9F-4349-B26E-C4DF6254B2AF}" destId="{DD4B59D4-67C1-476F-A7C8-68075376402E}" srcOrd="0" destOrd="0" presId="urn:microsoft.com/office/officeart/2005/8/layout/radial5"/>
    <dgm:cxn modelId="{6A3BB511-4917-46F8-88C4-C0F7BBB15391}" type="presParOf" srcId="{666086A8-9D9F-4349-B26E-C4DF6254B2AF}" destId="{20827671-5753-40F4-8B4C-5CDCF29B764A}" srcOrd="1" destOrd="0" presId="urn:microsoft.com/office/officeart/2005/8/layout/radial5"/>
    <dgm:cxn modelId="{680052F2-8061-4739-BF03-B6A368410E4C}" type="presParOf" srcId="{20827671-5753-40F4-8B4C-5CDCF29B764A}" destId="{5C17A6FC-90AD-4CC9-83E8-E0240CA5A1DF}" srcOrd="0" destOrd="0" presId="urn:microsoft.com/office/officeart/2005/8/layout/radial5"/>
    <dgm:cxn modelId="{64D832C4-8798-40EE-AF76-0D81700A9F79}" type="presParOf" srcId="{666086A8-9D9F-4349-B26E-C4DF6254B2AF}" destId="{E6D37B55-2E30-470C-B42C-6C222B4E04E7}" srcOrd="2" destOrd="0" presId="urn:microsoft.com/office/officeart/2005/8/layout/radial5"/>
    <dgm:cxn modelId="{EC0904E2-1FFE-4785-858A-5146FEB933F8}" type="presParOf" srcId="{666086A8-9D9F-4349-B26E-C4DF6254B2AF}" destId="{1401454E-B1F5-425E-825F-EFC1E307044F}" srcOrd="3" destOrd="0" presId="urn:microsoft.com/office/officeart/2005/8/layout/radial5"/>
    <dgm:cxn modelId="{A07E3B9B-4608-4FCC-8DD9-5EF41FDDF01C}" type="presParOf" srcId="{1401454E-B1F5-425E-825F-EFC1E307044F}" destId="{60CA5E01-33EA-47FE-A95F-7EF37B13061A}" srcOrd="0" destOrd="0" presId="urn:microsoft.com/office/officeart/2005/8/layout/radial5"/>
    <dgm:cxn modelId="{341D24E9-1B38-478F-B753-60D06A2ECAC3}" type="presParOf" srcId="{666086A8-9D9F-4349-B26E-C4DF6254B2AF}" destId="{35FB60DC-EC1E-44F1-A7CB-1EDBBA6074D8}" srcOrd="4" destOrd="0" presId="urn:microsoft.com/office/officeart/2005/8/layout/radial5"/>
    <dgm:cxn modelId="{0CDFA1B5-2960-49FC-B7BB-AA67F63F425B}" type="presParOf" srcId="{666086A8-9D9F-4349-B26E-C4DF6254B2AF}" destId="{94E3700D-4B97-4154-94ED-288654EB279D}" srcOrd="5" destOrd="0" presId="urn:microsoft.com/office/officeart/2005/8/layout/radial5"/>
    <dgm:cxn modelId="{3D2AEAD6-5413-4924-855A-10F2B2A82117}" type="presParOf" srcId="{94E3700D-4B97-4154-94ED-288654EB279D}" destId="{D1299A46-DCB6-457D-9B30-BA2D7DE324AF}" srcOrd="0" destOrd="0" presId="urn:microsoft.com/office/officeart/2005/8/layout/radial5"/>
    <dgm:cxn modelId="{548F53F2-406A-4BA6-B2A0-C95F2209D206}" type="presParOf" srcId="{666086A8-9D9F-4349-B26E-C4DF6254B2AF}" destId="{F10A8CDC-BFAA-4923-ABFC-BD70917F7AB3}" srcOrd="6" destOrd="0" presId="urn:microsoft.com/office/officeart/2005/8/layout/radial5"/>
    <dgm:cxn modelId="{373C1CFA-F2E6-4419-A083-CC15574AD432}" type="presParOf" srcId="{666086A8-9D9F-4349-B26E-C4DF6254B2AF}" destId="{A85BCD1C-D60B-42EC-809F-659258ECD196}" srcOrd="7" destOrd="0" presId="urn:microsoft.com/office/officeart/2005/8/layout/radial5"/>
    <dgm:cxn modelId="{F139BF81-6F49-4011-979D-677E63DC4ABD}" type="presParOf" srcId="{A85BCD1C-D60B-42EC-809F-659258ECD196}" destId="{0BDC5BD2-5765-4E45-8549-22E8366214FC}" srcOrd="0" destOrd="0" presId="urn:microsoft.com/office/officeart/2005/8/layout/radial5"/>
    <dgm:cxn modelId="{757AE37B-10AE-44B1-8AFA-9D36D7EB5918}" type="presParOf" srcId="{666086A8-9D9F-4349-B26E-C4DF6254B2AF}" destId="{20198361-4776-4637-A620-56B193752B7F}"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2" loCatId="cycle" qsTypeId="urn:microsoft.com/office/officeart/2005/8/quickstyle/simple1#4" qsCatId="simple" csTypeId="urn:microsoft.com/office/officeart/2005/8/colors/accent1_2#4" csCatId="accent1" phldr="1"/>
      <dgm:spPr/>
      <dgm:t>
        <a:bodyPr/>
        <a:lstStyle/>
        <a:p>
          <a:endParaRPr lang="zh-CN" altLang="en-US"/>
        </a:p>
      </dgm:t>
    </dgm:pt>
    <dgm:pt modelId="{40532685-3D7B-4281-97BB-6B2DEF9E64B6}">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400" b="1" dirty="0" smtClean="0">
              <a:solidFill>
                <a:srgbClr val="FFFF00"/>
              </a:solidFill>
              <a:latin typeface="微软雅黑" panose="020B0503020204020204" charset="-122"/>
              <a:ea typeface="微软雅黑" panose="020B0503020204020204" charset="-122"/>
            </a:rPr>
            <a:t>问题</a:t>
          </a:r>
        </a:p>
      </dgm:t>
    </dgm:pt>
    <dgm:pt modelId="{8773D99D-1C55-4E0B-B212-133D5D9C1655}" cxnId="{D1A382AA-7043-4C1A-911D-A4C817A61226}" type="parTrans">
      <dgm:prSet/>
      <dgm:spPr/>
      <dgm:t>
        <a:bodyPr/>
        <a:lstStyle/>
        <a:p>
          <a:endParaRPr lang="zh-CN" altLang="en-US"/>
        </a:p>
      </dgm:t>
    </dgm:pt>
    <dgm:pt modelId="{131CF8B3-43C5-42F5-A6D2-452E46FAFAD4}" cxnId="{D1A382AA-7043-4C1A-911D-A4C817A61226}" type="sibTrans">
      <dgm:prSet/>
      <dgm:spPr/>
      <dgm:t>
        <a:bodyPr/>
        <a:lstStyle/>
        <a:p>
          <a:endParaRPr lang="zh-CN" altLang="en-US"/>
        </a:p>
      </dgm:t>
    </dgm:pt>
    <dgm:pt modelId="{CE152159-41FF-4817-B585-3D42EE4BCC0D}">
      <dgm:prSet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smtClean="0">
              <a:latin typeface="微软雅黑" panose="020B0503020204020204" charset="-122"/>
              <a:ea typeface="微软雅黑" panose="020B0503020204020204" charset="-122"/>
            </a:rPr>
            <a:t>针对性</a:t>
          </a:r>
        </a:p>
      </dgm:t>
    </dgm:pt>
    <dgm:pt modelId="{E3F68AAC-CFD8-4BC2-8A55-54B4D0FF5044}" cxnId="{64BA397E-A59B-444D-BD88-BB0E0EBD8F41}" type="parTrans">
      <dgm:prSet/>
      <dgm:spPr/>
      <dgm:t>
        <a:bodyPr/>
        <a:lstStyle/>
        <a:p>
          <a:endParaRPr lang="zh-CN" altLang="en-US"/>
        </a:p>
      </dgm:t>
    </dgm:pt>
    <dgm:pt modelId="{C5A419F8-E6CF-4D68-9127-A594BB5066F5}" cxnId="{64BA397E-A59B-444D-BD88-BB0E0EBD8F41}" type="sibTrans">
      <dgm:prSet/>
      <dgm:spPr>
        <a:solidFill>
          <a:schemeClr val="accent6">
            <a:lumMod val="60000"/>
            <a:lumOff val="40000"/>
          </a:schemeClr>
        </a:solidFill>
      </dgm:spPr>
      <dgm:t>
        <a:bodyPr/>
        <a:lstStyle/>
        <a:p>
          <a:endParaRPr lang="zh-CN" altLang="en-US"/>
        </a:p>
      </dgm:t>
    </dgm:pt>
    <dgm:pt modelId="{D3541F04-3D6A-4D23-8007-7BD7EBFDF1C0}">
      <dgm:prSet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smtClean="0">
              <a:solidFill>
                <a:schemeClr val="bg1"/>
              </a:solidFill>
              <a:latin typeface="微软雅黑" panose="020B0503020204020204" charset="-122"/>
              <a:ea typeface="微软雅黑" panose="020B0503020204020204" charset="-122"/>
            </a:rPr>
            <a:t>层次性</a:t>
          </a:r>
        </a:p>
      </dgm:t>
    </dgm:pt>
    <dgm:pt modelId="{C1AFE785-BD96-40DE-AA6F-46FA5F4F216B}" cxnId="{35C48E44-925A-4528-855E-E899BE574EB0}" type="parTrans">
      <dgm:prSet/>
      <dgm:spPr/>
      <dgm:t>
        <a:bodyPr/>
        <a:lstStyle/>
        <a:p>
          <a:endParaRPr lang="zh-CN" altLang="en-US"/>
        </a:p>
      </dgm:t>
    </dgm:pt>
    <dgm:pt modelId="{F232524E-554B-4CCB-A44F-BE54395F3976}" cxnId="{35C48E44-925A-4528-855E-E899BE574EB0}" type="sibTrans">
      <dgm:prSet/>
      <dgm:spPr>
        <a:solidFill>
          <a:schemeClr val="accent6">
            <a:lumMod val="60000"/>
            <a:lumOff val="40000"/>
          </a:schemeClr>
        </a:solidFill>
      </dgm:spPr>
      <dgm:t>
        <a:bodyPr/>
        <a:lstStyle/>
        <a:p>
          <a:endParaRPr lang="zh-CN" altLang="en-US"/>
        </a:p>
      </dgm:t>
    </dgm:pt>
    <dgm:pt modelId="{85489B94-E977-438A-8B47-BB4EC62AF8DE}">
      <dgm:prSet phldrT="[文本]"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smtClean="0">
              <a:latin typeface="微软雅黑" panose="020B0503020204020204" charset="-122"/>
              <a:ea typeface="微软雅黑" panose="020B0503020204020204" charset="-122"/>
            </a:rPr>
            <a:t>生成性</a:t>
          </a:r>
        </a:p>
      </dgm:t>
    </dgm:pt>
    <dgm:pt modelId="{98CC446D-BA98-4648-97DA-D75C6B0E0693}" cxnId="{6D9006FF-6F27-4B85-84E3-EC396F8C872B}" type="parTrans">
      <dgm:prSet/>
      <dgm:spPr/>
      <dgm:t>
        <a:bodyPr/>
        <a:lstStyle/>
        <a:p>
          <a:endParaRPr lang="zh-CN" altLang="en-US"/>
        </a:p>
      </dgm:t>
    </dgm:pt>
    <dgm:pt modelId="{5FCD47E7-0930-401C-A3CD-ED6EBE04FF91}" cxnId="{6D9006FF-6F27-4B85-84E3-EC396F8C872B}" type="sibTrans">
      <dgm:prSet/>
      <dgm:spPr>
        <a:solidFill>
          <a:schemeClr val="accent6">
            <a:lumMod val="60000"/>
            <a:lumOff val="40000"/>
          </a:schemeClr>
        </a:solidFill>
      </dgm:spPr>
      <dgm:t>
        <a:bodyPr/>
        <a:lstStyle/>
        <a:p>
          <a:endParaRPr lang="zh-CN" altLang="en-US"/>
        </a:p>
      </dgm:t>
    </dgm:pt>
    <dgm:pt modelId="{FCE9A3F7-C61A-4647-B61F-884CBE54A868}">
      <dgm:prSet phldrT="[文本]" phldr="0"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000" b="1" dirty="0" smtClean="0">
              <a:latin typeface="微软雅黑" panose="020B0503020204020204" charset="-122"/>
              <a:ea typeface="微软雅黑" panose="020B0503020204020204" charset="-122"/>
            </a:rPr>
            <a:t>开放性</a:t>
          </a:r>
        </a:p>
      </dgm:t>
    </dgm:pt>
    <dgm:pt modelId="{6438DB54-0F12-4887-99C4-132360B79372}" cxnId="{A9439045-4777-4164-AB4D-8D364A1C32C8}" type="parTrans">
      <dgm:prSet/>
      <dgm:spPr/>
      <dgm:t>
        <a:bodyPr/>
        <a:lstStyle/>
        <a:p>
          <a:endParaRPr lang="zh-CN" altLang="en-US"/>
        </a:p>
      </dgm:t>
    </dgm:pt>
    <dgm:pt modelId="{40D87C33-FF3A-42E1-99AA-40DB712D188E}" cxnId="{A9439045-4777-4164-AB4D-8D364A1C32C8}" type="sibTrans">
      <dgm:prSet/>
      <dgm:spPr>
        <a:solidFill>
          <a:schemeClr val="accent6">
            <a:lumMod val="60000"/>
            <a:lumOff val="40000"/>
          </a:schemeClr>
        </a:solidFill>
      </dgm:spPr>
      <dgm:t>
        <a:bodyPr/>
        <a:lstStyle/>
        <a:p>
          <a:endParaRPr lang="zh-CN" altLang="en-US"/>
        </a:p>
      </dgm:t>
    </dgm:pt>
    <dgm:pt modelId="{DC9E6241-95EA-44E0-9313-5AB9C76576D6}">
      <dgm:prSet phldrT="[文本]" phldr="0" custT="1"/>
      <dgm:spPr>
        <a:solidFill>
          <a:schemeClr val="tx2">
            <a:lumMod val="75000"/>
          </a:schemeClr>
        </a:solidFill>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gm:spPr>
      <dgm:t>
        <a:bodyPr vert="horz" wrap="square"/>
        <a:lstStyle/>
        <a:p>
          <a:pPr>
            <a:lnSpc>
              <a:spcPct val="100000"/>
            </a:lnSpc>
            <a:spcBef>
              <a:spcPct val="0"/>
            </a:spcBef>
            <a:spcAft>
              <a:spcPct val="35000"/>
            </a:spcAft>
          </a:pPr>
          <a:r>
            <a:rPr lang="zh-CN" altLang="en-US" sz="2000" b="1" dirty="0" smtClean="0">
              <a:latin typeface="微软雅黑" panose="020B0503020204020204" charset="-122"/>
              <a:ea typeface="微软雅黑" panose="020B0503020204020204" charset="-122"/>
            </a:rPr>
            <a:t>启发性</a:t>
          </a:r>
        </a:p>
      </dgm:t>
    </dgm:pt>
    <dgm:pt modelId="{AD63591A-353D-460B-868E-D59655121F18}" cxnId="{F3D5A8E2-FBE6-476F-B429-55E219E36936}" type="parTrans">
      <dgm:prSet/>
      <dgm:spPr/>
      <dgm:t>
        <a:bodyPr/>
        <a:lstStyle/>
        <a:p>
          <a:endParaRPr lang="zh-CN" altLang="en-US"/>
        </a:p>
      </dgm:t>
    </dgm:pt>
    <dgm:pt modelId="{87D16D3F-8AE8-4D57-AC91-E8EDBAD7D3C8}" cxnId="{F3D5A8E2-FBE6-476F-B429-55E219E36936}" type="sibTrans">
      <dgm:prSet/>
      <dgm:spPr>
        <a:solidFill>
          <a:schemeClr val="accent6">
            <a:lumMod val="60000"/>
            <a:lumOff val="40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dgm:spPr/>
      <dgm:t>
        <a:bodyPr/>
        <a:lstStyle/>
        <a:p>
          <a:endParaRPr lang="zh-CN" altLang="en-US"/>
        </a:p>
      </dgm:t>
    </dgm:pt>
    <dgm:pt modelId="{5F19A516-2FF2-41F8-84EA-131146F5861F}" type="pres">
      <dgm:prSet presAssocID="{CE152159-41FF-4817-B585-3D42EE4BCC0D}" presName="node" presStyleLbl="node1" presStyleIdx="0" presStyleCnt="5"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0" presStyleCnt="5"/>
      <dgm:spPr/>
      <dgm:t>
        <a:bodyPr/>
        <a:lstStyle/>
        <a:p>
          <a:endParaRPr lang="zh-CN" altLang="en-US"/>
        </a:p>
      </dgm:t>
    </dgm:pt>
    <dgm:pt modelId="{6189F867-30F0-4D01-AE55-0C6785DE0D3F}" type="pres">
      <dgm:prSet presAssocID="{D3541F04-3D6A-4D23-8007-7BD7EBFDF1C0}" presName="node" presStyleLbl="node1" presStyleIdx="1" presStyleCnt="5">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1" presStyleCnt="5"/>
      <dgm:spPr/>
      <dgm:t>
        <a:bodyPr/>
        <a:lstStyle/>
        <a:p>
          <a:endParaRPr lang="zh-CN" altLang="en-US"/>
        </a:p>
      </dgm:t>
    </dgm:pt>
    <dgm:pt modelId="{B40B5CFE-F4D9-446A-8CD6-7F735F098BA8}" type="pres">
      <dgm:prSet presAssocID="{85489B94-E977-438A-8B47-BB4EC62AF8DE}" presName="node" presStyleLbl="node1" presStyleIdx="2" presStyleCnt="5">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2" presStyleCnt="5" custLinFactNeighborX="-276" custLinFactNeighborY="-276"/>
      <dgm:spPr/>
      <dgm:t>
        <a:bodyPr/>
        <a:lstStyle/>
        <a:p>
          <a:endParaRPr lang="zh-CN" altLang="en-US"/>
        </a:p>
      </dgm:t>
    </dgm:pt>
    <dgm:pt modelId="{E5FABF77-A428-4201-9B72-2ED34B032AD6}" type="pres">
      <dgm:prSet presAssocID="{FCE9A3F7-C61A-4647-B61F-884CBE54A868}" presName="node" presStyleLbl="node1" presStyleIdx="3" presStyleCnt="5">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3" presStyleCnt="5"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4" presStyleCnt="5"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4" presStyleCnt="5"/>
      <dgm:spPr/>
      <dgm:t>
        <a:bodyPr/>
        <a:lstStyle/>
        <a:p>
          <a:endParaRPr lang="zh-CN" altLang="en-US"/>
        </a:p>
      </dgm:t>
    </dgm:pt>
  </dgm:ptLst>
  <dgm:cxnLst>
    <dgm:cxn modelId="{F3D5A8E2-FBE6-476F-B429-55E219E36936}" srcId="{40532685-3D7B-4281-97BB-6B2DEF9E64B6}" destId="{DC9E6241-95EA-44E0-9313-5AB9C76576D6}" srcOrd="4" destOrd="0" parTransId="{AD63591A-353D-460B-868E-D59655121F18}" sibTransId="{87D16D3F-8AE8-4D57-AC91-E8EDBAD7D3C8}"/>
    <dgm:cxn modelId="{D1A382AA-7043-4C1A-911D-A4C817A61226}" srcId="{D3C9D010-6544-4DF7-ACD3-35E31820C22C}" destId="{40532685-3D7B-4281-97BB-6B2DEF9E64B6}" srcOrd="0" destOrd="0" parTransId="{8773D99D-1C55-4E0B-B212-133D5D9C1655}" sibTransId="{131CF8B3-43C5-42F5-A6D2-452E46FAFAD4}"/>
    <dgm:cxn modelId="{FAFCB77D-2F27-45CA-A1A3-5EE6D8FB8828}" type="presOf" srcId="{F232524E-554B-4CCB-A44F-BE54395F3976}" destId="{788EBE2E-A542-4F25-9C53-51E609C20CF0}" srcOrd="0" destOrd="0" presId="urn:microsoft.com/office/officeart/2005/8/layout/radial6#2"/>
    <dgm:cxn modelId="{35C48E44-925A-4528-855E-E899BE574EB0}" srcId="{40532685-3D7B-4281-97BB-6B2DEF9E64B6}" destId="{D3541F04-3D6A-4D23-8007-7BD7EBFDF1C0}" srcOrd="1" destOrd="0" parTransId="{C1AFE785-BD96-40DE-AA6F-46FA5F4F216B}" sibTransId="{F232524E-554B-4CCB-A44F-BE54395F3976}"/>
    <dgm:cxn modelId="{874218BF-F135-4A5F-A967-B45A2F3B4562}" type="presOf" srcId="{FCE9A3F7-C61A-4647-B61F-884CBE54A868}" destId="{E5FABF77-A428-4201-9B72-2ED34B032AD6}" srcOrd="0" destOrd="0" presId="urn:microsoft.com/office/officeart/2005/8/layout/radial6#2"/>
    <dgm:cxn modelId="{22E09017-1688-4ACB-8069-2179A40EBAFE}" type="presOf" srcId="{CE152159-41FF-4817-B585-3D42EE4BCC0D}" destId="{5F19A516-2FF2-41F8-84EA-131146F5861F}" srcOrd="0" destOrd="0" presId="urn:microsoft.com/office/officeart/2005/8/layout/radial6#2"/>
    <dgm:cxn modelId="{533E5D69-7A64-4F00-ADA0-0E46247EC67B}" type="presOf" srcId="{87D16D3F-8AE8-4D57-AC91-E8EDBAD7D3C8}" destId="{AA1A083E-7C30-4A94-A372-AB3AE6DAAE17}" srcOrd="0" destOrd="0" presId="urn:microsoft.com/office/officeart/2005/8/layout/radial6#2"/>
    <dgm:cxn modelId="{9E7987FF-1DC0-4172-A573-23D12FD5F05A}" type="presOf" srcId="{5FCD47E7-0930-401C-A3CD-ED6EBE04FF91}" destId="{BA5AB491-D04E-4910-9FA1-17CF74624A93}" srcOrd="0" destOrd="0" presId="urn:microsoft.com/office/officeart/2005/8/layout/radial6#2"/>
    <dgm:cxn modelId="{DCE044A7-3DF7-4879-8012-FB3FD0C87BC7}" type="presOf" srcId="{85489B94-E977-438A-8B47-BB4EC62AF8DE}" destId="{B40B5CFE-F4D9-446A-8CD6-7F735F098BA8}" srcOrd="0" destOrd="0" presId="urn:microsoft.com/office/officeart/2005/8/layout/radial6#2"/>
    <dgm:cxn modelId="{15861F99-4D93-4722-8F00-4126B6E15617}" type="presOf" srcId="{40532685-3D7B-4281-97BB-6B2DEF9E64B6}" destId="{A24F5F7F-95CB-4406-9E70-D9D60F262851}" srcOrd="0" destOrd="0" presId="urn:microsoft.com/office/officeart/2005/8/layout/radial6#2"/>
    <dgm:cxn modelId="{A9439045-4777-4164-AB4D-8D364A1C32C8}" srcId="{40532685-3D7B-4281-97BB-6B2DEF9E64B6}" destId="{FCE9A3F7-C61A-4647-B61F-884CBE54A868}" srcOrd="3" destOrd="0" parTransId="{6438DB54-0F12-4887-99C4-132360B79372}" sibTransId="{40D87C33-FF3A-42E1-99AA-40DB712D188E}"/>
    <dgm:cxn modelId="{1E7D7F45-FD4B-458C-A03A-F5EF75BAC206}" type="presOf" srcId="{D3C9D010-6544-4DF7-ACD3-35E31820C22C}" destId="{0BC84C4B-1825-4FEC-9B6F-9613CDBAE67F}" srcOrd="0" destOrd="0" presId="urn:microsoft.com/office/officeart/2005/8/layout/radial6#2"/>
    <dgm:cxn modelId="{6D9006FF-6F27-4B85-84E3-EC396F8C872B}" srcId="{40532685-3D7B-4281-97BB-6B2DEF9E64B6}" destId="{85489B94-E977-438A-8B47-BB4EC62AF8DE}" srcOrd="2" destOrd="0" parTransId="{98CC446D-BA98-4648-97DA-D75C6B0E0693}" sibTransId="{5FCD47E7-0930-401C-A3CD-ED6EBE04FF91}"/>
    <dgm:cxn modelId="{8BC37ADE-C23F-42FB-90A9-4BCA0896E871}" type="presOf" srcId="{DC9E6241-95EA-44E0-9313-5AB9C76576D6}" destId="{CA8DC20F-C16E-420D-A442-30F05B209F6C}" srcOrd="0" destOrd="0" presId="urn:microsoft.com/office/officeart/2005/8/layout/radial6#2"/>
    <dgm:cxn modelId="{55488606-9BF2-45BC-BBD5-D7CCFDC320D3}" type="presOf" srcId="{D3541F04-3D6A-4D23-8007-7BD7EBFDF1C0}" destId="{6189F867-30F0-4D01-AE55-0C6785DE0D3F}" srcOrd="0" destOrd="0" presId="urn:microsoft.com/office/officeart/2005/8/layout/radial6#2"/>
    <dgm:cxn modelId="{F367979C-B04B-47C6-8710-5F98EAF0F7B6}" type="presOf" srcId="{C5A419F8-E6CF-4D68-9127-A594BB5066F5}" destId="{859E303D-92AC-4359-9044-228469EE3807}" srcOrd="0" destOrd="0" presId="urn:microsoft.com/office/officeart/2005/8/layout/radial6#2"/>
    <dgm:cxn modelId="{29965418-1869-4D03-9FC3-068DF68B6566}" type="presOf" srcId="{40D87C33-FF3A-42E1-99AA-40DB712D188E}" destId="{E08C223B-AD5A-4963-8212-3F06B6FD5090}" srcOrd="0" destOrd="0" presId="urn:microsoft.com/office/officeart/2005/8/layout/radial6#2"/>
    <dgm:cxn modelId="{64BA397E-A59B-444D-BD88-BB0E0EBD8F41}" srcId="{40532685-3D7B-4281-97BB-6B2DEF9E64B6}" destId="{CE152159-41FF-4817-B585-3D42EE4BCC0D}" srcOrd="0" destOrd="0" parTransId="{E3F68AAC-CFD8-4BC2-8A55-54B4D0FF5044}" sibTransId="{C5A419F8-E6CF-4D68-9127-A594BB5066F5}"/>
    <dgm:cxn modelId="{3554DF85-1391-4514-B986-8DFBABF95FC3}" type="presParOf" srcId="{0BC84C4B-1825-4FEC-9B6F-9613CDBAE67F}" destId="{A24F5F7F-95CB-4406-9E70-D9D60F262851}" srcOrd="0" destOrd="0" presId="urn:microsoft.com/office/officeart/2005/8/layout/radial6#2"/>
    <dgm:cxn modelId="{AB78D8C6-89AE-4357-A529-50E39AC7C2A9}" type="presParOf" srcId="{0BC84C4B-1825-4FEC-9B6F-9613CDBAE67F}" destId="{5F19A516-2FF2-41F8-84EA-131146F5861F}" srcOrd="1" destOrd="0" presId="urn:microsoft.com/office/officeart/2005/8/layout/radial6#2"/>
    <dgm:cxn modelId="{98C99454-4ED0-4F69-80CA-39046658C2B9}" type="presParOf" srcId="{0BC84C4B-1825-4FEC-9B6F-9613CDBAE67F}" destId="{AED57EFC-E376-419F-B5F0-5A7CDC8630A9}" srcOrd="2" destOrd="0" presId="urn:microsoft.com/office/officeart/2005/8/layout/radial6#2"/>
    <dgm:cxn modelId="{B162BEAD-8DC6-413D-9F0D-CA07F304E21A}" type="presParOf" srcId="{0BC84C4B-1825-4FEC-9B6F-9613CDBAE67F}" destId="{859E303D-92AC-4359-9044-228469EE3807}" srcOrd="3" destOrd="0" presId="urn:microsoft.com/office/officeart/2005/8/layout/radial6#2"/>
    <dgm:cxn modelId="{A55047DE-3ECA-4FBC-B639-FAC08D414440}" type="presParOf" srcId="{0BC84C4B-1825-4FEC-9B6F-9613CDBAE67F}" destId="{6189F867-30F0-4D01-AE55-0C6785DE0D3F}" srcOrd="4" destOrd="0" presId="urn:microsoft.com/office/officeart/2005/8/layout/radial6#2"/>
    <dgm:cxn modelId="{64787127-6E2E-492B-96A2-9966C5AFABAF}" type="presParOf" srcId="{0BC84C4B-1825-4FEC-9B6F-9613CDBAE67F}" destId="{A7905DEC-5F39-484F-935B-4FBBD44CC0ED}" srcOrd="5" destOrd="0" presId="urn:microsoft.com/office/officeart/2005/8/layout/radial6#2"/>
    <dgm:cxn modelId="{68505E77-351E-4919-BD97-B4EC4D04345C}" type="presParOf" srcId="{0BC84C4B-1825-4FEC-9B6F-9613CDBAE67F}" destId="{788EBE2E-A542-4F25-9C53-51E609C20CF0}" srcOrd="6" destOrd="0" presId="urn:microsoft.com/office/officeart/2005/8/layout/radial6#2"/>
    <dgm:cxn modelId="{654B6650-BB63-418B-ACB3-A28C88605D7A}" type="presParOf" srcId="{0BC84C4B-1825-4FEC-9B6F-9613CDBAE67F}" destId="{B40B5CFE-F4D9-446A-8CD6-7F735F098BA8}" srcOrd="7" destOrd="0" presId="urn:microsoft.com/office/officeart/2005/8/layout/radial6#2"/>
    <dgm:cxn modelId="{A6352AB5-7FC7-4089-9474-FA84D9C7C856}" type="presParOf" srcId="{0BC84C4B-1825-4FEC-9B6F-9613CDBAE67F}" destId="{F3251194-59D4-4A31-9E51-359BEC5CE535}" srcOrd="8" destOrd="0" presId="urn:microsoft.com/office/officeart/2005/8/layout/radial6#2"/>
    <dgm:cxn modelId="{61CA9567-E0FD-44A7-B0F4-48F7E01A9AFF}" type="presParOf" srcId="{0BC84C4B-1825-4FEC-9B6F-9613CDBAE67F}" destId="{BA5AB491-D04E-4910-9FA1-17CF74624A93}" srcOrd="9" destOrd="0" presId="urn:microsoft.com/office/officeart/2005/8/layout/radial6#2"/>
    <dgm:cxn modelId="{0E5F39D1-9951-40DA-AC5B-7353E9557E69}" type="presParOf" srcId="{0BC84C4B-1825-4FEC-9B6F-9613CDBAE67F}" destId="{E5FABF77-A428-4201-9B72-2ED34B032AD6}" srcOrd="10" destOrd="0" presId="urn:microsoft.com/office/officeart/2005/8/layout/radial6#2"/>
    <dgm:cxn modelId="{B26BF002-3EF8-42FF-A210-9CADF88BFFCD}" type="presParOf" srcId="{0BC84C4B-1825-4FEC-9B6F-9613CDBAE67F}" destId="{25A33EDE-862A-487F-ACDC-658446E37CEC}" srcOrd="11" destOrd="0" presId="urn:microsoft.com/office/officeart/2005/8/layout/radial6#2"/>
    <dgm:cxn modelId="{A39C0B53-4A09-4450-B686-EA8C443AC39B}" type="presParOf" srcId="{0BC84C4B-1825-4FEC-9B6F-9613CDBAE67F}" destId="{E08C223B-AD5A-4963-8212-3F06B6FD5090}" srcOrd="12" destOrd="0" presId="urn:microsoft.com/office/officeart/2005/8/layout/radial6#2"/>
    <dgm:cxn modelId="{50987822-BA20-4A6A-A2E7-DCF8CDE78FFD}" type="presParOf" srcId="{0BC84C4B-1825-4FEC-9B6F-9613CDBAE67F}" destId="{CA8DC20F-C16E-420D-A442-30F05B209F6C}" srcOrd="13" destOrd="0" presId="urn:microsoft.com/office/officeart/2005/8/layout/radial6#2"/>
    <dgm:cxn modelId="{68EF3546-F0E3-48CD-B34A-B257E306EC05}" type="presParOf" srcId="{0BC84C4B-1825-4FEC-9B6F-9613CDBAE67F}" destId="{81202E63-C5DD-47D7-A0EA-83955CC6120D}" srcOrd="14" destOrd="0" presId="urn:microsoft.com/office/officeart/2005/8/layout/radial6#2"/>
    <dgm:cxn modelId="{DD77FB05-0D90-47E6-AAC2-85558058D7C5}" type="presParOf" srcId="{0BC84C4B-1825-4FEC-9B6F-9613CDBAE67F}" destId="{AA1A083E-7C30-4A94-A372-AB3AE6DAAE17}" srcOrd="15" destOrd="0" presId="urn:microsoft.com/office/officeart/2005/8/layout/radial6#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2" loCatId="cycle" qsTypeId="urn:microsoft.com/office/officeart/2005/8/quickstyle/simple1#4" qsCatId="simple" csTypeId="urn:microsoft.com/office/officeart/2005/8/colors/accent1_2#4" csCatId="accent1" phldr="1"/>
      <dgm:spPr/>
      <dgm:t>
        <a:bodyPr/>
        <a:lstStyle/>
        <a:p>
          <a:endParaRPr lang="zh-CN" altLang="en-US"/>
        </a:p>
      </dgm:t>
    </dgm:pt>
    <dgm:pt modelId="{40532685-3D7B-4281-97BB-6B2DEF9E64B6}">
      <dgm:prSet phldrT="[文本]" phldr="0"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sz="2400" b="1" dirty="0" smtClean="0">
              <a:solidFill>
                <a:srgbClr val="FFFF00"/>
              </a:solidFill>
              <a:latin typeface="微软雅黑" panose="020B0503020204020204" charset="-122"/>
              <a:ea typeface="微软雅黑" panose="020B0503020204020204" charset="-122"/>
            </a:rPr>
            <a:t>问题</a:t>
          </a:r>
        </a:p>
      </dgm:t>
    </dgm:pt>
    <dgm:pt modelId="{8773D99D-1C55-4E0B-B212-133D5D9C1655}" cxnId="{7102C666-15BE-43E5-A78B-4616A2B0AC3C}" type="parTrans">
      <dgm:prSet/>
      <dgm:spPr/>
      <dgm:t>
        <a:bodyPr/>
        <a:lstStyle/>
        <a:p>
          <a:endParaRPr lang="zh-CN" altLang="en-US"/>
        </a:p>
      </dgm:t>
    </dgm:pt>
    <dgm:pt modelId="{131CF8B3-43C5-42F5-A6D2-452E46FAFAD4}" cxnId="{7102C666-15BE-43E5-A78B-4616A2B0AC3C}" type="sibTrans">
      <dgm:prSet/>
      <dgm:spPr/>
      <dgm:t>
        <a:bodyPr/>
        <a:lstStyle/>
        <a:p>
          <a:endParaRPr lang="zh-CN" altLang="en-US"/>
        </a:p>
      </dgm:t>
    </dgm:pt>
    <dgm:pt modelId="{CE152159-41FF-4817-B585-3D42EE4BCC0D}">
      <dgm:prSet phldr="0" custT="0"/>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发现</a:t>
          </a:r>
        </a:p>
      </dgm:t>
    </dgm:pt>
    <dgm:pt modelId="{E3F68AAC-CFD8-4BC2-8A55-54B4D0FF5044}" cxnId="{DB2CE8F3-A082-4100-8D16-206804B3E274}" type="parTrans">
      <dgm:prSet/>
      <dgm:spPr/>
      <dgm:t>
        <a:bodyPr/>
        <a:lstStyle/>
        <a:p>
          <a:endParaRPr lang="zh-CN" altLang="en-US"/>
        </a:p>
      </dgm:t>
    </dgm:pt>
    <dgm:pt modelId="{C5A419F8-E6CF-4D68-9127-A594BB5066F5}" cxnId="{DB2CE8F3-A082-4100-8D16-206804B3E274}" type="sibTrans">
      <dgm:prSet/>
      <dgm:spPr>
        <a:solidFill>
          <a:schemeClr val="accent6">
            <a:lumMod val="60000"/>
            <a:lumOff val="40000"/>
          </a:schemeClr>
        </a:solidFill>
      </dgm:spPr>
      <dgm:t>
        <a:bodyPr/>
        <a:lstStyle/>
        <a:p>
          <a:endParaRPr lang="zh-CN" altLang="en-US"/>
        </a:p>
      </dgm:t>
    </dgm:pt>
    <dgm:pt modelId="{D3541F04-3D6A-4D23-8007-7BD7EBFDF1C0}">
      <dgm:prSet phldr="0" custT="0"/>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分析</a:t>
          </a:r>
        </a:p>
      </dgm:t>
    </dgm:pt>
    <dgm:pt modelId="{C1AFE785-BD96-40DE-AA6F-46FA5F4F216B}" cxnId="{637DD8F3-E7E5-47F7-8FBD-8FE5CBF8612D}" type="parTrans">
      <dgm:prSet/>
      <dgm:spPr/>
      <dgm:t>
        <a:bodyPr/>
        <a:lstStyle/>
        <a:p>
          <a:endParaRPr lang="zh-CN" altLang="en-US"/>
        </a:p>
      </dgm:t>
    </dgm:pt>
    <dgm:pt modelId="{F232524E-554B-4CCB-A44F-BE54395F3976}" cxnId="{637DD8F3-E7E5-47F7-8FBD-8FE5CBF8612D}" type="sibTrans">
      <dgm:prSet/>
      <dgm:spPr>
        <a:solidFill>
          <a:schemeClr val="accent6">
            <a:lumMod val="60000"/>
            <a:lumOff val="40000"/>
          </a:schemeClr>
        </a:solidFill>
      </dgm:spPr>
      <dgm:t>
        <a:bodyPr/>
        <a:lstStyle/>
        <a:p>
          <a:endParaRPr lang="zh-CN" altLang="en-US"/>
        </a:p>
      </dgm:t>
    </dgm:pt>
    <dgm:pt modelId="{85489B94-E977-438A-8B47-BB4EC62AF8DE}">
      <dgm:prSet phldrT="[文本]" phldr="0" custT="0"/>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评价</a:t>
          </a:r>
        </a:p>
      </dgm:t>
    </dgm:pt>
    <dgm:pt modelId="{98CC446D-BA98-4648-97DA-D75C6B0E0693}" cxnId="{2B0DD068-7D0D-49EB-BDE3-97DCE26B7F1B}" type="parTrans">
      <dgm:prSet/>
      <dgm:spPr/>
      <dgm:t>
        <a:bodyPr/>
        <a:lstStyle/>
        <a:p>
          <a:endParaRPr lang="zh-CN" altLang="en-US"/>
        </a:p>
      </dgm:t>
    </dgm:pt>
    <dgm:pt modelId="{5FCD47E7-0930-401C-A3CD-ED6EBE04FF91}" cxnId="{2B0DD068-7D0D-49EB-BDE3-97DCE26B7F1B}" type="sibTrans">
      <dgm:prSet/>
      <dgm:spPr>
        <a:solidFill>
          <a:schemeClr val="accent6">
            <a:lumMod val="60000"/>
            <a:lumOff val="40000"/>
          </a:schemeClr>
        </a:solidFill>
      </dgm:spPr>
      <dgm:t>
        <a:bodyPr/>
        <a:lstStyle/>
        <a:p>
          <a:endParaRPr lang="zh-CN" altLang="en-US"/>
        </a:p>
      </dgm:t>
    </dgm:pt>
    <dgm:pt modelId="{FCE9A3F7-C61A-4647-B61F-884CBE54A868}">
      <dgm:prSet phldrT="[文本]" phldr="0" custT="0"/>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解决</a:t>
          </a:r>
        </a:p>
      </dgm:t>
    </dgm:pt>
    <dgm:pt modelId="{6438DB54-0F12-4887-99C4-132360B79372}" cxnId="{95B61704-5071-43B5-86B6-70B43D5828B0}" type="parTrans">
      <dgm:prSet/>
      <dgm:spPr/>
      <dgm:t>
        <a:bodyPr/>
        <a:lstStyle/>
        <a:p>
          <a:endParaRPr lang="zh-CN" altLang="en-US"/>
        </a:p>
      </dgm:t>
    </dgm:pt>
    <dgm:pt modelId="{40D87C33-FF3A-42E1-99AA-40DB712D188E}" cxnId="{95B61704-5071-43B5-86B6-70B43D5828B0}" type="sibTrans">
      <dgm:prSet/>
      <dgm:spPr>
        <a:solidFill>
          <a:schemeClr val="accent6">
            <a:lumMod val="60000"/>
            <a:lumOff val="40000"/>
          </a:schemeClr>
        </a:solidFill>
      </dgm:spPr>
      <dgm:t>
        <a:bodyPr/>
        <a:lstStyle/>
        <a:p>
          <a:endParaRPr lang="zh-CN" altLang="en-US"/>
        </a:p>
      </dgm:t>
    </dgm:pt>
    <dgm:pt modelId="{DC9E6241-95EA-44E0-9313-5AB9C76576D6}">
      <dgm:prSet phldrT="[文本]" phldr="0" custT="0"/>
      <dgm:spPr>
        <a:solidFill>
          <a:schemeClr val="tx2">
            <a:lumMod val="75000"/>
          </a:schemeClr>
        </a:solidFill>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gm:spPr>
      <dgm:t>
        <a:bodyPr vert="horz" wrap="square"/>
        <a:lstStyle/>
        <a:p>
          <a:pPr>
            <a:lnSpc>
              <a:spcPct val="100000"/>
            </a:lnSpc>
            <a:spcBef>
              <a:spcPct val="0"/>
            </a:spcBef>
            <a:spcAft>
              <a:spcPct val="35000"/>
            </a:spcAft>
          </a:pPr>
          <a:r>
            <a:rPr lang="zh-CN" altLang="en-US" b="1" dirty="0">
              <a:latin typeface="微软雅黑" panose="020B0503020204020204" charset="-122"/>
              <a:ea typeface="微软雅黑" panose="020B0503020204020204" charset="-122"/>
            </a:rPr>
            <a:t>提出</a:t>
          </a:r>
        </a:p>
      </dgm:t>
    </dgm:pt>
    <dgm:pt modelId="{AD63591A-353D-460B-868E-D59655121F18}" cxnId="{5BE94878-A2C8-4A93-A2DD-3716619A3BEE}" type="parTrans">
      <dgm:prSet/>
      <dgm:spPr/>
      <dgm:t>
        <a:bodyPr/>
        <a:lstStyle/>
        <a:p>
          <a:endParaRPr lang="zh-CN" altLang="en-US"/>
        </a:p>
      </dgm:t>
    </dgm:pt>
    <dgm:pt modelId="{87D16D3F-8AE8-4D57-AC91-E8EDBAD7D3C8}" cxnId="{5BE94878-A2C8-4A93-A2DD-3716619A3BEE}" type="sibTrans">
      <dgm:prSet/>
      <dgm:spPr>
        <a:solidFill>
          <a:schemeClr val="accent6">
            <a:lumMod val="60000"/>
            <a:lumOff val="40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dgm:spPr/>
      <dgm:t>
        <a:bodyPr/>
        <a:lstStyle/>
        <a:p>
          <a:endParaRPr lang="zh-CN" altLang="en-US"/>
        </a:p>
      </dgm:t>
    </dgm:pt>
    <dgm:pt modelId="{5F19A516-2FF2-41F8-84EA-131146F5861F}" type="pres">
      <dgm:prSet presAssocID="{CE152159-41FF-4817-B585-3D42EE4BCC0D}" presName="node" presStyleLbl="node1" presStyleIdx="0" presStyleCnt="5"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0" presStyleCnt="5"/>
      <dgm:spPr/>
      <dgm:t>
        <a:bodyPr/>
        <a:lstStyle/>
        <a:p>
          <a:endParaRPr lang="zh-CN" altLang="en-US"/>
        </a:p>
      </dgm:t>
    </dgm:pt>
    <dgm:pt modelId="{6189F867-30F0-4D01-AE55-0C6785DE0D3F}" type="pres">
      <dgm:prSet presAssocID="{D3541F04-3D6A-4D23-8007-7BD7EBFDF1C0}" presName="node" presStyleLbl="node1" presStyleIdx="1" presStyleCnt="5">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1" presStyleCnt="5"/>
      <dgm:spPr/>
      <dgm:t>
        <a:bodyPr/>
        <a:lstStyle/>
        <a:p>
          <a:endParaRPr lang="zh-CN" altLang="en-US"/>
        </a:p>
      </dgm:t>
    </dgm:pt>
    <dgm:pt modelId="{B40B5CFE-F4D9-446A-8CD6-7F735F098BA8}" type="pres">
      <dgm:prSet presAssocID="{85489B94-E977-438A-8B47-BB4EC62AF8DE}" presName="node" presStyleLbl="node1" presStyleIdx="2" presStyleCnt="5">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2" presStyleCnt="5" custLinFactNeighborX="-276" custLinFactNeighborY="-276"/>
      <dgm:spPr/>
      <dgm:t>
        <a:bodyPr/>
        <a:lstStyle/>
        <a:p>
          <a:endParaRPr lang="zh-CN" altLang="en-US"/>
        </a:p>
      </dgm:t>
    </dgm:pt>
    <dgm:pt modelId="{E5FABF77-A428-4201-9B72-2ED34B032AD6}" type="pres">
      <dgm:prSet presAssocID="{FCE9A3F7-C61A-4647-B61F-884CBE54A868}" presName="node" presStyleLbl="node1" presStyleIdx="3" presStyleCnt="5">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3" presStyleCnt="5"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4" presStyleCnt="5"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4" presStyleCnt="5"/>
      <dgm:spPr/>
      <dgm:t>
        <a:bodyPr/>
        <a:lstStyle/>
        <a:p>
          <a:endParaRPr lang="zh-CN" altLang="en-US"/>
        </a:p>
      </dgm:t>
    </dgm:pt>
  </dgm:ptLst>
  <dgm:cxnLst>
    <dgm:cxn modelId="{484F89BE-7149-4CA7-A947-91E75EE8AE06}" type="presOf" srcId="{D3C9D010-6544-4DF7-ACD3-35E31820C22C}" destId="{0BC84C4B-1825-4FEC-9B6F-9613CDBAE67F}" srcOrd="0" destOrd="0" presId="urn:microsoft.com/office/officeart/2005/8/layout/radial6#2"/>
    <dgm:cxn modelId="{8DBCACA6-CF8F-49FF-90F0-924CCDF5AD81}" type="presOf" srcId="{40532685-3D7B-4281-97BB-6B2DEF9E64B6}" destId="{A24F5F7F-95CB-4406-9E70-D9D60F262851}" srcOrd="0" destOrd="0" presId="urn:microsoft.com/office/officeart/2005/8/layout/radial6#2"/>
    <dgm:cxn modelId="{B09AC2F1-4F42-4E1B-ACE0-C14BCEF343A1}" type="presOf" srcId="{F232524E-554B-4CCB-A44F-BE54395F3976}" destId="{788EBE2E-A542-4F25-9C53-51E609C20CF0}" srcOrd="0" destOrd="0" presId="urn:microsoft.com/office/officeart/2005/8/layout/radial6#2"/>
    <dgm:cxn modelId="{5BE94878-A2C8-4A93-A2DD-3716619A3BEE}" srcId="{40532685-3D7B-4281-97BB-6B2DEF9E64B6}" destId="{DC9E6241-95EA-44E0-9313-5AB9C76576D6}" srcOrd="4" destOrd="0" parTransId="{AD63591A-353D-460B-868E-D59655121F18}" sibTransId="{87D16D3F-8AE8-4D57-AC91-E8EDBAD7D3C8}"/>
    <dgm:cxn modelId="{DB2CE8F3-A082-4100-8D16-206804B3E274}" srcId="{40532685-3D7B-4281-97BB-6B2DEF9E64B6}" destId="{CE152159-41FF-4817-B585-3D42EE4BCC0D}" srcOrd="0" destOrd="0" parTransId="{E3F68AAC-CFD8-4BC2-8A55-54B4D0FF5044}" sibTransId="{C5A419F8-E6CF-4D68-9127-A594BB5066F5}"/>
    <dgm:cxn modelId="{95B61704-5071-43B5-86B6-70B43D5828B0}" srcId="{40532685-3D7B-4281-97BB-6B2DEF9E64B6}" destId="{FCE9A3F7-C61A-4647-B61F-884CBE54A868}" srcOrd="3" destOrd="0" parTransId="{6438DB54-0F12-4887-99C4-132360B79372}" sibTransId="{40D87C33-FF3A-42E1-99AA-40DB712D188E}"/>
    <dgm:cxn modelId="{1132F4B0-0EA0-4240-A963-AFD31A7F000D}" type="presOf" srcId="{87D16D3F-8AE8-4D57-AC91-E8EDBAD7D3C8}" destId="{AA1A083E-7C30-4A94-A372-AB3AE6DAAE17}" srcOrd="0" destOrd="0" presId="urn:microsoft.com/office/officeart/2005/8/layout/radial6#2"/>
    <dgm:cxn modelId="{A1B95B8A-8709-455A-BFF5-14634793B49E}" type="presOf" srcId="{5FCD47E7-0930-401C-A3CD-ED6EBE04FF91}" destId="{BA5AB491-D04E-4910-9FA1-17CF74624A93}" srcOrd="0" destOrd="0" presId="urn:microsoft.com/office/officeart/2005/8/layout/radial6#2"/>
    <dgm:cxn modelId="{7102C666-15BE-43E5-A78B-4616A2B0AC3C}" srcId="{D3C9D010-6544-4DF7-ACD3-35E31820C22C}" destId="{40532685-3D7B-4281-97BB-6B2DEF9E64B6}" srcOrd="0" destOrd="0" parTransId="{8773D99D-1C55-4E0B-B212-133D5D9C1655}" sibTransId="{131CF8B3-43C5-42F5-A6D2-452E46FAFAD4}"/>
    <dgm:cxn modelId="{27669DE9-8690-4830-8C63-334EB2C6829E}" type="presOf" srcId="{D3541F04-3D6A-4D23-8007-7BD7EBFDF1C0}" destId="{6189F867-30F0-4D01-AE55-0C6785DE0D3F}" srcOrd="0" destOrd="0" presId="urn:microsoft.com/office/officeart/2005/8/layout/radial6#2"/>
    <dgm:cxn modelId="{4F10B22A-ADA9-4CF1-91D6-ADCAC6E0D4DF}" type="presOf" srcId="{40D87C33-FF3A-42E1-99AA-40DB712D188E}" destId="{E08C223B-AD5A-4963-8212-3F06B6FD5090}" srcOrd="0" destOrd="0" presId="urn:microsoft.com/office/officeart/2005/8/layout/radial6#2"/>
    <dgm:cxn modelId="{5A4BBB00-5AFE-418A-ADAD-EF01D9EE8160}" type="presOf" srcId="{85489B94-E977-438A-8B47-BB4EC62AF8DE}" destId="{B40B5CFE-F4D9-446A-8CD6-7F735F098BA8}" srcOrd="0" destOrd="0" presId="urn:microsoft.com/office/officeart/2005/8/layout/radial6#2"/>
    <dgm:cxn modelId="{C6F0040D-2F09-4810-911D-E82CB3384DE5}" type="presOf" srcId="{C5A419F8-E6CF-4D68-9127-A594BB5066F5}" destId="{859E303D-92AC-4359-9044-228469EE3807}" srcOrd="0" destOrd="0" presId="urn:microsoft.com/office/officeart/2005/8/layout/radial6#2"/>
    <dgm:cxn modelId="{F13C0F1E-FAD6-4185-84AE-D63D8689C558}" type="presOf" srcId="{FCE9A3F7-C61A-4647-B61F-884CBE54A868}" destId="{E5FABF77-A428-4201-9B72-2ED34B032AD6}" srcOrd="0" destOrd="0" presId="urn:microsoft.com/office/officeart/2005/8/layout/radial6#2"/>
    <dgm:cxn modelId="{637DD8F3-E7E5-47F7-8FBD-8FE5CBF8612D}" srcId="{40532685-3D7B-4281-97BB-6B2DEF9E64B6}" destId="{D3541F04-3D6A-4D23-8007-7BD7EBFDF1C0}" srcOrd="1" destOrd="0" parTransId="{C1AFE785-BD96-40DE-AA6F-46FA5F4F216B}" sibTransId="{F232524E-554B-4CCB-A44F-BE54395F3976}"/>
    <dgm:cxn modelId="{78AB2830-E3ED-4947-AE85-6D26DCECFC8A}" type="presOf" srcId="{DC9E6241-95EA-44E0-9313-5AB9C76576D6}" destId="{CA8DC20F-C16E-420D-A442-30F05B209F6C}" srcOrd="0" destOrd="0" presId="urn:microsoft.com/office/officeart/2005/8/layout/radial6#2"/>
    <dgm:cxn modelId="{2B0DD068-7D0D-49EB-BDE3-97DCE26B7F1B}" srcId="{40532685-3D7B-4281-97BB-6B2DEF9E64B6}" destId="{85489B94-E977-438A-8B47-BB4EC62AF8DE}" srcOrd="2" destOrd="0" parTransId="{98CC446D-BA98-4648-97DA-D75C6B0E0693}" sibTransId="{5FCD47E7-0930-401C-A3CD-ED6EBE04FF91}"/>
    <dgm:cxn modelId="{5C7271F7-C703-4D3F-B614-00E5C45E868E}" type="presOf" srcId="{CE152159-41FF-4817-B585-3D42EE4BCC0D}" destId="{5F19A516-2FF2-41F8-84EA-131146F5861F}" srcOrd="0" destOrd="0" presId="urn:microsoft.com/office/officeart/2005/8/layout/radial6#2"/>
    <dgm:cxn modelId="{281B0FEF-D105-4300-800C-9ECC1BF8E1D2}" type="presParOf" srcId="{0BC84C4B-1825-4FEC-9B6F-9613CDBAE67F}" destId="{A24F5F7F-95CB-4406-9E70-D9D60F262851}" srcOrd="0" destOrd="0" presId="urn:microsoft.com/office/officeart/2005/8/layout/radial6#2"/>
    <dgm:cxn modelId="{BD787E9F-4F3E-4BFE-81CD-66F34371461D}" type="presParOf" srcId="{0BC84C4B-1825-4FEC-9B6F-9613CDBAE67F}" destId="{5F19A516-2FF2-41F8-84EA-131146F5861F}" srcOrd="1" destOrd="0" presId="urn:microsoft.com/office/officeart/2005/8/layout/radial6#2"/>
    <dgm:cxn modelId="{17163F39-05BE-4768-813D-0ED128C34590}" type="presParOf" srcId="{0BC84C4B-1825-4FEC-9B6F-9613CDBAE67F}" destId="{AED57EFC-E376-419F-B5F0-5A7CDC8630A9}" srcOrd="2" destOrd="0" presId="urn:microsoft.com/office/officeart/2005/8/layout/radial6#2"/>
    <dgm:cxn modelId="{A1BCD499-FD6C-4281-AFB5-2DD0101A5048}" type="presParOf" srcId="{0BC84C4B-1825-4FEC-9B6F-9613CDBAE67F}" destId="{859E303D-92AC-4359-9044-228469EE3807}" srcOrd="3" destOrd="0" presId="urn:microsoft.com/office/officeart/2005/8/layout/radial6#2"/>
    <dgm:cxn modelId="{2DCA4F1B-5943-4AE7-AA56-E3BEA9A25E0E}" type="presParOf" srcId="{0BC84C4B-1825-4FEC-9B6F-9613CDBAE67F}" destId="{6189F867-30F0-4D01-AE55-0C6785DE0D3F}" srcOrd="4" destOrd="0" presId="urn:microsoft.com/office/officeart/2005/8/layout/radial6#2"/>
    <dgm:cxn modelId="{B94F9449-1402-4683-887B-80F4239CCCE6}" type="presParOf" srcId="{0BC84C4B-1825-4FEC-9B6F-9613CDBAE67F}" destId="{A7905DEC-5F39-484F-935B-4FBBD44CC0ED}" srcOrd="5" destOrd="0" presId="urn:microsoft.com/office/officeart/2005/8/layout/radial6#2"/>
    <dgm:cxn modelId="{EF899C14-A85B-4CFF-AA7A-B9E7B0B396F0}" type="presParOf" srcId="{0BC84C4B-1825-4FEC-9B6F-9613CDBAE67F}" destId="{788EBE2E-A542-4F25-9C53-51E609C20CF0}" srcOrd="6" destOrd="0" presId="urn:microsoft.com/office/officeart/2005/8/layout/radial6#2"/>
    <dgm:cxn modelId="{253AA88C-85A8-4D1E-9F0C-045C00DC0438}" type="presParOf" srcId="{0BC84C4B-1825-4FEC-9B6F-9613CDBAE67F}" destId="{B40B5CFE-F4D9-446A-8CD6-7F735F098BA8}" srcOrd="7" destOrd="0" presId="urn:microsoft.com/office/officeart/2005/8/layout/radial6#2"/>
    <dgm:cxn modelId="{B3B2354F-B3BE-40A7-8AC9-F61058DBB93D}" type="presParOf" srcId="{0BC84C4B-1825-4FEC-9B6F-9613CDBAE67F}" destId="{F3251194-59D4-4A31-9E51-359BEC5CE535}" srcOrd="8" destOrd="0" presId="urn:microsoft.com/office/officeart/2005/8/layout/radial6#2"/>
    <dgm:cxn modelId="{801F8894-9363-440C-89B8-2269B6006EB2}" type="presParOf" srcId="{0BC84C4B-1825-4FEC-9B6F-9613CDBAE67F}" destId="{BA5AB491-D04E-4910-9FA1-17CF74624A93}" srcOrd="9" destOrd="0" presId="urn:microsoft.com/office/officeart/2005/8/layout/radial6#2"/>
    <dgm:cxn modelId="{A225766A-6851-4966-BEA7-848E826ECCD0}" type="presParOf" srcId="{0BC84C4B-1825-4FEC-9B6F-9613CDBAE67F}" destId="{E5FABF77-A428-4201-9B72-2ED34B032AD6}" srcOrd="10" destOrd="0" presId="urn:microsoft.com/office/officeart/2005/8/layout/radial6#2"/>
    <dgm:cxn modelId="{3E67E12D-2CD7-42E4-80B7-AC184CB7851A}" type="presParOf" srcId="{0BC84C4B-1825-4FEC-9B6F-9613CDBAE67F}" destId="{25A33EDE-862A-487F-ACDC-658446E37CEC}" srcOrd="11" destOrd="0" presId="urn:microsoft.com/office/officeart/2005/8/layout/radial6#2"/>
    <dgm:cxn modelId="{B7672169-827C-4A66-B01D-35DA69FEF542}" type="presParOf" srcId="{0BC84C4B-1825-4FEC-9B6F-9613CDBAE67F}" destId="{E08C223B-AD5A-4963-8212-3F06B6FD5090}" srcOrd="12" destOrd="0" presId="urn:microsoft.com/office/officeart/2005/8/layout/radial6#2"/>
    <dgm:cxn modelId="{06CCDFD5-79FE-4425-835A-3742DB57AE11}" type="presParOf" srcId="{0BC84C4B-1825-4FEC-9B6F-9613CDBAE67F}" destId="{CA8DC20F-C16E-420D-A442-30F05B209F6C}" srcOrd="13" destOrd="0" presId="urn:microsoft.com/office/officeart/2005/8/layout/radial6#2"/>
    <dgm:cxn modelId="{77BACE9C-4C00-4FFD-A975-F762F09D1CB5}" type="presParOf" srcId="{0BC84C4B-1825-4FEC-9B6F-9613CDBAE67F}" destId="{81202E63-C5DD-47D7-A0EA-83955CC6120D}" srcOrd="14" destOrd="0" presId="urn:microsoft.com/office/officeart/2005/8/layout/radial6#2"/>
    <dgm:cxn modelId="{D974B0F2-09AD-4176-A7A4-1170CC34683C}" type="presParOf" srcId="{0BC84C4B-1825-4FEC-9B6F-9613CDBAE67F}" destId="{AA1A083E-7C30-4A94-A372-AB3AE6DAAE17}" srcOrd="15" destOrd="0" presId="urn:microsoft.com/office/officeart/2005/8/layout/radial6#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C9D010-6544-4DF7-ACD3-35E31820C22C}" type="doc">
      <dgm:prSet loTypeId="urn:microsoft.com/office/officeart/2005/8/layout/radial6#2" loCatId="cycle" qsTypeId="urn:microsoft.com/office/officeart/2005/8/quickstyle/simple1#4" qsCatId="simple" csTypeId="urn:microsoft.com/office/officeart/2005/8/colors/accent1_2#4" csCatId="accent1" phldr="1"/>
      <dgm:spPr/>
      <dgm:t>
        <a:bodyPr/>
        <a:lstStyle/>
        <a:p>
          <a:endParaRPr lang="zh-CN" altLang="en-US"/>
        </a:p>
      </dgm:t>
    </dgm:pt>
    <dgm:pt modelId="{40532685-3D7B-4281-97BB-6B2DEF9E64B6}">
      <dgm:prSet phldrT="[文本]" custT="1"/>
      <dgm:spPr>
        <a:solidFill>
          <a:srgbClr val="FF0000">
            <a:alpha val="50000"/>
          </a:srgbClr>
        </a:solidFill>
        <a:ln w="12700">
          <a:solidFill>
            <a:schemeClr val="tx1">
              <a:alpha val="50000"/>
            </a:schemeClr>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endParaRPr lang="en-US" altLang="zh-CN" sz="2800" b="1" dirty="0" smtClean="0">
            <a:solidFill>
              <a:srgbClr val="FFFF00"/>
            </a:solidFill>
            <a:latin typeface="微软雅黑" panose="020B0503020204020204" charset="-122"/>
            <a:ea typeface="微软雅黑" panose="020B0503020204020204" charset="-122"/>
          </a:endParaRPr>
        </a:p>
        <a:p>
          <a:r>
            <a:rPr lang="zh-CN" altLang="en-US" sz="2800" b="1" dirty="0" smtClean="0">
              <a:solidFill>
                <a:srgbClr val="FFFF00"/>
              </a:solidFill>
              <a:latin typeface="微软雅黑" panose="020B0503020204020204" charset="-122"/>
              <a:ea typeface="微软雅黑" panose="020B0503020204020204" charset="-122"/>
            </a:rPr>
            <a:t>学习</a:t>
          </a:r>
          <a:endParaRPr lang="en-US" altLang="zh-CN" sz="2800" b="1" dirty="0" smtClean="0">
            <a:solidFill>
              <a:srgbClr val="FFFF00"/>
            </a:solidFill>
            <a:latin typeface="微软雅黑" panose="020B0503020204020204" charset="-122"/>
            <a:ea typeface="微软雅黑" panose="020B0503020204020204" charset="-122"/>
          </a:endParaRPr>
        </a:p>
        <a:p>
          <a:r>
            <a:rPr lang="zh-CN" altLang="en-US" sz="2800" b="1" dirty="0" smtClean="0">
              <a:solidFill>
                <a:srgbClr val="FFFF00"/>
              </a:solidFill>
              <a:latin typeface="微软雅黑" panose="020B0503020204020204" charset="-122"/>
              <a:ea typeface="微软雅黑" panose="020B0503020204020204" charset="-122"/>
            </a:rPr>
            <a:t>活动</a:t>
          </a:r>
          <a:endParaRPr lang="en-US" altLang="zh-CN" sz="2800" b="1" dirty="0" smtClean="0">
            <a:solidFill>
              <a:srgbClr val="FFFF00"/>
            </a:solidFill>
            <a:latin typeface="微软雅黑" panose="020B0503020204020204" charset="-122"/>
            <a:ea typeface="微软雅黑" panose="020B0503020204020204" charset="-122"/>
          </a:endParaRPr>
        </a:p>
        <a:p>
          <a:endParaRPr lang="en-US" altLang="zh-CN" sz="2800" b="1" dirty="0" smtClean="0">
            <a:solidFill>
              <a:srgbClr val="FFFF00"/>
            </a:solidFill>
            <a:latin typeface="微软雅黑" panose="020B0503020204020204" charset="-122"/>
            <a:ea typeface="微软雅黑" panose="020B0503020204020204" charset="-122"/>
          </a:endParaRPr>
        </a:p>
      </dgm:t>
    </dgm:pt>
    <dgm:pt modelId="{8773D99D-1C55-4E0B-B212-133D5D9C1655}" cxnId="{A270C752-D8C9-433E-8CDC-7AC0630887A9}" type="parTrans">
      <dgm:prSet/>
      <dgm:spPr/>
      <dgm:t>
        <a:bodyPr/>
        <a:lstStyle/>
        <a:p>
          <a:endParaRPr lang="zh-CN" altLang="en-US"/>
        </a:p>
      </dgm:t>
    </dgm:pt>
    <dgm:pt modelId="{131CF8B3-43C5-42F5-A6D2-452E46FAFAD4}" cxnId="{A270C752-D8C9-433E-8CDC-7AC0630887A9}" type="sibTrans">
      <dgm:prSet/>
      <dgm:spPr/>
      <dgm:t>
        <a:bodyPr/>
        <a:lstStyle/>
        <a:p>
          <a:endParaRPr lang="zh-CN" altLang="en-US"/>
        </a:p>
      </dgm:t>
    </dgm:pt>
    <dgm:pt modelId="{85489B94-E977-438A-8B47-BB4EC62AF8DE}">
      <dgm:prSet phldrT="[文本]"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2000" b="1" dirty="0" smtClean="0">
              <a:latin typeface="微软雅黑" panose="020B0503020204020204" charset="-122"/>
              <a:ea typeface="微软雅黑" panose="020B0503020204020204" charset="-122"/>
            </a:rPr>
            <a:t>效果</a:t>
          </a:r>
          <a:endParaRPr lang="en-US" altLang="zh-CN" sz="2000" b="1" dirty="0" smtClean="0">
            <a:latin typeface="微软雅黑" panose="020B0503020204020204" charset="-122"/>
            <a:ea typeface="微软雅黑" panose="020B0503020204020204" charset="-122"/>
          </a:endParaRPr>
        </a:p>
        <a:p>
          <a:r>
            <a:rPr lang="zh-CN" altLang="en-US" sz="2000" b="1" dirty="0" smtClean="0">
              <a:latin typeface="微软雅黑" panose="020B0503020204020204" charset="-122"/>
              <a:ea typeface="微软雅黑" panose="020B0503020204020204" charset="-122"/>
            </a:rPr>
            <a:t>检测</a:t>
          </a:r>
          <a:endParaRPr lang="zh-CN" altLang="en-US" sz="2000" b="1" dirty="0">
            <a:latin typeface="微软雅黑" panose="020B0503020204020204" charset="-122"/>
            <a:ea typeface="微软雅黑" panose="020B0503020204020204" charset="-122"/>
          </a:endParaRPr>
        </a:p>
      </dgm:t>
    </dgm:pt>
    <dgm:pt modelId="{98CC446D-BA98-4648-97DA-D75C6B0E0693}" cxnId="{16FBB2C3-39ED-4594-AFED-E01F96779CFD}" type="parTrans">
      <dgm:prSet/>
      <dgm:spPr/>
      <dgm:t>
        <a:bodyPr/>
        <a:lstStyle/>
        <a:p>
          <a:endParaRPr lang="zh-CN" altLang="en-US"/>
        </a:p>
      </dgm:t>
    </dgm:pt>
    <dgm:pt modelId="{5FCD47E7-0930-401C-A3CD-ED6EBE04FF91}" cxnId="{16FBB2C3-39ED-4594-AFED-E01F96779CFD}" type="sibTrans">
      <dgm:prSet/>
      <dgm:spPr>
        <a:solidFill>
          <a:schemeClr val="accent6">
            <a:lumMod val="60000"/>
            <a:lumOff val="40000"/>
          </a:schemeClr>
        </a:solidFill>
      </dgm:spPr>
      <dgm:t>
        <a:bodyPr/>
        <a:lstStyle/>
        <a:p>
          <a:endParaRPr lang="zh-CN" altLang="en-US"/>
        </a:p>
      </dgm:t>
    </dgm:pt>
    <dgm:pt modelId="{FCE9A3F7-C61A-4647-B61F-884CBE54A868}">
      <dgm:prSet phldrT="[文本]"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2000" b="1" dirty="0" smtClean="0">
              <a:latin typeface="微软雅黑" panose="020B0503020204020204" charset="-122"/>
              <a:ea typeface="微软雅黑" panose="020B0503020204020204" charset="-122"/>
            </a:rPr>
            <a:t>方式</a:t>
          </a:r>
          <a:endParaRPr lang="en-US" altLang="zh-CN" sz="2000" b="1" dirty="0" smtClean="0">
            <a:latin typeface="微软雅黑" panose="020B0503020204020204" charset="-122"/>
            <a:ea typeface="微软雅黑" panose="020B0503020204020204" charset="-122"/>
          </a:endParaRPr>
        </a:p>
        <a:p>
          <a:r>
            <a:rPr lang="zh-CN" altLang="en-US" sz="2000" b="1" dirty="0" smtClean="0">
              <a:latin typeface="微软雅黑" panose="020B0503020204020204" charset="-122"/>
              <a:ea typeface="微软雅黑" panose="020B0503020204020204" charset="-122"/>
            </a:rPr>
            <a:t>优化</a:t>
          </a:r>
          <a:endParaRPr lang="zh-CN" altLang="en-US" sz="2000" b="1" dirty="0">
            <a:latin typeface="微软雅黑" panose="020B0503020204020204" charset="-122"/>
            <a:ea typeface="微软雅黑" panose="020B0503020204020204" charset="-122"/>
          </a:endParaRPr>
        </a:p>
      </dgm:t>
    </dgm:pt>
    <dgm:pt modelId="{6438DB54-0F12-4887-99C4-132360B79372}" cxnId="{BA30FF51-1395-4F20-BD6E-B40E53D292F1}" type="parTrans">
      <dgm:prSet/>
      <dgm:spPr/>
      <dgm:t>
        <a:bodyPr/>
        <a:lstStyle/>
        <a:p>
          <a:endParaRPr lang="zh-CN" altLang="en-US"/>
        </a:p>
      </dgm:t>
    </dgm:pt>
    <dgm:pt modelId="{40D87C33-FF3A-42E1-99AA-40DB712D188E}" cxnId="{BA30FF51-1395-4F20-BD6E-B40E53D292F1}" type="sibTrans">
      <dgm:prSet/>
      <dgm:spPr>
        <a:solidFill>
          <a:schemeClr val="accent6">
            <a:lumMod val="60000"/>
            <a:lumOff val="40000"/>
          </a:schemeClr>
        </a:solidFill>
      </dgm:spPr>
      <dgm:t>
        <a:bodyPr/>
        <a:lstStyle/>
        <a:p>
          <a:endParaRPr lang="zh-CN" altLang="en-US"/>
        </a:p>
      </dgm:t>
    </dgm:pt>
    <dgm:pt modelId="{DC9E6241-95EA-44E0-9313-5AB9C76576D6}">
      <dgm:prSet phldrT="[文本]" custT="1"/>
      <dgm:spPr>
        <a:solidFill>
          <a:schemeClr val="tx2">
            <a:lumMod val="75000"/>
          </a:schemeClr>
        </a:solidFill>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gm:spPr>
      <dgm:t>
        <a:bodyPr/>
        <a:lstStyle/>
        <a:p>
          <a:r>
            <a:rPr lang="zh-CN" altLang="en-US" sz="2000" b="1" dirty="0" smtClean="0">
              <a:latin typeface="微软雅黑" panose="020B0503020204020204" charset="-122"/>
              <a:ea typeface="微软雅黑" panose="020B0503020204020204" charset="-122"/>
            </a:rPr>
            <a:t>目标</a:t>
          </a:r>
          <a:endParaRPr lang="en-US" altLang="zh-CN" sz="2000" b="1" dirty="0" smtClean="0">
            <a:latin typeface="微软雅黑" panose="020B0503020204020204" charset="-122"/>
            <a:ea typeface="微软雅黑" panose="020B0503020204020204" charset="-122"/>
          </a:endParaRPr>
        </a:p>
        <a:p>
          <a:r>
            <a:rPr lang="zh-CN" altLang="en-US" sz="2000" b="1" dirty="0" smtClean="0">
              <a:latin typeface="微软雅黑" panose="020B0503020204020204" charset="-122"/>
              <a:ea typeface="微软雅黑" panose="020B0503020204020204" charset="-122"/>
            </a:rPr>
            <a:t>定位</a:t>
          </a:r>
          <a:endParaRPr lang="zh-CN" altLang="en-US" sz="2000" b="1" dirty="0">
            <a:latin typeface="微软雅黑" panose="020B0503020204020204" charset="-122"/>
            <a:ea typeface="微软雅黑" panose="020B0503020204020204" charset="-122"/>
          </a:endParaRPr>
        </a:p>
      </dgm:t>
    </dgm:pt>
    <dgm:pt modelId="{AD63591A-353D-460B-868E-D59655121F18}" cxnId="{621328BB-D907-4CD6-BD18-1B30D6BED430}" type="parTrans">
      <dgm:prSet/>
      <dgm:spPr/>
      <dgm:t>
        <a:bodyPr/>
        <a:lstStyle/>
        <a:p>
          <a:endParaRPr lang="zh-CN" altLang="en-US"/>
        </a:p>
      </dgm:t>
    </dgm:pt>
    <dgm:pt modelId="{87D16D3F-8AE8-4D57-AC91-E8EDBAD7D3C8}" cxnId="{621328BB-D907-4CD6-BD18-1B30D6BED430}" type="sibTrans">
      <dgm:prSet/>
      <dgm:spPr>
        <a:solidFill>
          <a:schemeClr val="accent6">
            <a:lumMod val="60000"/>
            <a:lumOff val="40000"/>
          </a:schemeClr>
        </a:solidFill>
      </dgm:spPr>
      <dgm:t>
        <a:bodyPr/>
        <a:lstStyle/>
        <a:p>
          <a:endParaRPr lang="zh-CN" altLang="en-US"/>
        </a:p>
      </dgm:t>
    </dgm:pt>
    <dgm:pt modelId="{D3541F04-3D6A-4D23-8007-7BD7EBFDF1C0}">
      <dgm:prSet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2000" b="1" dirty="0" smtClean="0">
              <a:latin typeface="微软雅黑" panose="020B0503020204020204" charset="-122"/>
              <a:ea typeface="微软雅黑" panose="020B0503020204020204" charset="-122"/>
            </a:rPr>
            <a:t>内容</a:t>
          </a:r>
          <a:endParaRPr lang="en-US" altLang="zh-CN" sz="2000" b="1" dirty="0" smtClean="0">
            <a:latin typeface="微软雅黑" panose="020B0503020204020204" charset="-122"/>
            <a:ea typeface="微软雅黑" panose="020B0503020204020204" charset="-122"/>
          </a:endParaRPr>
        </a:p>
        <a:p>
          <a:r>
            <a:rPr lang="zh-CN" altLang="en-US" sz="2000" b="1" dirty="0" smtClean="0">
              <a:latin typeface="微软雅黑" panose="020B0503020204020204" charset="-122"/>
              <a:ea typeface="微软雅黑" panose="020B0503020204020204" charset="-122"/>
            </a:rPr>
            <a:t>选择</a:t>
          </a:r>
          <a:endParaRPr lang="zh-CN" altLang="en-US" sz="2000" b="1" dirty="0">
            <a:latin typeface="微软雅黑" panose="020B0503020204020204" charset="-122"/>
            <a:ea typeface="微软雅黑" panose="020B0503020204020204" charset="-122"/>
          </a:endParaRPr>
        </a:p>
      </dgm:t>
    </dgm:pt>
    <dgm:pt modelId="{C1AFE785-BD96-40DE-AA6F-46FA5F4F216B}" cxnId="{0BDB9E3A-F693-42CF-A755-822A9C15FCC4}" type="parTrans">
      <dgm:prSet/>
      <dgm:spPr/>
      <dgm:t>
        <a:bodyPr/>
        <a:lstStyle/>
        <a:p>
          <a:endParaRPr lang="zh-CN" altLang="en-US"/>
        </a:p>
      </dgm:t>
    </dgm:pt>
    <dgm:pt modelId="{F232524E-554B-4CCB-A44F-BE54395F3976}" cxnId="{0BDB9E3A-F693-42CF-A755-822A9C15FCC4}" type="sibTrans">
      <dgm:prSet/>
      <dgm:spPr>
        <a:solidFill>
          <a:schemeClr val="accent6">
            <a:lumMod val="60000"/>
            <a:lumOff val="40000"/>
          </a:schemeClr>
        </a:solidFill>
      </dgm:spPr>
      <dgm:t>
        <a:bodyPr/>
        <a:lstStyle/>
        <a:p>
          <a:endParaRPr lang="zh-CN" altLang="en-US"/>
        </a:p>
      </dgm:t>
    </dgm:pt>
    <dgm:pt modelId="{CE152159-41FF-4817-B585-3D42EE4BCC0D}">
      <dgm:prSet custT="1"/>
      <dgm:spPr>
        <a:solidFill>
          <a:schemeClr val="tx2">
            <a:lumMod val="75000"/>
          </a:schemeClr>
        </a:solidFill>
        <a:ln w="25400">
          <a:solidFill>
            <a:schemeClr val="bg1"/>
          </a:solidFill>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gm:spPr>
      <dgm:t>
        <a:bodyPr/>
        <a:lstStyle/>
        <a:p>
          <a:r>
            <a:rPr lang="zh-CN" altLang="en-US" sz="2000" b="1" dirty="0" smtClean="0">
              <a:latin typeface="微软雅黑" panose="020B0503020204020204" charset="-122"/>
              <a:ea typeface="微软雅黑" panose="020B0503020204020204" charset="-122"/>
            </a:rPr>
            <a:t>意义</a:t>
          </a:r>
          <a:endParaRPr lang="en-US" altLang="zh-CN" sz="2000" b="1" dirty="0" smtClean="0">
            <a:latin typeface="微软雅黑" panose="020B0503020204020204" charset="-122"/>
            <a:ea typeface="微软雅黑" panose="020B0503020204020204" charset="-122"/>
          </a:endParaRPr>
        </a:p>
        <a:p>
          <a:r>
            <a:rPr lang="zh-CN" altLang="en-US" sz="2000" b="1" dirty="0" smtClean="0">
              <a:latin typeface="微软雅黑" panose="020B0503020204020204" charset="-122"/>
              <a:ea typeface="微软雅黑" panose="020B0503020204020204" charset="-122"/>
            </a:rPr>
            <a:t>建构</a:t>
          </a:r>
          <a:endParaRPr lang="zh-CN" altLang="en-US" sz="2000" b="1" dirty="0">
            <a:latin typeface="微软雅黑" panose="020B0503020204020204" charset="-122"/>
            <a:ea typeface="微软雅黑" panose="020B0503020204020204" charset="-122"/>
          </a:endParaRPr>
        </a:p>
      </dgm:t>
    </dgm:pt>
    <dgm:pt modelId="{E3F68AAC-CFD8-4BC2-8A55-54B4D0FF5044}" cxnId="{65EACCBB-98EC-46A0-B277-A0FD8301307A}" type="parTrans">
      <dgm:prSet/>
      <dgm:spPr/>
      <dgm:t>
        <a:bodyPr/>
        <a:lstStyle/>
        <a:p>
          <a:endParaRPr lang="zh-CN" altLang="en-US"/>
        </a:p>
      </dgm:t>
    </dgm:pt>
    <dgm:pt modelId="{C5A419F8-E6CF-4D68-9127-A594BB5066F5}" cxnId="{65EACCBB-98EC-46A0-B277-A0FD8301307A}" type="sibTrans">
      <dgm:prSet/>
      <dgm:spPr>
        <a:solidFill>
          <a:schemeClr val="accent6">
            <a:lumMod val="60000"/>
            <a:lumOff val="40000"/>
          </a:schemeClr>
        </a:solidFill>
      </dgm:spPr>
      <dgm:t>
        <a:bodyPr/>
        <a:lstStyle/>
        <a:p>
          <a:endParaRPr lang="zh-CN" altLang="en-US"/>
        </a:p>
      </dgm:t>
    </dgm:pt>
    <dgm:pt modelId="{0BC84C4B-1825-4FEC-9B6F-9613CDBAE67F}" type="pres">
      <dgm:prSet presAssocID="{D3C9D010-6544-4DF7-ACD3-35E31820C22C}" presName="Name0" presStyleCnt="0">
        <dgm:presLayoutVars>
          <dgm:chMax val="1"/>
          <dgm:dir/>
          <dgm:animLvl val="ctr"/>
          <dgm:resizeHandles val="exact"/>
        </dgm:presLayoutVars>
      </dgm:prSet>
      <dgm:spPr/>
      <dgm:t>
        <a:bodyPr/>
        <a:lstStyle/>
        <a:p>
          <a:endParaRPr lang="zh-CN" altLang="en-US"/>
        </a:p>
      </dgm:t>
    </dgm:pt>
    <dgm:pt modelId="{A24F5F7F-95CB-4406-9E70-D9D60F262851}" type="pres">
      <dgm:prSet presAssocID="{40532685-3D7B-4281-97BB-6B2DEF9E64B6}" presName="centerShape" presStyleLbl="node0" presStyleIdx="0" presStyleCnt="1"/>
      <dgm:spPr/>
      <dgm:t>
        <a:bodyPr/>
        <a:lstStyle/>
        <a:p>
          <a:endParaRPr lang="zh-CN" altLang="en-US"/>
        </a:p>
      </dgm:t>
    </dgm:pt>
    <dgm:pt modelId="{5F19A516-2FF2-41F8-84EA-131146F5861F}" type="pres">
      <dgm:prSet presAssocID="{CE152159-41FF-4817-B585-3D42EE4BCC0D}" presName="node" presStyleLbl="node1" presStyleIdx="0" presStyleCnt="5" custRadScaleRad="96893" custRadScaleInc="-7284">
        <dgm:presLayoutVars>
          <dgm:bulletEnabled val="1"/>
        </dgm:presLayoutVars>
      </dgm:prSet>
      <dgm:spPr/>
      <dgm:t>
        <a:bodyPr/>
        <a:lstStyle/>
        <a:p>
          <a:endParaRPr lang="zh-CN" altLang="en-US"/>
        </a:p>
      </dgm:t>
    </dgm:pt>
    <dgm:pt modelId="{AED57EFC-E376-419F-B5F0-5A7CDC8630A9}" type="pres">
      <dgm:prSet presAssocID="{CE152159-41FF-4817-B585-3D42EE4BCC0D}" presName="dummy" presStyleCnt="0"/>
      <dgm:spPr/>
    </dgm:pt>
    <dgm:pt modelId="{859E303D-92AC-4359-9044-228469EE3807}" type="pres">
      <dgm:prSet presAssocID="{C5A419F8-E6CF-4D68-9127-A594BB5066F5}" presName="sibTrans" presStyleLbl="sibTrans2D1" presStyleIdx="0" presStyleCnt="5"/>
      <dgm:spPr/>
      <dgm:t>
        <a:bodyPr/>
        <a:lstStyle/>
        <a:p>
          <a:endParaRPr lang="zh-CN" altLang="en-US"/>
        </a:p>
      </dgm:t>
    </dgm:pt>
    <dgm:pt modelId="{6189F867-30F0-4D01-AE55-0C6785DE0D3F}" type="pres">
      <dgm:prSet presAssocID="{D3541F04-3D6A-4D23-8007-7BD7EBFDF1C0}" presName="node" presStyleLbl="node1" presStyleIdx="1" presStyleCnt="5" custRadScaleRad="98907" custRadScaleInc="8596">
        <dgm:presLayoutVars>
          <dgm:bulletEnabled val="1"/>
        </dgm:presLayoutVars>
      </dgm:prSet>
      <dgm:spPr/>
      <dgm:t>
        <a:bodyPr/>
        <a:lstStyle/>
        <a:p>
          <a:endParaRPr lang="zh-CN" altLang="en-US"/>
        </a:p>
      </dgm:t>
    </dgm:pt>
    <dgm:pt modelId="{A7905DEC-5F39-484F-935B-4FBBD44CC0ED}" type="pres">
      <dgm:prSet presAssocID="{D3541F04-3D6A-4D23-8007-7BD7EBFDF1C0}" presName="dummy" presStyleCnt="0"/>
      <dgm:spPr/>
    </dgm:pt>
    <dgm:pt modelId="{788EBE2E-A542-4F25-9C53-51E609C20CF0}" type="pres">
      <dgm:prSet presAssocID="{F232524E-554B-4CCB-A44F-BE54395F3976}" presName="sibTrans" presStyleLbl="sibTrans2D1" presStyleIdx="1" presStyleCnt="5"/>
      <dgm:spPr/>
      <dgm:t>
        <a:bodyPr/>
        <a:lstStyle/>
        <a:p>
          <a:endParaRPr lang="zh-CN" altLang="en-US"/>
        </a:p>
      </dgm:t>
    </dgm:pt>
    <dgm:pt modelId="{B40B5CFE-F4D9-446A-8CD6-7F735F098BA8}" type="pres">
      <dgm:prSet presAssocID="{85489B94-E977-438A-8B47-BB4EC62AF8DE}" presName="node" presStyleLbl="node1" presStyleIdx="2" presStyleCnt="5">
        <dgm:presLayoutVars>
          <dgm:bulletEnabled val="1"/>
        </dgm:presLayoutVars>
      </dgm:prSet>
      <dgm:spPr/>
      <dgm:t>
        <a:bodyPr/>
        <a:lstStyle/>
        <a:p>
          <a:endParaRPr lang="zh-CN" altLang="en-US"/>
        </a:p>
      </dgm:t>
    </dgm:pt>
    <dgm:pt modelId="{F3251194-59D4-4A31-9E51-359BEC5CE535}" type="pres">
      <dgm:prSet presAssocID="{85489B94-E977-438A-8B47-BB4EC62AF8DE}" presName="dummy" presStyleCnt="0"/>
      <dgm:spPr/>
    </dgm:pt>
    <dgm:pt modelId="{BA5AB491-D04E-4910-9FA1-17CF74624A93}" type="pres">
      <dgm:prSet presAssocID="{5FCD47E7-0930-401C-A3CD-ED6EBE04FF91}" presName="sibTrans" presStyleLbl="sibTrans2D1" presStyleIdx="2" presStyleCnt="5" custLinFactNeighborX="-276" custLinFactNeighborY="-276"/>
      <dgm:spPr/>
      <dgm:t>
        <a:bodyPr/>
        <a:lstStyle/>
        <a:p>
          <a:endParaRPr lang="zh-CN" altLang="en-US"/>
        </a:p>
      </dgm:t>
    </dgm:pt>
    <dgm:pt modelId="{E5FABF77-A428-4201-9B72-2ED34B032AD6}" type="pres">
      <dgm:prSet presAssocID="{FCE9A3F7-C61A-4647-B61F-884CBE54A868}" presName="node" presStyleLbl="node1" presStyleIdx="3" presStyleCnt="5">
        <dgm:presLayoutVars>
          <dgm:bulletEnabled val="1"/>
        </dgm:presLayoutVars>
      </dgm:prSet>
      <dgm:spPr/>
      <dgm:t>
        <a:bodyPr/>
        <a:lstStyle/>
        <a:p>
          <a:endParaRPr lang="zh-CN" altLang="en-US"/>
        </a:p>
      </dgm:t>
    </dgm:pt>
    <dgm:pt modelId="{25A33EDE-862A-487F-ACDC-658446E37CEC}" type="pres">
      <dgm:prSet presAssocID="{FCE9A3F7-C61A-4647-B61F-884CBE54A868}" presName="dummy" presStyleCnt="0"/>
      <dgm:spPr/>
    </dgm:pt>
    <dgm:pt modelId="{E08C223B-AD5A-4963-8212-3F06B6FD5090}" type="pres">
      <dgm:prSet presAssocID="{40D87C33-FF3A-42E1-99AA-40DB712D188E}" presName="sibTrans" presStyleLbl="sibTrans2D1" presStyleIdx="3" presStyleCnt="5" custLinFactNeighborX="-827" custLinFactNeighborY="276"/>
      <dgm:spPr/>
      <dgm:t>
        <a:bodyPr/>
        <a:lstStyle/>
        <a:p>
          <a:endParaRPr lang="zh-CN" altLang="en-US"/>
        </a:p>
      </dgm:t>
    </dgm:pt>
    <dgm:pt modelId="{CA8DC20F-C16E-420D-A442-30F05B209F6C}" type="pres">
      <dgm:prSet presAssocID="{DC9E6241-95EA-44E0-9313-5AB9C76576D6}" presName="node" presStyleLbl="node1" presStyleIdx="4" presStyleCnt="5" custRadScaleRad="101626" custRadScaleInc="-2639">
        <dgm:presLayoutVars>
          <dgm:bulletEnabled val="1"/>
        </dgm:presLayoutVars>
      </dgm:prSet>
      <dgm:spPr/>
      <dgm:t>
        <a:bodyPr/>
        <a:lstStyle/>
        <a:p>
          <a:endParaRPr lang="zh-CN" altLang="en-US"/>
        </a:p>
      </dgm:t>
    </dgm:pt>
    <dgm:pt modelId="{81202E63-C5DD-47D7-A0EA-83955CC6120D}" type="pres">
      <dgm:prSet presAssocID="{DC9E6241-95EA-44E0-9313-5AB9C76576D6}" presName="dummy" presStyleCnt="0"/>
      <dgm:spPr/>
    </dgm:pt>
    <dgm:pt modelId="{AA1A083E-7C30-4A94-A372-AB3AE6DAAE17}" type="pres">
      <dgm:prSet presAssocID="{87D16D3F-8AE8-4D57-AC91-E8EDBAD7D3C8}" presName="sibTrans" presStyleLbl="sibTrans2D1" presStyleIdx="4" presStyleCnt="5"/>
      <dgm:spPr/>
      <dgm:t>
        <a:bodyPr/>
        <a:lstStyle/>
        <a:p>
          <a:endParaRPr lang="zh-CN" altLang="en-US"/>
        </a:p>
      </dgm:t>
    </dgm:pt>
  </dgm:ptLst>
  <dgm:cxnLst>
    <dgm:cxn modelId="{3A6AA499-2223-4025-A673-F34E43DE2F2D}" type="presOf" srcId="{C5A419F8-E6CF-4D68-9127-A594BB5066F5}" destId="{859E303D-92AC-4359-9044-228469EE3807}" srcOrd="0" destOrd="0" presId="urn:microsoft.com/office/officeart/2005/8/layout/radial6#2"/>
    <dgm:cxn modelId="{621328BB-D907-4CD6-BD18-1B30D6BED430}" srcId="{40532685-3D7B-4281-97BB-6B2DEF9E64B6}" destId="{DC9E6241-95EA-44E0-9313-5AB9C76576D6}" srcOrd="4" destOrd="0" parTransId="{AD63591A-353D-460B-868E-D59655121F18}" sibTransId="{87D16D3F-8AE8-4D57-AC91-E8EDBAD7D3C8}"/>
    <dgm:cxn modelId="{91CF0F98-4A20-4A48-8E5E-EAE699DC77D6}" type="presOf" srcId="{CE152159-41FF-4817-B585-3D42EE4BCC0D}" destId="{5F19A516-2FF2-41F8-84EA-131146F5861F}" srcOrd="0" destOrd="0" presId="urn:microsoft.com/office/officeart/2005/8/layout/radial6#2"/>
    <dgm:cxn modelId="{90207CF8-8C87-464F-8750-C0524167C4A9}" type="presOf" srcId="{D3C9D010-6544-4DF7-ACD3-35E31820C22C}" destId="{0BC84C4B-1825-4FEC-9B6F-9613CDBAE67F}" srcOrd="0" destOrd="0" presId="urn:microsoft.com/office/officeart/2005/8/layout/radial6#2"/>
    <dgm:cxn modelId="{9BE18B9B-ADBD-445D-9EAE-B36B013816B1}" type="presOf" srcId="{F232524E-554B-4CCB-A44F-BE54395F3976}" destId="{788EBE2E-A542-4F25-9C53-51E609C20CF0}" srcOrd="0" destOrd="0" presId="urn:microsoft.com/office/officeart/2005/8/layout/radial6#2"/>
    <dgm:cxn modelId="{04A8EBE6-1969-4194-A10E-6105C85890D1}" type="presOf" srcId="{85489B94-E977-438A-8B47-BB4EC62AF8DE}" destId="{B40B5CFE-F4D9-446A-8CD6-7F735F098BA8}" srcOrd="0" destOrd="0" presId="urn:microsoft.com/office/officeart/2005/8/layout/radial6#2"/>
    <dgm:cxn modelId="{0BDB9E3A-F693-42CF-A755-822A9C15FCC4}" srcId="{40532685-3D7B-4281-97BB-6B2DEF9E64B6}" destId="{D3541F04-3D6A-4D23-8007-7BD7EBFDF1C0}" srcOrd="1" destOrd="0" parTransId="{C1AFE785-BD96-40DE-AA6F-46FA5F4F216B}" sibTransId="{F232524E-554B-4CCB-A44F-BE54395F3976}"/>
    <dgm:cxn modelId="{D138585C-A54B-4F3F-907E-50553AFAA367}" type="presOf" srcId="{40532685-3D7B-4281-97BB-6B2DEF9E64B6}" destId="{A24F5F7F-95CB-4406-9E70-D9D60F262851}" srcOrd="0" destOrd="0" presId="urn:microsoft.com/office/officeart/2005/8/layout/radial6#2"/>
    <dgm:cxn modelId="{7BBC758E-70A4-4443-B5D5-0BA4E9AC30B3}" type="presOf" srcId="{87D16D3F-8AE8-4D57-AC91-E8EDBAD7D3C8}" destId="{AA1A083E-7C30-4A94-A372-AB3AE6DAAE17}" srcOrd="0" destOrd="0" presId="urn:microsoft.com/office/officeart/2005/8/layout/radial6#2"/>
    <dgm:cxn modelId="{16FBB2C3-39ED-4594-AFED-E01F96779CFD}" srcId="{40532685-3D7B-4281-97BB-6B2DEF9E64B6}" destId="{85489B94-E977-438A-8B47-BB4EC62AF8DE}" srcOrd="2" destOrd="0" parTransId="{98CC446D-BA98-4648-97DA-D75C6B0E0693}" sibTransId="{5FCD47E7-0930-401C-A3CD-ED6EBE04FF91}"/>
    <dgm:cxn modelId="{54F0659F-53A3-49E7-AB8A-DA94747644E8}" type="presOf" srcId="{D3541F04-3D6A-4D23-8007-7BD7EBFDF1C0}" destId="{6189F867-30F0-4D01-AE55-0C6785DE0D3F}" srcOrd="0" destOrd="0" presId="urn:microsoft.com/office/officeart/2005/8/layout/radial6#2"/>
    <dgm:cxn modelId="{65EACCBB-98EC-46A0-B277-A0FD8301307A}" srcId="{40532685-3D7B-4281-97BB-6B2DEF9E64B6}" destId="{CE152159-41FF-4817-B585-3D42EE4BCC0D}" srcOrd="0" destOrd="0" parTransId="{E3F68AAC-CFD8-4BC2-8A55-54B4D0FF5044}" sibTransId="{C5A419F8-E6CF-4D68-9127-A594BB5066F5}"/>
    <dgm:cxn modelId="{4F0F4815-B23F-4BA0-BDA9-474AA97F27E6}" type="presOf" srcId="{5FCD47E7-0930-401C-A3CD-ED6EBE04FF91}" destId="{BA5AB491-D04E-4910-9FA1-17CF74624A93}" srcOrd="0" destOrd="0" presId="urn:microsoft.com/office/officeart/2005/8/layout/radial6#2"/>
    <dgm:cxn modelId="{BA30FF51-1395-4F20-BD6E-B40E53D292F1}" srcId="{40532685-3D7B-4281-97BB-6B2DEF9E64B6}" destId="{FCE9A3F7-C61A-4647-B61F-884CBE54A868}" srcOrd="3" destOrd="0" parTransId="{6438DB54-0F12-4887-99C4-132360B79372}" sibTransId="{40D87C33-FF3A-42E1-99AA-40DB712D188E}"/>
    <dgm:cxn modelId="{A270C752-D8C9-433E-8CDC-7AC0630887A9}" srcId="{D3C9D010-6544-4DF7-ACD3-35E31820C22C}" destId="{40532685-3D7B-4281-97BB-6B2DEF9E64B6}" srcOrd="0" destOrd="0" parTransId="{8773D99D-1C55-4E0B-B212-133D5D9C1655}" sibTransId="{131CF8B3-43C5-42F5-A6D2-452E46FAFAD4}"/>
    <dgm:cxn modelId="{4CC23FD6-87A3-448B-B151-08AD04A65E45}" type="presOf" srcId="{DC9E6241-95EA-44E0-9313-5AB9C76576D6}" destId="{CA8DC20F-C16E-420D-A442-30F05B209F6C}" srcOrd="0" destOrd="0" presId="urn:microsoft.com/office/officeart/2005/8/layout/radial6#2"/>
    <dgm:cxn modelId="{2BBF853B-9818-4739-99CF-9D0738EA364F}" type="presOf" srcId="{40D87C33-FF3A-42E1-99AA-40DB712D188E}" destId="{E08C223B-AD5A-4963-8212-3F06B6FD5090}" srcOrd="0" destOrd="0" presId="urn:microsoft.com/office/officeart/2005/8/layout/radial6#2"/>
    <dgm:cxn modelId="{3D28E159-C3DE-4A3E-8D8C-0512B1003D30}" type="presOf" srcId="{FCE9A3F7-C61A-4647-B61F-884CBE54A868}" destId="{E5FABF77-A428-4201-9B72-2ED34B032AD6}" srcOrd="0" destOrd="0" presId="urn:microsoft.com/office/officeart/2005/8/layout/radial6#2"/>
    <dgm:cxn modelId="{8F429569-BD59-4E23-A089-BF1B0C65F1E6}" type="presParOf" srcId="{0BC84C4B-1825-4FEC-9B6F-9613CDBAE67F}" destId="{A24F5F7F-95CB-4406-9E70-D9D60F262851}" srcOrd="0" destOrd="0" presId="urn:microsoft.com/office/officeart/2005/8/layout/radial6#2"/>
    <dgm:cxn modelId="{03333953-3ABD-4439-BB76-C06188F1B89A}" type="presParOf" srcId="{0BC84C4B-1825-4FEC-9B6F-9613CDBAE67F}" destId="{5F19A516-2FF2-41F8-84EA-131146F5861F}" srcOrd="1" destOrd="0" presId="urn:microsoft.com/office/officeart/2005/8/layout/radial6#2"/>
    <dgm:cxn modelId="{EB07DA8A-0D55-41FA-9E6F-0F816EB805F0}" type="presParOf" srcId="{0BC84C4B-1825-4FEC-9B6F-9613CDBAE67F}" destId="{AED57EFC-E376-419F-B5F0-5A7CDC8630A9}" srcOrd="2" destOrd="0" presId="urn:microsoft.com/office/officeart/2005/8/layout/radial6#2"/>
    <dgm:cxn modelId="{9A05D92C-6A86-4989-8C55-64C2D6879F90}" type="presParOf" srcId="{0BC84C4B-1825-4FEC-9B6F-9613CDBAE67F}" destId="{859E303D-92AC-4359-9044-228469EE3807}" srcOrd="3" destOrd="0" presId="urn:microsoft.com/office/officeart/2005/8/layout/radial6#2"/>
    <dgm:cxn modelId="{3D240719-DC87-4F82-9078-7304F4A29835}" type="presParOf" srcId="{0BC84C4B-1825-4FEC-9B6F-9613CDBAE67F}" destId="{6189F867-30F0-4D01-AE55-0C6785DE0D3F}" srcOrd="4" destOrd="0" presId="urn:microsoft.com/office/officeart/2005/8/layout/radial6#2"/>
    <dgm:cxn modelId="{E51AA4B6-49B2-444A-B82E-9E53E9D1BA25}" type="presParOf" srcId="{0BC84C4B-1825-4FEC-9B6F-9613CDBAE67F}" destId="{A7905DEC-5F39-484F-935B-4FBBD44CC0ED}" srcOrd="5" destOrd="0" presId="urn:microsoft.com/office/officeart/2005/8/layout/radial6#2"/>
    <dgm:cxn modelId="{9338517C-CFA1-4B16-B6E7-320BF37064BC}" type="presParOf" srcId="{0BC84C4B-1825-4FEC-9B6F-9613CDBAE67F}" destId="{788EBE2E-A542-4F25-9C53-51E609C20CF0}" srcOrd="6" destOrd="0" presId="urn:microsoft.com/office/officeart/2005/8/layout/radial6#2"/>
    <dgm:cxn modelId="{75CC772A-81CB-4672-A860-7873B42F954E}" type="presParOf" srcId="{0BC84C4B-1825-4FEC-9B6F-9613CDBAE67F}" destId="{B40B5CFE-F4D9-446A-8CD6-7F735F098BA8}" srcOrd="7" destOrd="0" presId="urn:microsoft.com/office/officeart/2005/8/layout/radial6#2"/>
    <dgm:cxn modelId="{61AEBE44-96B2-419D-87B8-EF5E7F051F71}" type="presParOf" srcId="{0BC84C4B-1825-4FEC-9B6F-9613CDBAE67F}" destId="{F3251194-59D4-4A31-9E51-359BEC5CE535}" srcOrd="8" destOrd="0" presId="urn:microsoft.com/office/officeart/2005/8/layout/radial6#2"/>
    <dgm:cxn modelId="{D49537A3-714D-4A8B-ADB3-352F076B38CF}" type="presParOf" srcId="{0BC84C4B-1825-4FEC-9B6F-9613CDBAE67F}" destId="{BA5AB491-D04E-4910-9FA1-17CF74624A93}" srcOrd="9" destOrd="0" presId="urn:microsoft.com/office/officeart/2005/8/layout/radial6#2"/>
    <dgm:cxn modelId="{CC2D08BE-9F6F-471F-A9CD-FBC93647B720}" type="presParOf" srcId="{0BC84C4B-1825-4FEC-9B6F-9613CDBAE67F}" destId="{E5FABF77-A428-4201-9B72-2ED34B032AD6}" srcOrd="10" destOrd="0" presId="urn:microsoft.com/office/officeart/2005/8/layout/radial6#2"/>
    <dgm:cxn modelId="{0CEF8BE9-83D7-4465-A8EB-BCF32C6C4D43}" type="presParOf" srcId="{0BC84C4B-1825-4FEC-9B6F-9613CDBAE67F}" destId="{25A33EDE-862A-487F-ACDC-658446E37CEC}" srcOrd="11" destOrd="0" presId="urn:microsoft.com/office/officeart/2005/8/layout/radial6#2"/>
    <dgm:cxn modelId="{06537222-1AE0-4ABC-8D95-2F0934616E80}" type="presParOf" srcId="{0BC84C4B-1825-4FEC-9B6F-9613CDBAE67F}" destId="{E08C223B-AD5A-4963-8212-3F06B6FD5090}" srcOrd="12" destOrd="0" presId="urn:microsoft.com/office/officeart/2005/8/layout/radial6#2"/>
    <dgm:cxn modelId="{225014F6-B8E3-4387-B95F-42B7FE7CFB4E}" type="presParOf" srcId="{0BC84C4B-1825-4FEC-9B6F-9613CDBAE67F}" destId="{CA8DC20F-C16E-420D-A442-30F05B209F6C}" srcOrd="13" destOrd="0" presId="urn:microsoft.com/office/officeart/2005/8/layout/radial6#2"/>
    <dgm:cxn modelId="{7FB6D8C0-813D-46D6-81D0-8754F8241B86}" type="presParOf" srcId="{0BC84C4B-1825-4FEC-9B6F-9613CDBAE67F}" destId="{81202E63-C5DD-47D7-A0EA-83955CC6120D}" srcOrd="14" destOrd="0" presId="urn:microsoft.com/office/officeart/2005/8/layout/radial6#2"/>
    <dgm:cxn modelId="{EA4DB721-D3FD-4347-9549-8B51B417FB05}" type="presParOf" srcId="{0BC84C4B-1825-4FEC-9B6F-9613CDBAE67F}" destId="{AA1A083E-7C30-4A94-A372-AB3AE6DAAE17}" srcOrd="15" destOrd="0" presId="urn:microsoft.com/office/officeart/2005/8/layout/radial6#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B63ED-303C-4535-83BE-CFA56B755A49}">
      <dsp:nvSpPr>
        <dsp:cNvPr id="0" name=""/>
        <dsp:cNvSpPr/>
      </dsp:nvSpPr>
      <dsp:spPr>
        <a:xfrm>
          <a:off x="2223314" y="1094"/>
          <a:ext cx="1313456" cy="656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100000"/>
            </a:lnSpc>
            <a:spcBef>
              <a:spcPct val="0"/>
            </a:spcBef>
            <a:spcAft>
              <a:spcPct val="35000"/>
            </a:spcAft>
          </a:pPr>
          <a:r>
            <a:rPr lang="zh-CN" altLang="en-US" sz="2100" kern="1200"/>
            <a:t>核心素养</a:t>
          </a:r>
        </a:p>
      </dsp:txBody>
      <dsp:txXfrm>
        <a:off x="2242549" y="20329"/>
        <a:ext cx="1274986" cy="618258"/>
      </dsp:txXfrm>
    </dsp:sp>
    <dsp:sp modelId="{97F39950-454C-43F9-9796-3DBC01350EA2}">
      <dsp:nvSpPr>
        <dsp:cNvPr id="0" name=""/>
        <dsp:cNvSpPr/>
      </dsp:nvSpPr>
      <dsp:spPr>
        <a:xfrm rot="3600000">
          <a:off x="3079722" y="1154755"/>
          <a:ext cx="686316" cy="22985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3148678" y="1200726"/>
        <a:ext cx="548404" cy="137912"/>
      </dsp:txXfrm>
    </dsp:sp>
    <dsp:sp modelId="{54F1E4FC-40C7-436A-952E-A33C90D6EA21}">
      <dsp:nvSpPr>
        <dsp:cNvPr id="0" name=""/>
        <dsp:cNvSpPr/>
      </dsp:nvSpPr>
      <dsp:spPr>
        <a:xfrm>
          <a:off x="3308990" y="1881541"/>
          <a:ext cx="1313456" cy="656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100000"/>
            </a:lnSpc>
            <a:spcBef>
              <a:spcPct val="0"/>
            </a:spcBef>
            <a:spcAft>
              <a:spcPct val="35000"/>
            </a:spcAft>
          </a:pPr>
          <a:r>
            <a:rPr lang="zh-CN" altLang="en-US" sz="2100" kern="1200"/>
            <a:t>考试</a:t>
          </a:r>
        </a:p>
      </dsp:txBody>
      <dsp:txXfrm>
        <a:off x="3328225" y="1900776"/>
        <a:ext cx="1274986" cy="618258"/>
      </dsp:txXfrm>
    </dsp:sp>
    <dsp:sp modelId="{E068CDE7-4F94-46CD-9906-0B60DF0B6ACB}">
      <dsp:nvSpPr>
        <dsp:cNvPr id="0" name=""/>
        <dsp:cNvSpPr/>
      </dsp:nvSpPr>
      <dsp:spPr>
        <a:xfrm rot="10800000">
          <a:off x="2536884" y="2094978"/>
          <a:ext cx="686316" cy="22985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rot="10800000">
        <a:off x="2605840" y="2140949"/>
        <a:ext cx="548404" cy="137912"/>
      </dsp:txXfrm>
    </dsp:sp>
    <dsp:sp modelId="{16E6D73D-0C2D-4F2E-8F54-ED0B6238B1DF}">
      <dsp:nvSpPr>
        <dsp:cNvPr id="0" name=""/>
        <dsp:cNvSpPr/>
      </dsp:nvSpPr>
      <dsp:spPr>
        <a:xfrm>
          <a:off x="1137637" y="1881541"/>
          <a:ext cx="1313456" cy="6567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100000"/>
            </a:lnSpc>
            <a:spcBef>
              <a:spcPct val="0"/>
            </a:spcBef>
            <a:spcAft>
              <a:spcPct val="35000"/>
            </a:spcAft>
          </a:pPr>
          <a:r>
            <a:rPr lang="zh-CN" altLang="en-US" sz="2100" kern="1200"/>
            <a:t>教学</a:t>
          </a:r>
        </a:p>
      </dsp:txBody>
      <dsp:txXfrm>
        <a:off x="1156872" y="1900776"/>
        <a:ext cx="1274986" cy="618258"/>
      </dsp:txXfrm>
    </dsp:sp>
    <dsp:sp modelId="{0E1DC624-06E4-4837-AFAE-09183CBBBDF0}">
      <dsp:nvSpPr>
        <dsp:cNvPr id="0" name=""/>
        <dsp:cNvSpPr/>
      </dsp:nvSpPr>
      <dsp:spPr>
        <a:xfrm rot="18000000">
          <a:off x="1994045" y="1154755"/>
          <a:ext cx="686316" cy="22985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2063001" y="1200726"/>
        <a:ext cx="548404" cy="1379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473915" y="361046"/>
          <a:ext cx="2179494" cy="2179494"/>
        </a:xfrm>
        <a:prstGeom prst="blockArc">
          <a:avLst>
            <a:gd name="adj1" fmla="val 11973833"/>
            <a:gd name="adj2" fmla="val 16193488"/>
            <a:gd name="adj3" fmla="val 4641"/>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466231" y="336506"/>
          <a:ext cx="2179494" cy="2179494"/>
        </a:xfrm>
        <a:prstGeom prst="blockArc">
          <a:avLst>
            <a:gd name="adj1" fmla="val 7484318"/>
            <a:gd name="adj2" fmla="val 11869652"/>
            <a:gd name="adj3" fmla="val 4641"/>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478826" y="301345"/>
          <a:ext cx="2179494" cy="2179494"/>
        </a:xfrm>
        <a:prstGeom prst="blockArc">
          <a:avLst>
            <a:gd name="adj1" fmla="val 3194291"/>
            <a:gd name="adj2" fmla="val 7514725"/>
            <a:gd name="adj3" fmla="val 4641"/>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503363" y="327495"/>
          <a:ext cx="2179494" cy="2179494"/>
        </a:xfrm>
        <a:prstGeom prst="blockArc">
          <a:avLst>
            <a:gd name="adj1" fmla="val 20520000"/>
            <a:gd name="adj2" fmla="val 3240000"/>
            <a:gd name="adj3" fmla="val 4641"/>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514577" y="360192"/>
          <a:ext cx="2179494" cy="2179494"/>
        </a:xfrm>
        <a:prstGeom prst="blockArc">
          <a:avLst>
            <a:gd name="adj1" fmla="val 16062132"/>
            <a:gd name="adj2" fmla="val 20408360"/>
            <a:gd name="adj3" fmla="val 4641"/>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217164" y="1004795"/>
          <a:ext cx="751892" cy="824894"/>
        </a:xfrm>
        <a:prstGeom prst="ellipse">
          <a:avLst/>
        </a:prstGeom>
        <a:solidFill>
          <a:schemeClr val="tx2">
            <a:lumMod val="75000"/>
          </a:scheme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smtClean="0">
              <a:solidFill>
                <a:srgbClr val="FF0000"/>
              </a:solidFill>
              <a:latin typeface="微软雅黑" panose="020B0503020204020204" charset="-122"/>
              <a:ea typeface="微软雅黑" panose="020B0503020204020204" charset="-122"/>
            </a:rPr>
            <a:t>命题</a:t>
          </a:r>
          <a:endParaRPr lang="zh-CN" altLang="en-US" sz="1900" b="1" kern="1200" dirty="0">
            <a:solidFill>
              <a:srgbClr val="FF0000"/>
            </a:solidFill>
            <a:latin typeface="微软雅黑" panose="020B0503020204020204" charset="-122"/>
            <a:ea typeface="微软雅黑" panose="020B0503020204020204" charset="-122"/>
          </a:endParaRPr>
        </a:p>
      </dsp:txBody>
      <dsp:txXfrm>
        <a:off x="1327276" y="1125598"/>
        <a:ext cx="531668" cy="583288"/>
      </dsp:txXfrm>
    </dsp:sp>
    <dsp:sp modelId="{5F19A516-2FF2-41F8-84EA-131146F5861F}">
      <dsp:nvSpPr>
        <dsp:cNvPr id="0" name=""/>
        <dsp:cNvSpPr/>
      </dsp:nvSpPr>
      <dsp:spPr>
        <a:xfrm>
          <a:off x="1210431" y="35120"/>
          <a:ext cx="702431" cy="702431"/>
        </a:xfrm>
        <a:prstGeom prst="ellipse">
          <a:avLst/>
        </a:prstGeom>
        <a:solidFill>
          <a:srgbClr val="C00000"/>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rgbClr val="0000FF"/>
              </a:solidFill>
              <a:latin typeface="微软雅黑" panose="020B0503020204020204" charset="-122"/>
              <a:ea typeface="微软雅黑" panose="020B0503020204020204" charset="-122"/>
            </a:rPr>
            <a:t>立意</a:t>
          </a:r>
          <a:endParaRPr lang="zh-CN" altLang="en-US" sz="1700" b="1" kern="1200" dirty="0">
            <a:solidFill>
              <a:srgbClr val="0000FF"/>
            </a:solidFill>
            <a:latin typeface="微软雅黑" panose="020B0503020204020204" charset="-122"/>
            <a:ea typeface="微软雅黑" panose="020B0503020204020204" charset="-122"/>
          </a:endParaRPr>
        </a:p>
      </dsp:txBody>
      <dsp:txXfrm>
        <a:off x="1313300" y="137989"/>
        <a:ext cx="496693" cy="496693"/>
      </dsp:txXfrm>
    </dsp:sp>
    <dsp:sp modelId="{6189F867-30F0-4D01-AE55-0C6785DE0D3F}">
      <dsp:nvSpPr>
        <dsp:cNvPr id="0" name=""/>
        <dsp:cNvSpPr/>
      </dsp:nvSpPr>
      <dsp:spPr>
        <a:xfrm>
          <a:off x="2254256" y="737090"/>
          <a:ext cx="702431" cy="702431"/>
        </a:xfrm>
        <a:prstGeom prst="ellipse">
          <a:avLst/>
        </a:prstGeom>
        <a:solidFill>
          <a:schemeClr val="accent3">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rgbClr val="00B050"/>
              </a:solidFill>
              <a:latin typeface="微软雅黑" panose="020B0503020204020204" charset="-122"/>
              <a:ea typeface="微软雅黑" panose="020B0503020204020204" charset="-122"/>
            </a:rPr>
            <a:t>设问</a:t>
          </a:r>
          <a:endParaRPr lang="zh-CN" altLang="en-US" sz="1700" b="1" kern="1200" dirty="0">
            <a:solidFill>
              <a:srgbClr val="00B050"/>
            </a:solidFill>
            <a:latin typeface="微软雅黑" panose="020B0503020204020204" charset="-122"/>
            <a:ea typeface="微软雅黑" panose="020B0503020204020204" charset="-122"/>
          </a:endParaRPr>
        </a:p>
      </dsp:txBody>
      <dsp:txXfrm>
        <a:off x="2357125" y="839959"/>
        <a:ext cx="496693" cy="496693"/>
      </dsp:txXfrm>
    </dsp:sp>
    <dsp:sp modelId="{B40B5CFE-F4D9-446A-8CD6-7F735F098BA8}">
      <dsp:nvSpPr>
        <dsp:cNvPr id="0" name=""/>
        <dsp:cNvSpPr/>
      </dsp:nvSpPr>
      <dsp:spPr>
        <a:xfrm>
          <a:off x="1867568" y="1927192"/>
          <a:ext cx="702431" cy="702431"/>
        </a:xfrm>
        <a:prstGeom prst="ellipse">
          <a:avLst/>
        </a:prstGeom>
        <a:solidFill>
          <a:schemeClr val="accent4">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rgbClr val="FFFF00"/>
              </a:solidFill>
              <a:latin typeface="微软雅黑" panose="020B0503020204020204" charset="-122"/>
              <a:ea typeface="微软雅黑" panose="020B0503020204020204" charset="-122"/>
            </a:rPr>
            <a:t>评标</a:t>
          </a:r>
          <a:endParaRPr lang="zh-CN" altLang="en-US" sz="1700" b="1" kern="1200" dirty="0">
            <a:solidFill>
              <a:srgbClr val="FFFF00"/>
            </a:solidFill>
            <a:latin typeface="微软雅黑" panose="020B0503020204020204" charset="-122"/>
            <a:ea typeface="微软雅黑" panose="020B0503020204020204" charset="-122"/>
          </a:endParaRPr>
        </a:p>
      </dsp:txBody>
      <dsp:txXfrm>
        <a:off x="1970437" y="2030061"/>
        <a:ext cx="496693" cy="496693"/>
      </dsp:txXfrm>
    </dsp:sp>
    <dsp:sp modelId="{E5FABF77-A428-4201-9B72-2ED34B032AD6}">
      <dsp:nvSpPr>
        <dsp:cNvPr id="0" name=""/>
        <dsp:cNvSpPr/>
      </dsp:nvSpPr>
      <dsp:spPr>
        <a:xfrm>
          <a:off x="616222" y="1943752"/>
          <a:ext cx="702431" cy="702431"/>
        </a:xfrm>
        <a:prstGeom prst="ellipse">
          <a:avLst/>
        </a:prstGeom>
        <a:solidFill>
          <a:schemeClr val="accent5">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rgbClr val="FF0000"/>
              </a:solidFill>
              <a:latin typeface="微软雅黑" panose="020B0503020204020204" charset="-122"/>
              <a:ea typeface="微软雅黑" panose="020B0503020204020204" charset="-122"/>
            </a:rPr>
            <a:t>答案</a:t>
          </a:r>
          <a:endParaRPr lang="zh-CN" altLang="en-US" sz="1700" b="1" kern="1200" dirty="0">
            <a:solidFill>
              <a:srgbClr val="FF0000"/>
            </a:solidFill>
            <a:latin typeface="微软雅黑" panose="020B0503020204020204" charset="-122"/>
            <a:ea typeface="微软雅黑" panose="020B0503020204020204" charset="-122"/>
          </a:endParaRPr>
        </a:p>
      </dsp:txBody>
      <dsp:txXfrm>
        <a:off x="719091" y="2046621"/>
        <a:ext cx="496693" cy="496693"/>
      </dsp:txXfrm>
    </dsp:sp>
    <dsp:sp modelId="{CA8DC20F-C16E-420D-A442-30F05B209F6C}">
      <dsp:nvSpPr>
        <dsp:cNvPr id="0" name=""/>
        <dsp:cNvSpPr/>
      </dsp:nvSpPr>
      <dsp:spPr>
        <a:xfrm>
          <a:off x="209440" y="743135"/>
          <a:ext cx="702431" cy="702431"/>
        </a:xfrm>
        <a:prstGeom prst="ellipse">
          <a:avLst/>
        </a:prstGeom>
        <a:solidFill>
          <a:srgbClr val="FFC000"/>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b="1" kern="1200" dirty="0" smtClean="0">
              <a:solidFill>
                <a:schemeClr val="tx2">
                  <a:lumMod val="75000"/>
                </a:schemeClr>
              </a:solidFill>
              <a:latin typeface="微软雅黑" panose="020B0503020204020204" charset="-122"/>
              <a:ea typeface="微软雅黑" panose="020B0503020204020204" charset="-122"/>
            </a:rPr>
            <a:t>情境</a:t>
          </a:r>
          <a:endParaRPr lang="zh-CN" altLang="en-US" sz="1700" b="1" kern="1200" dirty="0">
            <a:solidFill>
              <a:schemeClr val="tx2">
                <a:lumMod val="75000"/>
              </a:schemeClr>
            </a:solidFill>
            <a:latin typeface="微软雅黑" panose="020B0503020204020204" charset="-122"/>
            <a:ea typeface="微软雅黑" panose="020B0503020204020204" charset="-122"/>
          </a:endParaRPr>
        </a:p>
      </dsp:txBody>
      <dsp:txXfrm>
        <a:off x="312309" y="846004"/>
        <a:ext cx="496693" cy="4966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684192" y="356943"/>
          <a:ext cx="2268991" cy="2268991"/>
        </a:xfrm>
        <a:prstGeom prst="blockArc">
          <a:avLst>
            <a:gd name="adj1" fmla="val 11973833"/>
            <a:gd name="adj2" fmla="val 16193488"/>
            <a:gd name="adj3" fmla="val 4636"/>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675707" y="332899"/>
          <a:ext cx="2268991" cy="2268991"/>
        </a:xfrm>
        <a:prstGeom prst="blockArc">
          <a:avLst>
            <a:gd name="adj1" fmla="val 7482488"/>
            <a:gd name="adj2" fmla="val 11874556"/>
            <a:gd name="adj3" fmla="val 4636"/>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688039" y="295737"/>
          <a:ext cx="2268991" cy="2268991"/>
        </a:xfrm>
        <a:prstGeom prst="blockArc">
          <a:avLst>
            <a:gd name="adj1" fmla="val 3189385"/>
            <a:gd name="adj2" fmla="val 7509918"/>
            <a:gd name="adj3" fmla="val 4636"/>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714850" y="322013"/>
          <a:ext cx="2268991" cy="2268991"/>
        </a:xfrm>
        <a:prstGeom prst="blockArc">
          <a:avLst>
            <a:gd name="adj1" fmla="val 20520000"/>
            <a:gd name="adj2" fmla="val 3240000"/>
            <a:gd name="adj3" fmla="val 4636"/>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726525" y="356054"/>
          <a:ext cx="2268991" cy="2268991"/>
        </a:xfrm>
        <a:prstGeom prst="blockArc">
          <a:avLst>
            <a:gd name="adj1" fmla="val 16062132"/>
            <a:gd name="adj2" fmla="val 20408360"/>
            <a:gd name="adj3" fmla="val 4636"/>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473547" y="1116370"/>
          <a:ext cx="751596" cy="680278"/>
        </a:xfrm>
        <a:prstGeom prst="ellipse">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zh-CN" altLang="en-US" sz="1900" b="1" kern="1200" dirty="0" smtClean="0">
              <a:solidFill>
                <a:srgbClr val="FF0000"/>
              </a:solidFill>
              <a:latin typeface="微软雅黑" panose="020B0503020204020204" charset="-122"/>
              <a:ea typeface="微软雅黑" panose="020B0503020204020204" charset="-122"/>
            </a:rPr>
            <a:t>命题</a:t>
          </a:r>
          <a:endParaRPr lang="zh-CN" altLang="en-US" sz="1900" b="1" kern="1200" dirty="0">
            <a:solidFill>
              <a:srgbClr val="FF0000"/>
            </a:solidFill>
            <a:latin typeface="微软雅黑" panose="020B0503020204020204" charset="-122"/>
            <a:ea typeface="微软雅黑" panose="020B0503020204020204" charset="-122"/>
          </a:endParaRPr>
        </a:p>
      </dsp:txBody>
      <dsp:txXfrm>
        <a:off x="1583616" y="1215994"/>
        <a:ext cx="531458" cy="481030"/>
      </dsp:txXfrm>
    </dsp:sp>
    <dsp:sp modelId="{5F19A516-2FF2-41F8-84EA-131146F5861F}">
      <dsp:nvSpPr>
        <dsp:cNvPr id="0" name=""/>
        <dsp:cNvSpPr/>
      </dsp:nvSpPr>
      <dsp:spPr>
        <a:xfrm>
          <a:off x="1289981" y="54209"/>
          <a:ext cx="1053214" cy="658069"/>
        </a:xfrm>
        <a:prstGeom prst="ellipse">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rPr>
            <a:t>时代性</a:t>
          </a:r>
          <a:endParaRPr lang="zh-CN" altLang="en-US" sz="1600" b="1" kern="1200" dirty="0">
            <a:solidFill>
              <a:srgbClr val="0000FF"/>
            </a:solidFill>
            <a:latin typeface="微软雅黑" panose="020B0503020204020204" charset="-122"/>
            <a:ea typeface="微软雅黑" panose="020B0503020204020204" charset="-122"/>
          </a:endParaRPr>
        </a:p>
      </dsp:txBody>
      <dsp:txXfrm>
        <a:off x="1444221" y="150581"/>
        <a:ext cx="744734" cy="465325"/>
      </dsp:txXfrm>
    </dsp:sp>
    <dsp:sp modelId="{6189F867-30F0-4D01-AE55-0C6785DE0D3F}">
      <dsp:nvSpPr>
        <dsp:cNvPr id="0" name=""/>
        <dsp:cNvSpPr/>
      </dsp:nvSpPr>
      <dsp:spPr>
        <a:xfrm>
          <a:off x="2429804" y="748804"/>
          <a:ext cx="946999" cy="730506"/>
        </a:xfrm>
        <a:prstGeom prst="ellipse">
          <a:avLst/>
        </a:prstGeom>
        <a:solidFill>
          <a:schemeClr val="accent3">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rgbClr val="00B050"/>
              </a:solidFill>
              <a:latin typeface="微软雅黑" panose="020B0503020204020204" charset="-122"/>
              <a:ea typeface="微软雅黑" panose="020B0503020204020204" charset="-122"/>
            </a:rPr>
            <a:t>选拔性</a:t>
          </a:r>
          <a:endParaRPr lang="zh-CN" altLang="en-US" sz="1600" b="1" kern="1200" dirty="0">
            <a:solidFill>
              <a:srgbClr val="00B050"/>
            </a:solidFill>
            <a:latin typeface="微软雅黑" panose="020B0503020204020204" charset="-122"/>
            <a:ea typeface="微软雅黑" panose="020B0503020204020204" charset="-122"/>
          </a:endParaRPr>
        </a:p>
      </dsp:txBody>
      <dsp:txXfrm>
        <a:off x="2568489" y="855784"/>
        <a:ext cx="669629" cy="516546"/>
      </dsp:txXfrm>
    </dsp:sp>
    <dsp:sp modelId="{B40B5CFE-F4D9-446A-8CD6-7F735F098BA8}">
      <dsp:nvSpPr>
        <dsp:cNvPr id="0" name=""/>
        <dsp:cNvSpPr/>
      </dsp:nvSpPr>
      <dsp:spPr>
        <a:xfrm>
          <a:off x="2005393" y="2030812"/>
          <a:ext cx="990668" cy="644496"/>
        </a:xfrm>
        <a:prstGeom prst="ellipse">
          <a:avLst/>
        </a:prstGeom>
        <a:solidFill>
          <a:schemeClr val="accent4">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rgbClr val="FFFF00"/>
              </a:solidFill>
              <a:latin typeface="微软雅黑" panose="020B0503020204020204" charset="-122"/>
              <a:ea typeface="微软雅黑" panose="020B0503020204020204" charset="-122"/>
            </a:rPr>
            <a:t>科学性</a:t>
          </a:r>
          <a:endParaRPr lang="zh-CN" altLang="en-US" sz="1600" b="1" kern="1200" dirty="0">
            <a:solidFill>
              <a:srgbClr val="FFFF00"/>
            </a:solidFill>
            <a:latin typeface="微软雅黑" panose="020B0503020204020204" charset="-122"/>
            <a:ea typeface="微软雅黑" panose="020B0503020204020204" charset="-122"/>
          </a:endParaRPr>
        </a:p>
      </dsp:txBody>
      <dsp:txXfrm>
        <a:off x="2150473" y="2125196"/>
        <a:ext cx="700508" cy="455728"/>
      </dsp:txXfrm>
    </dsp:sp>
    <dsp:sp modelId="{E5FABF77-A428-4201-9B72-2ED34B032AD6}">
      <dsp:nvSpPr>
        <dsp:cNvPr id="0" name=""/>
        <dsp:cNvSpPr/>
      </dsp:nvSpPr>
      <dsp:spPr>
        <a:xfrm>
          <a:off x="705515" y="2030838"/>
          <a:ext cx="984897" cy="682606"/>
        </a:xfrm>
        <a:prstGeom prst="ellipse">
          <a:avLst/>
        </a:prstGeom>
        <a:solidFill>
          <a:schemeClr val="accent5">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chemeClr val="bg1"/>
              </a:solidFill>
              <a:latin typeface="微软雅黑" panose="020B0503020204020204" charset="-122"/>
              <a:ea typeface="微软雅黑" panose="020B0503020204020204" charset="-122"/>
            </a:rPr>
            <a:t>探究性</a:t>
          </a:r>
          <a:endParaRPr lang="zh-CN" altLang="en-US" sz="1600" b="1" kern="1200" dirty="0">
            <a:solidFill>
              <a:schemeClr val="bg1"/>
            </a:solidFill>
            <a:latin typeface="微软雅黑" panose="020B0503020204020204" charset="-122"/>
            <a:ea typeface="微软雅黑" panose="020B0503020204020204" charset="-122"/>
          </a:endParaRPr>
        </a:p>
      </dsp:txBody>
      <dsp:txXfrm>
        <a:off x="849750" y="2130803"/>
        <a:ext cx="696427" cy="482676"/>
      </dsp:txXfrm>
    </dsp:sp>
    <dsp:sp modelId="{CA8DC20F-C16E-420D-A442-30F05B209F6C}">
      <dsp:nvSpPr>
        <dsp:cNvPr id="0" name=""/>
        <dsp:cNvSpPr/>
      </dsp:nvSpPr>
      <dsp:spPr>
        <a:xfrm>
          <a:off x="274532" y="779587"/>
          <a:ext cx="999873" cy="681525"/>
        </a:xfrm>
        <a:prstGeom prst="ellipse">
          <a:avLst/>
        </a:prstGeom>
        <a:solidFill>
          <a:srgbClr val="FFC000"/>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CN" altLang="en-US" sz="1600" b="1" kern="1200" dirty="0" smtClean="0">
              <a:solidFill>
                <a:srgbClr val="7030A0"/>
              </a:solidFill>
              <a:latin typeface="微软雅黑" panose="020B0503020204020204" charset="-122"/>
              <a:ea typeface="微软雅黑" panose="020B0503020204020204" charset="-122"/>
            </a:rPr>
            <a:t>基础性</a:t>
          </a:r>
          <a:endParaRPr lang="zh-CN" altLang="en-US" sz="1600" b="1" kern="1200" dirty="0">
            <a:solidFill>
              <a:srgbClr val="7030A0"/>
            </a:solidFill>
            <a:latin typeface="微软雅黑" panose="020B0503020204020204" charset="-122"/>
            <a:ea typeface="微软雅黑" panose="020B0503020204020204" charset="-122"/>
          </a:endParaRPr>
        </a:p>
      </dsp:txBody>
      <dsp:txXfrm>
        <a:off x="420960" y="879394"/>
        <a:ext cx="707017" cy="481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B5DF3-E4BF-47B4-86DF-354DD9F81406}">
      <dsp:nvSpPr>
        <dsp:cNvPr id="0" name=""/>
        <dsp:cNvSpPr/>
      </dsp:nvSpPr>
      <dsp:spPr>
        <a:xfrm>
          <a:off x="820328" y="901226"/>
          <a:ext cx="1066386" cy="720614"/>
        </a:xfrm>
        <a:prstGeom prst="ellipse">
          <a:avLst/>
        </a:prstGeom>
        <a:solidFill>
          <a:schemeClr val="tx2">
            <a:lumMod val="75000"/>
          </a:schemeClr>
        </a:solidFill>
        <a:ln w="127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altLang="en-US" sz="2400" b="1" kern="1200" dirty="0">
              <a:solidFill>
                <a:srgbClr val="FF0000"/>
              </a:solidFill>
              <a:latin typeface="微软雅黑" panose="020B0503020204020204" charset="-122"/>
              <a:ea typeface="微软雅黑" panose="020B0503020204020204" charset="-122"/>
            </a:rPr>
            <a:t>问题</a:t>
          </a:r>
        </a:p>
      </dsp:txBody>
      <dsp:txXfrm>
        <a:off x="976497" y="1006757"/>
        <a:ext cx="754048" cy="509552"/>
      </dsp:txXfrm>
    </dsp:sp>
    <dsp:sp modelId="{C56571B9-C4AF-4A69-BAAC-1E7289D97AB8}">
      <dsp:nvSpPr>
        <dsp:cNvPr id="0" name=""/>
        <dsp:cNvSpPr/>
      </dsp:nvSpPr>
      <dsp:spPr>
        <a:xfrm rot="16211639">
          <a:off x="1265139" y="645929"/>
          <a:ext cx="160633" cy="22989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1289152" y="716003"/>
        <a:ext cx="112443" cy="137935"/>
      </dsp:txXfrm>
    </dsp:sp>
    <dsp:sp modelId="{AF54E0C9-A82E-4102-9880-52EE69A1F341}">
      <dsp:nvSpPr>
        <dsp:cNvPr id="0" name=""/>
        <dsp:cNvSpPr/>
      </dsp:nvSpPr>
      <dsp:spPr>
        <a:xfrm>
          <a:off x="1024898" y="0"/>
          <a:ext cx="663543" cy="663543"/>
        </a:xfrm>
        <a:prstGeom prst="ellipse">
          <a:avLst/>
        </a:prstGeom>
        <a:solidFill>
          <a:srgbClr val="FF0000">
            <a:alpha val="50000"/>
          </a:srgbClr>
        </a:solidFill>
        <a:ln w="12700" cap="flat" cmpd="sng" algn="ctr">
          <a:solidFill>
            <a:scrgbClr r="0" g="0" b="0">
              <a:alpha val="50000"/>
            </a:scrgb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zh-CN" altLang="en-US" sz="1600" b="1" kern="1200" dirty="0">
              <a:solidFill>
                <a:schemeClr val="bg1"/>
              </a:solidFill>
              <a:latin typeface="微软雅黑" panose="020B0503020204020204" charset="-122"/>
              <a:ea typeface="微软雅黑" panose="020B0503020204020204" charset="-122"/>
            </a:rPr>
            <a:t>情境</a:t>
          </a:r>
        </a:p>
      </dsp:txBody>
      <dsp:txXfrm>
        <a:off x="1122072" y="97174"/>
        <a:ext cx="469195" cy="469195"/>
      </dsp:txXfrm>
    </dsp:sp>
    <dsp:sp modelId="{09BD0CDA-145E-4379-B62D-4665EF232A79}">
      <dsp:nvSpPr>
        <dsp:cNvPr id="0" name=""/>
        <dsp:cNvSpPr/>
      </dsp:nvSpPr>
      <dsp:spPr>
        <a:xfrm>
          <a:off x="1911996" y="1176620"/>
          <a:ext cx="83096" cy="22560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1911996" y="1221741"/>
        <a:ext cx="58167" cy="135362"/>
      </dsp:txXfrm>
    </dsp:sp>
    <dsp:sp modelId="{69BB2BB4-9B9F-4D9F-9D5A-A39F6AC6E66C}">
      <dsp:nvSpPr>
        <dsp:cNvPr id="0" name=""/>
        <dsp:cNvSpPr/>
      </dsp:nvSpPr>
      <dsp:spPr>
        <a:xfrm>
          <a:off x="2043500" y="929761"/>
          <a:ext cx="663543" cy="663543"/>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zh-CN" altLang="en-US" sz="1600" b="1" kern="1200" dirty="0">
              <a:solidFill>
                <a:schemeClr val="bg1"/>
              </a:solidFill>
              <a:latin typeface="微软雅黑" panose="020B0503020204020204" charset="-122"/>
              <a:ea typeface="微软雅黑" panose="020B0503020204020204" charset="-122"/>
            </a:rPr>
            <a:t>认知</a:t>
          </a:r>
        </a:p>
      </dsp:txBody>
      <dsp:txXfrm>
        <a:off x="2140674" y="1026935"/>
        <a:ext cx="469195" cy="469195"/>
      </dsp:txXfrm>
    </dsp:sp>
    <dsp:sp modelId="{603813A5-A104-4590-9734-3AFB1E6DF5BB}">
      <dsp:nvSpPr>
        <dsp:cNvPr id="0" name=""/>
        <dsp:cNvSpPr/>
      </dsp:nvSpPr>
      <dsp:spPr>
        <a:xfrm rot="5355311">
          <a:off x="1267767" y="1645889"/>
          <a:ext cx="175749" cy="225604"/>
        </a:xfrm>
        <a:prstGeom prst="rightArrow">
          <a:avLst>
            <a:gd name="adj1" fmla="val 60000"/>
            <a:gd name="adj2" fmla="val 50000"/>
          </a:avLst>
        </a:prstGeom>
        <a:solidFill>
          <a:schemeClr val="tx1"/>
        </a:solidFill>
        <a:ln w="1905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a:off x="1293787" y="1664650"/>
        <a:ext cx="123024" cy="135362"/>
      </dsp:txXfrm>
    </dsp:sp>
    <dsp:sp modelId="{59D5B307-7019-492A-AD84-A72602EEEDE6}">
      <dsp:nvSpPr>
        <dsp:cNvPr id="0" name=""/>
        <dsp:cNvSpPr/>
      </dsp:nvSpPr>
      <dsp:spPr>
        <a:xfrm>
          <a:off x="1033837" y="1859523"/>
          <a:ext cx="663543" cy="663543"/>
        </a:xfrm>
        <a:prstGeom prst="ellipse">
          <a:avLst/>
        </a:prstGeom>
        <a:solidFill>
          <a:srgbClr val="FF0000">
            <a:alpha val="50000"/>
          </a:srgbClr>
        </a:solidFill>
        <a:ln w="12700" cap="flat" cmpd="sng" algn="ctr">
          <a:solidFill>
            <a:schemeClr val="tx1">
              <a:alpha val="50000"/>
            </a:schemeClr>
          </a:solidFill>
          <a:prstDash val="solid"/>
          <a:round/>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zh-CN" altLang="en-US" sz="1600" b="1" kern="1200" dirty="0">
              <a:solidFill>
                <a:schemeClr val="bg1"/>
              </a:solidFill>
              <a:latin typeface="微软雅黑" panose="020B0503020204020204" charset="-122"/>
              <a:ea typeface="微软雅黑" panose="020B0503020204020204" charset="-122"/>
            </a:rPr>
            <a:t>活动</a:t>
          </a:r>
        </a:p>
      </dsp:txBody>
      <dsp:txXfrm>
        <a:off x="1131011" y="1956697"/>
        <a:ext cx="469195" cy="469195"/>
      </dsp:txXfrm>
    </dsp:sp>
    <dsp:sp modelId="{CED7F85F-559D-4BE4-B2F9-63C53B8194B1}">
      <dsp:nvSpPr>
        <dsp:cNvPr id="0" name=""/>
        <dsp:cNvSpPr/>
      </dsp:nvSpPr>
      <dsp:spPr>
        <a:xfrm rot="10886668">
          <a:off x="702739" y="1133372"/>
          <a:ext cx="83375" cy="22560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p>
      </dsp:txBody>
      <dsp:txXfrm rot="10800000">
        <a:off x="727747" y="1178808"/>
        <a:ext cx="58363" cy="135362"/>
      </dsp:txXfrm>
    </dsp:sp>
    <dsp:sp modelId="{BB160016-DF39-4A29-B540-A3548B287DAE}">
      <dsp:nvSpPr>
        <dsp:cNvPr id="0" name=""/>
        <dsp:cNvSpPr/>
      </dsp:nvSpPr>
      <dsp:spPr>
        <a:xfrm>
          <a:off x="0" y="903997"/>
          <a:ext cx="663543" cy="663543"/>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100000"/>
            </a:lnSpc>
            <a:spcBef>
              <a:spcPct val="0"/>
            </a:spcBef>
            <a:spcAft>
              <a:spcPct val="35000"/>
            </a:spcAft>
          </a:pPr>
          <a:r>
            <a:rPr lang="zh-CN" sz="1600" b="1" kern="1200" dirty="0">
              <a:solidFill>
                <a:schemeClr val="bg1"/>
              </a:solidFill>
              <a:latin typeface="微软雅黑" panose="020B0503020204020204" charset="-122"/>
              <a:ea typeface="微软雅黑" panose="020B0503020204020204" charset="-122"/>
            </a:rPr>
            <a:t>知识</a:t>
          </a:r>
        </a:p>
      </dsp:txBody>
      <dsp:txXfrm>
        <a:off x="97174" y="1001171"/>
        <a:ext cx="469195" cy="469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778412" y="428153"/>
          <a:ext cx="2590276" cy="2590276"/>
        </a:xfrm>
        <a:prstGeom prst="blockArc">
          <a:avLst>
            <a:gd name="adj1" fmla="val 11973833"/>
            <a:gd name="adj2" fmla="val 16193488"/>
            <a:gd name="adj3" fmla="val 464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774352" y="382844"/>
          <a:ext cx="2590276" cy="2590276"/>
        </a:xfrm>
        <a:prstGeom prst="blockArc">
          <a:avLst>
            <a:gd name="adj1" fmla="val 7501126"/>
            <a:gd name="adj2" fmla="val 11823666"/>
            <a:gd name="adj3" fmla="val 464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806261" y="381129"/>
          <a:ext cx="2590276" cy="2590276"/>
        </a:xfrm>
        <a:prstGeom prst="blockArc">
          <a:avLst>
            <a:gd name="adj1" fmla="val 3240000"/>
            <a:gd name="adj2" fmla="val 7560000"/>
            <a:gd name="adj3" fmla="val 464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813410" y="388279"/>
          <a:ext cx="2590276" cy="2590276"/>
        </a:xfrm>
        <a:prstGeom prst="blockArc">
          <a:avLst>
            <a:gd name="adj1" fmla="val 20520000"/>
            <a:gd name="adj2" fmla="val 3240000"/>
            <a:gd name="adj3" fmla="val 464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826737" y="427138"/>
          <a:ext cx="2590276" cy="2590276"/>
        </a:xfrm>
        <a:prstGeom prst="blockArc">
          <a:avLst>
            <a:gd name="adj1" fmla="val 16062132"/>
            <a:gd name="adj2" fmla="val 20408360"/>
            <a:gd name="adj3" fmla="val 464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512430" y="1087299"/>
          <a:ext cx="1192235" cy="1192235"/>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altLang="zh-CN" sz="2800" b="1" kern="1200" dirty="0" smtClean="0">
            <a:solidFill>
              <a:srgbClr val="FFFF00"/>
            </a:solidFill>
            <a:latin typeface="微软雅黑" panose="020B0503020204020204" charset="-122"/>
            <a:ea typeface="微软雅黑" panose="020B0503020204020204" charset="-122"/>
          </a:endParaRPr>
        </a:p>
        <a:p>
          <a:pPr lvl="0" algn="ctr" defTabSz="1244600">
            <a:lnSpc>
              <a:spcPct val="50000"/>
            </a:lnSpc>
            <a:spcBef>
              <a:spcPct val="0"/>
            </a:spcBef>
            <a:spcAft>
              <a:spcPct val="35000"/>
            </a:spcAft>
          </a:pPr>
          <a:r>
            <a:rPr lang="zh-CN" altLang="en-US" sz="2400" b="1" kern="1200" dirty="0" smtClean="0">
              <a:solidFill>
                <a:srgbClr val="FFFF00"/>
              </a:solidFill>
              <a:latin typeface="微软雅黑" panose="020B0503020204020204" charset="-122"/>
              <a:ea typeface="微软雅黑" panose="020B0503020204020204" charset="-122"/>
            </a:rPr>
            <a:t>深度</a:t>
          </a:r>
          <a:endParaRPr lang="en-US" altLang="zh-CN" sz="2400" b="1" kern="1200" dirty="0" smtClean="0">
            <a:solidFill>
              <a:srgbClr val="FFFF00"/>
            </a:solidFill>
            <a:latin typeface="微软雅黑" panose="020B0503020204020204" charset="-122"/>
            <a:ea typeface="微软雅黑" panose="020B0503020204020204" charset="-122"/>
          </a:endParaRPr>
        </a:p>
        <a:p>
          <a:pPr lvl="0" algn="ctr" defTabSz="1244600">
            <a:lnSpc>
              <a:spcPct val="50000"/>
            </a:lnSpc>
            <a:spcBef>
              <a:spcPct val="0"/>
            </a:spcBef>
            <a:spcAft>
              <a:spcPct val="35000"/>
            </a:spcAft>
          </a:pPr>
          <a:r>
            <a:rPr lang="zh-CN" altLang="en-US" sz="2400" b="1" kern="1200" dirty="0" smtClean="0">
              <a:solidFill>
                <a:srgbClr val="FFFF00"/>
              </a:solidFill>
              <a:latin typeface="微软雅黑" panose="020B0503020204020204" charset="-122"/>
              <a:ea typeface="微软雅黑" panose="020B0503020204020204" charset="-122"/>
            </a:rPr>
            <a:t>学习</a:t>
          </a:r>
          <a:endParaRPr lang="en-US" altLang="zh-CN" sz="2400" b="1" kern="1200" dirty="0" smtClean="0">
            <a:solidFill>
              <a:srgbClr val="FFFF00"/>
            </a:solidFill>
            <a:latin typeface="微软雅黑" panose="020B0503020204020204" charset="-122"/>
            <a:ea typeface="微软雅黑" panose="020B0503020204020204" charset="-122"/>
          </a:endParaRPr>
        </a:p>
        <a:p>
          <a:pPr lvl="0" algn="ctr" defTabSz="1244600">
            <a:lnSpc>
              <a:spcPct val="90000"/>
            </a:lnSpc>
            <a:spcBef>
              <a:spcPct val="0"/>
            </a:spcBef>
            <a:spcAft>
              <a:spcPct val="35000"/>
            </a:spcAft>
          </a:pPr>
          <a:endParaRPr lang="en-US" altLang="zh-CN" sz="2800" b="1" kern="1200" dirty="0" smtClean="0">
            <a:solidFill>
              <a:srgbClr val="FFFF00"/>
            </a:solidFill>
            <a:latin typeface="微软雅黑" panose="020B0503020204020204" charset="-122"/>
            <a:ea typeface="微软雅黑" panose="020B0503020204020204" charset="-122"/>
          </a:endParaRPr>
        </a:p>
      </dsp:txBody>
      <dsp:txXfrm>
        <a:off x="1687029" y="1261898"/>
        <a:ext cx="843037" cy="843037"/>
      </dsp:txXfrm>
    </dsp:sp>
    <dsp:sp modelId="{5F19A516-2FF2-41F8-84EA-131146F5861F}">
      <dsp:nvSpPr>
        <dsp:cNvPr id="0" name=""/>
        <dsp:cNvSpPr/>
      </dsp:nvSpPr>
      <dsp:spPr>
        <a:xfrm>
          <a:off x="1653871" y="40917"/>
          <a:ext cx="834565" cy="83456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有目标</a:t>
          </a:r>
          <a:endParaRPr lang="zh-CN" altLang="en-US" sz="1400" b="1" kern="1200" dirty="0">
            <a:latin typeface="微软雅黑" panose="020B0503020204020204" charset="-122"/>
            <a:ea typeface="微软雅黑" panose="020B0503020204020204" charset="-122"/>
          </a:endParaRPr>
        </a:p>
      </dsp:txBody>
      <dsp:txXfrm>
        <a:off x="1776090" y="163136"/>
        <a:ext cx="590127" cy="590127"/>
      </dsp:txXfrm>
    </dsp:sp>
    <dsp:sp modelId="{6189F867-30F0-4D01-AE55-0C6785DE0D3F}">
      <dsp:nvSpPr>
        <dsp:cNvPr id="0" name=""/>
        <dsp:cNvSpPr/>
      </dsp:nvSpPr>
      <dsp:spPr>
        <a:xfrm>
          <a:off x="2894441" y="875199"/>
          <a:ext cx="834565" cy="83456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有策略</a:t>
          </a:r>
          <a:endParaRPr lang="zh-CN" altLang="en-US" sz="1400" b="1" kern="1200" dirty="0">
            <a:latin typeface="微软雅黑" panose="020B0503020204020204" charset="-122"/>
            <a:ea typeface="微软雅黑" panose="020B0503020204020204" charset="-122"/>
          </a:endParaRPr>
        </a:p>
      </dsp:txBody>
      <dsp:txXfrm>
        <a:off x="3016660" y="997418"/>
        <a:ext cx="590127" cy="590127"/>
      </dsp:txXfrm>
    </dsp:sp>
    <dsp:sp modelId="{B40B5CFE-F4D9-446A-8CD6-7F735F098BA8}">
      <dsp:nvSpPr>
        <dsp:cNvPr id="0" name=""/>
        <dsp:cNvSpPr/>
      </dsp:nvSpPr>
      <dsp:spPr>
        <a:xfrm>
          <a:off x="2434869" y="2289617"/>
          <a:ext cx="834565" cy="83456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有评价</a:t>
          </a:r>
          <a:endParaRPr lang="zh-CN" altLang="en-US" sz="1400" b="1" kern="1200" dirty="0">
            <a:latin typeface="微软雅黑" panose="020B0503020204020204" charset="-122"/>
            <a:ea typeface="微软雅黑" panose="020B0503020204020204" charset="-122"/>
          </a:endParaRPr>
        </a:p>
      </dsp:txBody>
      <dsp:txXfrm>
        <a:off x="2557088" y="2411836"/>
        <a:ext cx="590127" cy="590127"/>
      </dsp:txXfrm>
    </dsp:sp>
    <dsp:sp modelId="{E5FABF77-A428-4201-9B72-2ED34B032AD6}">
      <dsp:nvSpPr>
        <dsp:cNvPr id="0" name=""/>
        <dsp:cNvSpPr/>
      </dsp:nvSpPr>
      <dsp:spPr>
        <a:xfrm>
          <a:off x="947662" y="2289617"/>
          <a:ext cx="834565" cy="83456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有技术</a:t>
          </a:r>
          <a:endParaRPr lang="zh-CN" altLang="en-US" sz="1400" b="1" kern="1200" dirty="0">
            <a:latin typeface="微软雅黑" panose="020B0503020204020204" charset="-122"/>
            <a:ea typeface="微软雅黑" panose="020B0503020204020204" charset="-122"/>
          </a:endParaRPr>
        </a:p>
      </dsp:txBody>
      <dsp:txXfrm>
        <a:off x="1069881" y="2411836"/>
        <a:ext cx="590127" cy="590127"/>
      </dsp:txXfrm>
    </dsp:sp>
    <dsp:sp modelId="{CA8DC20F-C16E-420D-A442-30F05B209F6C}">
      <dsp:nvSpPr>
        <dsp:cNvPr id="0" name=""/>
        <dsp:cNvSpPr/>
      </dsp:nvSpPr>
      <dsp:spPr>
        <a:xfrm>
          <a:off x="464209" y="882383"/>
          <a:ext cx="834565" cy="83456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CN" altLang="en-US" sz="1400" b="1" kern="1200" dirty="0" smtClean="0">
              <a:latin typeface="微软雅黑" panose="020B0503020204020204" charset="-122"/>
              <a:ea typeface="微软雅黑" panose="020B0503020204020204" charset="-122"/>
            </a:rPr>
            <a:t>有内容</a:t>
          </a:r>
          <a:endParaRPr lang="zh-CN" altLang="en-US" sz="1400" b="1" kern="1200" dirty="0">
            <a:latin typeface="微软雅黑" panose="020B0503020204020204" charset="-122"/>
            <a:ea typeface="微软雅黑" panose="020B0503020204020204" charset="-122"/>
          </a:endParaRPr>
        </a:p>
      </dsp:txBody>
      <dsp:txXfrm>
        <a:off x="586428" y="1004602"/>
        <a:ext cx="590127" cy="5901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531224" y="376166"/>
          <a:ext cx="2594367" cy="2594367"/>
        </a:xfrm>
        <a:prstGeom prst="blockArc">
          <a:avLst>
            <a:gd name="adj1" fmla="val 12599316"/>
            <a:gd name="adj2" fmla="val 16264033"/>
            <a:gd name="adj3" fmla="val 449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521257" y="362988"/>
          <a:ext cx="2594367" cy="2594367"/>
        </a:xfrm>
        <a:prstGeom prst="blockArc">
          <a:avLst>
            <a:gd name="adj1" fmla="val 8935286"/>
            <a:gd name="adj2" fmla="val 12535986"/>
            <a:gd name="adj3" fmla="val 449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547681" y="369225"/>
          <a:ext cx="2594367" cy="2594367"/>
        </a:xfrm>
        <a:prstGeom prst="blockArc">
          <a:avLst>
            <a:gd name="adj1" fmla="val 5400000"/>
            <a:gd name="adj2" fmla="val 9000000"/>
            <a:gd name="adj3" fmla="val 449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554842" y="376386"/>
          <a:ext cx="2594367" cy="2594367"/>
        </a:xfrm>
        <a:prstGeom prst="blockArc">
          <a:avLst>
            <a:gd name="adj1" fmla="val 1800000"/>
            <a:gd name="adj2" fmla="val 5400000"/>
            <a:gd name="adj3" fmla="val 449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533004" y="415811"/>
          <a:ext cx="2594367" cy="2594367"/>
        </a:xfrm>
        <a:prstGeom prst="blockArc">
          <a:avLst>
            <a:gd name="adj1" fmla="val 19652307"/>
            <a:gd name="adj2" fmla="val 1677806"/>
            <a:gd name="adj3" fmla="val 449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66060C83-DBA4-4FEA-B93C-0F036ED0BE57}">
      <dsp:nvSpPr>
        <dsp:cNvPr id="0" name=""/>
        <dsp:cNvSpPr/>
      </dsp:nvSpPr>
      <dsp:spPr>
        <a:xfrm>
          <a:off x="508425" y="375536"/>
          <a:ext cx="2594367" cy="2594367"/>
        </a:xfrm>
        <a:prstGeom prst="blockArc">
          <a:avLst>
            <a:gd name="adj1" fmla="val 16325870"/>
            <a:gd name="adj2" fmla="val 19780233"/>
            <a:gd name="adj3" fmla="val 4497"/>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273267" y="1094811"/>
          <a:ext cx="1157516" cy="1157516"/>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ct val="35000"/>
            </a:spcAft>
          </a:pPr>
          <a:r>
            <a:rPr lang="zh-CN" sz="2800" b="1" kern="1200" dirty="0" smtClean="0">
              <a:solidFill>
                <a:srgbClr val="FFFF00"/>
              </a:solidFill>
              <a:latin typeface="微软雅黑" panose="020B0503020204020204" charset="-122"/>
              <a:ea typeface="微软雅黑" panose="020B0503020204020204" charset="-122"/>
            </a:rPr>
            <a:t>情境素材</a:t>
          </a:r>
          <a:endParaRPr lang="zh-CN" altLang="en-US" sz="2800" b="1" kern="1200" dirty="0">
            <a:solidFill>
              <a:srgbClr val="FFFF00"/>
            </a:solidFill>
            <a:latin typeface="微软雅黑" panose="020B0503020204020204" charset="-122"/>
            <a:ea typeface="微软雅黑" panose="020B0503020204020204" charset="-122"/>
          </a:endParaRPr>
        </a:p>
      </dsp:txBody>
      <dsp:txXfrm>
        <a:off x="1442781" y="1264325"/>
        <a:ext cx="818488" cy="818488"/>
      </dsp:txXfrm>
    </dsp:sp>
    <dsp:sp modelId="{7771ECE3-73CE-4D47-BA83-DEC7E004D0AD}">
      <dsp:nvSpPr>
        <dsp:cNvPr id="0" name=""/>
        <dsp:cNvSpPr/>
      </dsp:nvSpPr>
      <dsp:spPr>
        <a:xfrm>
          <a:off x="1446895" y="424"/>
          <a:ext cx="810261" cy="810261"/>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sz="2400" b="1" kern="1200" dirty="0" smtClean="0">
              <a:latin typeface="微软雅黑" panose="020B0503020204020204" charset="-122"/>
              <a:ea typeface="微软雅黑" panose="020B0503020204020204" charset="-122"/>
            </a:rPr>
            <a:t>实验</a:t>
          </a:r>
          <a:endParaRPr lang="zh-CN" altLang="en-US" sz="2400" b="1" kern="1200" dirty="0" smtClean="0">
            <a:latin typeface="微软雅黑" panose="020B0503020204020204" charset="-122"/>
            <a:ea typeface="微软雅黑" panose="020B0503020204020204" charset="-122"/>
          </a:endParaRPr>
        </a:p>
      </dsp:txBody>
      <dsp:txXfrm>
        <a:off x="1565555" y="119084"/>
        <a:ext cx="572941" cy="572941"/>
      </dsp:txXfrm>
    </dsp:sp>
    <dsp:sp modelId="{5F19A516-2FF2-41F8-84EA-131146F5861F}">
      <dsp:nvSpPr>
        <dsp:cNvPr id="0" name=""/>
        <dsp:cNvSpPr/>
      </dsp:nvSpPr>
      <dsp:spPr>
        <a:xfrm>
          <a:off x="2494947" y="627278"/>
          <a:ext cx="810261" cy="810261"/>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sz="2400" b="1" kern="1200" dirty="0" smtClean="0">
              <a:latin typeface="微软雅黑" panose="020B0503020204020204" charset="-122"/>
              <a:ea typeface="微软雅黑" panose="020B0503020204020204" charset="-122"/>
            </a:rPr>
            <a:t>生活</a:t>
          </a:r>
          <a:endParaRPr lang="zh-CN" altLang="en-US" sz="2400" b="1" kern="1200" dirty="0" smtClean="0">
            <a:latin typeface="微软雅黑" panose="020B0503020204020204" charset="-122"/>
            <a:ea typeface="微软雅黑" panose="020B0503020204020204" charset="-122"/>
          </a:endParaRPr>
        </a:p>
      </dsp:txBody>
      <dsp:txXfrm>
        <a:off x="2613607" y="745938"/>
        <a:ext cx="572941" cy="572941"/>
      </dsp:txXfrm>
    </dsp:sp>
    <dsp:sp modelId="{6189F867-30F0-4D01-AE55-0C6785DE0D3F}">
      <dsp:nvSpPr>
        <dsp:cNvPr id="0" name=""/>
        <dsp:cNvSpPr/>
      </dsp:nvSpPr>
      <dsp:spPr>
        <a:xfrm>
          <a:off x="2545028" y="1902446"/>
          <a:ext cx="810261" cy="810261"/>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sz="2400" b="1" kern="1200" dirty="0" smtClean="0">
              <a:latin typeface="微软雅黑" panose="020B0503020204020204" charset="-122"/>
              <a:ea typeface="微软雅黑" panose="020B0503020204020204" charset="-122"/>
            </a:rPr>
            <a:t>生产</a:t>
          </a:r>
          <a:endParaRPr lang="zh-CN" altLang="en-US" sz="2400" b="1" kern="1200" dirty="0" smtClean="0">
            <a:latin typeface="微软雅黑" panose="020B0503020204020204" charset="-122"/>
            <a:ea typeface="微软雅黑" panose="020B0503020204020204" charset="-122"/>
          </a:endParaRPr>
        </a:p>
      </dsp:txBody>
      <dsp:txXfrm>
        <a:off x="2663688" y="2021106"/>
        <a:ext cx="572941" cy="572941"/>
      </dsp:txXfrm>
    </dsp:sp>
    <dsp:sp modelId="{B40B5CFE-F4D9-446A-8CD6-7F735F098BA8}">
      <dsp:nvSpPr>
        <dsp:cNvPr id="0" name=""/>
        <dsp:cNvSpPr/>
      </dsp:nvSpPr>
      <dsp:spPr>
        <a:xfrm>
          <a:off x="1446895" y="2536453"/>
          <a:ext cx="810261" cy="810261"/>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altLang="en-US" sz="2400" b="1" kern="1200" dirty="0" smtClean="0">
              <a:latin typeface="微软雅黑" panose="020B0503020204020204" charset="-122"/>
              <a:ea typeface="微软雅黑" panose="020B0503020204020204" charset="-122"/>
            </a:rPr>
            <a:t>史实</a:t>
          </a:r>
        </a:p>
      </dsp:txBody>
      <dsp:txXfrm>
        <a:off x="1565555" y="2655113"/>
        <a:ext cx="572941" cy="572941"/>
      </dsp:txXfrm>
    </dsp:sp>
    <dsp:sp modelId="{E5FABF77-A428-4201-9B72-2ED34B032AD6}">
      <dsp:nvSpPr>
        <dsp:cNvPr id="0" name=""/>
        <dsp:cNvSpPr/>
      </dsp:nvSpPr>
      <dsp:spPr>
        <a:xfrm>
          <a:off x="348762" y="1902446"/>
          <a:ext cx="810261" cy="810261"/>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sz="2400" b="1" kern="1200" dirty="0" smtClean="0">
              <a:latin typeface="微软雅黑" panose="020B0503020204020204" charset="-122"/>
              <a:ea typeface="微软雅黑" panose="020B0503020204020204" charset="-122"/>
            </a:rPr>
            <a:t>社会</a:t>
          </a:r>
          <a:endParaRPr lang="zh-CN" altLang="en-US" sz="2400" b="1" kern="1200" dirty="0" smtClean="0">
            <a:latin typeface="微软雅黑" panose="020B0503020204020204" charset="-122"/>
            <a:ea typeface="微软雅黑" panose="020B0503020204020204" charset="-122"/>
          </a:endParaRPr>
        </a:p>
      </dsp:txBody>
      <dsp:txXfrm>
        <a:off x="467422" y="2021106"/>
        <a:ext cx="572941" cy="572941"/>
      </dsp:txXfrm>
    </dsp:sp>
    <dsp:sp modelId="{CA8DC20F-C16E-420D-A442-30F05B209F6C}">
      <dsp:nvSpPr>
        <dsp:cNvPr id="0" name=""/>
        <dsp:cNvSpPr/>
      </dsp:nvSpPr>
      <dsp:spPr>
        <a:xfrm>
          <a:off x="325019" y="634430"/>
          <a:ext cx="810261" cy="810261"/>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sz="2400" b="1" kern="1200" dirty="0" smtClean="0">
              <a:latin typeface="微软雅黑" panose="020B0503020204020204" charset="-122"/>
              <a:ea typeface="微软雅黑" panose="020B0503020204020204" charset="-122"/>
            </a:rPr>
            <a:t>科技</a:t>
          </a:r>
          <a:endParaRPr lang="zh-CN" altLang="en-US" sz="2400" b="1" kern="1200" dirty="0">
            <a:latin typeface="微软雅黑" panose="020B0503020204020204" charset="-122"/>
            <a:ea typeface="微软雅黑" panose="020B0503020204020204" charset="-122"/>
          </a:endParaRPr>
        </a:p>
      </dsp:txBody>
      <dsp:txXfrm>
        <a:off x="443679" y="753090"/>
        <a:ext cx="572941" cy="572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B5DF3-E4BF-47B4-86DF-354DD9F81406}">
      <dsp:nvSpPr>
        <dsp:cNvPr id="0" name=""/>
        <dsp:cNvSpPr/>
      </dsp:nvSpPr>
      <dsp:spPr>
        <a:xfrm>
          <a:off x="1880026" y="1191173"/>
          <a:ext cx="848318" cy="848318"/>
        </a:xfrm>
        <a:prstGeom prst="ellipse">
          <a:avLst/>
        </a:prstGeom>
        <a:solidFill>
          <a:schemeClr val="tx2">
            <a:lumMod val="75000"/>
          </a:schemeClr>
        </a:solidFill>
        <a:ln w="127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ct val="35000"/>
            </a:spcAft>
          </a:pPr>
          <a:r>
            <a:rPr lang="zh-CN" altLang="en-US" sz="2800" b="1" kern="1200" dirty="0" smtClean="0">
              <a:solidFill>
                <a:srgbClr val="FF0000"/>
              </a:solidFill>
            </a:rPr>
            <a:t>情境</a:t>
          </a:r>
        </a:p>
      </dsp:txBody>
      <dsp:txXfrm>
        <a:off x="2004259" y="1315406"/>
        <a:ext cx="599852" cy="599852"/>
      </dsp:txXfrm>
    </dsp:sp>
    <dsp:sp modelId="{EE6F5868-DBC6-4B93-A266-1E59D99021C3}">
      <dsp:nvSpPr>
        <dsp:cNvPr id="0" name=""/>
        <dsp:cNvSpPr/>
      </dsp:nvSpPr>
      <dsp:spPr>
        <a:xfrm rot="16076430">
          <a:off x="2191980" y="880832"/>
          <a:ext cx="181957" cy="28842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10800000">
        <a:off x="2220254" y="965794"/>
        <a:ext cx="127370" cy="173056"/>
      </dsp:txXfrm>
    </dsp:sp>
    <dsp:sp modelId="{B73D83D1-5EF6-45CD-9980-1939DFDF349C}">
      <dsp:nvSpPr>
        <dsp:cNvPr id="0" name=""/>
        <dsp:cNvSpPr/>
      </dsp:nvSpPr>
      <dsp:spPr>
        <a:xfrm>
          <a:off x="1837202" y="309"/>
          <a:ext cx="848318" cy="848318"/>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b="1" kern="1200" dirty="0" smtClean="0">
              <a:solidFill>
                <a:schemeClr val="tx1"/>
              </a:solidFill>
              <a:latin typeface="微软雅黑" panose="020B0503020204020204" charset="-122"/>
              <a:ea typeface="微软雅黑" panose="020B0503020204020204" charset="-122"/>
            </a:rPr>
            <a:t>系统性</a:t>
          </a:r>
        </a:p>
      </dsp:txBody>
      <dsp:txXfrm>
        <a:off x="1961435" y="124542"/>
        <a:ext cx="599852" cy="599852"/>
      </dsp:txXfrm>
    </dsp:sp>
    <dsp:sp modelId="{02A3D7EF-BF56-4D7C-800E-DD389DE91238}">
      <dsp:nvSpPr>
        <dsp:cNvPr id="0" name=""/>
        <dsp:cNvSpPr/>
      </dsp:nvSpPr>
      <dsp:spPr>
        <a:xfrm rot="19800000">
          <a:off x="2752950" y="1147893"/>
          <a:ext cx="180577" cy="28842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2756579" y="1219122"/>
        <a:ext cx="126404" cy="173056"/>
      </dsp:txXfrm>
    </dsp:sp>
    <dsp:sp modelId="{ACDC9E30-CDEA-4AE4-9BE2-91F516F51578}">
      <dsp:nvSpPr>
        <dsp:cNvPr id="0" name=""/>
        <dsp:cNvSpPr/>
      </dsp:nvSpPr>
      <dsp:spPr>
        <a:xfrm>
          <a:off x="2909756" y="596658"/>
          <a:ext cx="848318" cy="848318"/>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b="1" kern="1200" dirty="0" smtClean="0">
              <a:solidFill>
                <a:schemeClr val="tx1"/>
              </a:solidFill>
              <a:latin typeface="微软雅黑" panose="020B0503020204020204" charset="-122"/>
              <a:ea typeface="微软雅黑" panose="020B0503020204020204" charset="-122"/>
            </a:rPr>
            <a:t>适切性</a:t>
          </a:r>
        </a:p>
      </dsp:txBody>
      <dsp:txXfrm>
        <a:off x="3033989" y="720891"/>
        <a:ext cx="599852" cy="599852"/>
      </dsp:txXfrm>
    </dsp:sp>
    <dsp:sp modelId="{C56571B9-C4AF-4A69-BAAC-1E7289D97AB8}">
      <dsp:nvSpPr>
        <dsp:cNvPr id="0" name=""/>
        <dsp:cNvSpPr/>
      </dsp:nvSpPr>
      <dsp:spPr>
        <a:xfrm rot="1831446">
          <a:off x="2725948" y="1808708"/>
          <a:ext cx="170777" cy="28842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2729498" y="1853383"/>
        <a:ext cx="119544" cy="173056"/>
      </dsp:txXfrm>
    </dsp:sp>
    <dsp:sp modelId="{AF54E0C9-A82E-4102-9880-52EE69A1F341}">
      <dsp:nvSpPr>
        <dsp:cNvPr id="0" name=""/>
        <dsp:cNvSpPr/>
      </dsp:nvSpPr>
      <dsp:spPr>
        <a:xfrm>
          <a:off x="2888348" y="1785691"/>
          <a:ext cx="848318" cy="848318"/>
        </a:xfrm>
        <a:prstGeom prst="ellipse">
          <a:avLst/>
        </a:prstGeom>
        <a:solidFill>
          <a:srgbClr val="FF0000">
            <a:alpha val="50000"/>
          </a:srgbClr>
        </a:solidFill>
        <a:ln w="12700" cap="flat" cmpd="sng" algn="ctr">
          <a:solidFill>
            <a:scrgbClr r="0" g="0" b="0">
              <a:alpha val="50000"/>
            </a:scrgb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b="1" kern="1200" dirty="0" smtClean="0">
              <a:solidFill>
                <a:schemeClr val="tx1"/>
              </a:solidFill>
              <a:latin typeface="微软雅黑" panose="020B0503020204020204" charset="-122"/>
              <a:ea typeface="微软雅黑" panose="020B0503020204020204" charset="-122"/>
            </a:rPr>
            <a:t>生成性</a:t>
          </a:r>
        </a:p>
      </dsp:txBody>
      <dsp:txXfrm>
        <a:off x="3012581" y="1909924"/>
        <a:ext cx="599852" cy="599852"/>
      </dsp:txXfrm>
    </dsp:sp>
    <dsp:sp modelId="{09BD0CDA-145E-4379-B62D-4665EF232A79}">
      <dsp:nvSpPr>
        <dsp:cNvPr id="0" name=""/>
        <dsp:cNvSpPr/>
      </dsp:nvSpPr>
      <dsp:spPr>
        <a:xfrm rot="5400000">
          <a:off x="2200813" y="2085792"/>
          <a:ext cx="169227" cy="28842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a:off x="2226197" y="2118094"/>
        <a:ext cx="118459" cy="173056"/>
      </dsp:txXfrm>
    </dsp:sp>
    <dsp:sp modelId="{69BB2BB4-9B9F-4D9F-9D5A-A39F6AC6E66C}">
      <dsp:nvSpPr>
        <dsp:cNvPr id="0" name=""/>
        <dsp:cNvSpPr/>
      </dsp:nvSpPr>
      <dsp:spPr>
        <a:xfrm>
          <a:off x="1880026" y="2358788"/>
          <a:ext cx="848318" cy="848318"/>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b="1" kern="1200" dirty="0" smtClean="0">
              <a:solidFill>
                <a:schemeClr val="tx1"/>
              </a:solidFill>
              <a:latin typeface="微软雅黑" panose="020B0503020204020204" charset="-122"/>
              <a:ea typeface="微软雅黑" panose="020B0503020204020204" charset="-122"/>
            </a:rPr>
            <a:t>情感性</a:t>
          </a:r>
        </a:p>
      </dsp:txBody>
      <dsp:txXfrm>
        <a:off x="2004259" y="2483021"/>
        <a:ext cx="599852" cy="599852"/>
      </dsp:txXfrm>
    </dsp:sp>
    <dsp:sp modelId="{603813A5-A104-4590-9734-3AFB1E6DF5BB}">
      <dsp:nvSpPr>
        <dsp:cNvPr id="0" name=""/>
        <dsp:cNvSpPr/>
      </dsp:nvSpPr>
      <dsp:spPr>
        <a:xfrm rot="8970714">
          <a:off x="1629302" y="1761334"/>
          <a:ext cx="245422" cy="288428"/>
        </a:xfrm>
        <a:prstGeom prst="rightArrow">
          <a:avLst>
            <a:gd name="adj1" fmla="val 60000"/>
            <a:gd name="adj2" fmla="val 50000"/>
          </a:avLst>
        </a:prstGeom>
        <a:solidFill>
          <a:schemeClr val="tx1"/>
        </a:solidFill>
        <a:ln w="1905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10800000">
        <a:off x="1697839" y="1800342"/>
        <a:ext cx="171795" cy="173056"/>
      </dsp:txXfrm>
    </dsp:sp>
    <dsp:sp modelId="{59D5B307-7019-492A-AD84-A72602EEEDE6}">
      <dsp:nvSpPr>
        <dsp:cNvPr id="0" name=""/>
        <dsp:cNvSpPr/>
      </dsp:nvSpPr>
      <dsp:spPr>
        <a:xfrm>
          <a:off x="836350" y="1805653"/>
          <a:ext cx="848318" cy="848318"/>
        </a:xfrm>
        <a:prstGeom prst="ellipse">
          <a:avLst/>
        </a:prstGeom>
        <a:solidFill>
          <a:srgbClr val="FF0000">
            <a:alpha val="50000"/>
          </a:srgbClr>
        </a:solidFill>
        <a:ln w="12700" cap="flat" cmpd="sng" algn="ctr">
          <a:solidFill>
            <a:schemeClr val="tx1">
              <a:alpha val="50000"/>
            </a:schemeClr>
          </a:solidFill>
          <a:prstDash val="solid"/>
          <a:round/>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b="1" kern="1200" dirty="0" smtClean="0">
              <a:solidFill>
                <a:schemeClr val="tx1"/>
              </a:solidFill>
              <a:latin typeface="隶书" panose="02010509060101010101" pitchFamily="49" charset="-122"/>
              <a:ea typeface="隶书" panose="02010509060101010101" pitchFamily="49" charset="-122"/>
            </a:rPr>
            <a:t>问题性</a:t>
          </a:r>
        </a:p>
      </dsp:txBody>
      <dsp:txXfrm>
        <a:off x="960583" y="1929886"/>
        <a:ext cx="599852" cy="599852"/>
      </dsp:txXfrm>
    </dsp:sp>
    <dsp:sp modelId="{CED7F85F-559D-4BE4-B2F9-63C53B8194B1}">
      <dsp:nvSpPr>
        <dsp:cNvPr id="0" name=""/>
        <dsp:cNvSpPr/>
      </dsp:nvSpPr>
      <dsp:spPr>
        <a:xfrm rot="12600000">
          <a:off x="1703458" y="1176416"/>
          <a:ext cx="180577" cy="288428"/>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10800000">
        <a:off x="1754002" y="1247645"/>
        <a:ext cx="126404" cy="173056"/>
      </dsp:txXfrm>
    </dsp:sp>
    <dsp:sp modelId="{BB160016-DF39-4A29-B540-A3548B287DAE}">
      <dsp:nvSpPr>
        <dsp:cNvPr id="0" name=""/>
        <dsp:cNvSpPr/>
      </dsp:nvSpPr>
      <dsp:spPr>
        <a:xfrm>
          <a:off x="850296" y="596658"/>
          <a:ext cx="848318" cy="848318"/>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39700" prst="cross"/>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00000"/>
            </a:lnSpc>
            <a:spcBef>
              <a:spcPct val="0"/>
            </a:spcBef>
            <a:spcAft>
              <a:spcPct val="35000"/>
            </a:spcAft>
          </a:pPr>
          <a:r>
            <a:rPr lang="zh-CN" altLang="en-US" sz="1400" b="1" kern="1200" dirty="0" smtClean="0">
              <a:solidFill>
                <a:schemeClr val="tx1"/>
              </a:solidFill>
              <a:latin typeface="微软雅黑" panose="020B0503020204020204" charset="-122"/>
              <a:ea typeface="微软雅黑" panose="020B0503020204020204" charset="-122"/>
            </a:rPr>
            <a:t>学科性</a:t>
          </a:r>
        </a:p>
      </dsp:txBody>
      <dsp:txXfrm>
        <a:off x="974529" y="720891"/>
        <a:ext cx="599852" cy="599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B59D4-67C1-476F-A7C8-68075376402E}">
      <dsp:nvSpPr>
        <dsp:cNvPr id="0" name=""/>
        <dsp:cNvSpPr/>
      </dsp:nvSpPr>
      <dsp:spPr>
        <a:xfrm>
          <a:off x="1419073" y="1093157"/>
          <a:ext cx="877936" cy="633084"/>
        </a:xfrm>
        <a:prstGeom prst="ellipse">
          <a:avLst/>
        </a:prstGeom>
        <a:solidFill>
          <a:schemeClr val="tx2">
            <a:lumMod val="75000"/>
          </a:schemeClr>
        </a:solidFill>
        <a:ln w="12700" cap="flat" cmpd="sng" algn="ctr">
          <a:solidFill>
            <a:schemeClr val="lt1">
              <a:hueOff val="0"/>
              <a:satOff val="0"/>
              <a:lumOff val="0"/>
              <a:alpha val="50000"/>
            </a:schemeClr>
          </a:solidFill>
          <a:prstDash val="solid"/>
          <a:miter lim="800000"/>
        </a:ln>
        <a:effectLst>
          <a:outerShdw blurRad="50800" dist="50800" dir="5400000" algn="ctr" rotWithShape="0">
            <a:schemeClr val="tx1">
              <a:lumMod val="50000"/>
              <a:lumOff val="5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a:solidFill>
                <a:srgbClr val="FF0000"/>
              </a:solidFill>
              <a:latin typeface="微软雅黑" panose="020B0503020204020204" charset="-122"/>
              <a:ea typeface="微软雅黑" panose="020B0503020204020204" charset="-122"/>
            </a:rPr>
            <a:t>主题</a:t>
          </a:r>
        </a:p>
      </dsp:txBody>
      <dsp:txXfrm>
        <a:off x="1547644" y="1185870"/>
        <a:ext cx="620794" cy="447658"/>
      </dsp:txXfrm>
    </dsp:sp>
    <dsp:sp modelId="{20827671-5753-40F4-8B4C-5CDCF29B764A}">
      <dsp:nvSpPr>
        <dsp:cNvPr id="0" name=""/>
        <dsp:cNvSpPr/>
      </dsp:nvSpPr>
      <dsp:spPr>
        <a:xfrm rot="16200000">
          <a:off x="1734699" y="790880"/>
          <a:ext cx="185663" cy="25187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1762549" y="869106"/>
        <a:ext cx="129964" cy="151127"/>
      </dsp:txXfrm>
    </dsp:sp>
    <dsp:sp modelId="{E6D37B55-2E30-470C-B42C-6C222B4E04E7}">
      <dsp:nvSpPr>
        <dsp:cNvPr id="0" name=""/>
        <dsp:cNvSpPr/>
      </dsp:nvSpPr>
      <dsp:spPr>
        <a:xfrm>
          <a:off x="1447633" y="2027"/>
          <a:ext cx="820816" cy="740822"/>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a:solidFill>
                <a:srgbClr val="00B050"/>
              </a:solidFill>
              <a:latin typeface="微软雅黑" panose="020B0503020204020204" charset="-122"/>
              <a:ea typeface="微软雅黑" panose="020B0503020204020204" charset="-122"/>
            </a:rPr>
            <a:t>主境</a:t>
          </a:r>
        </a:p>
      </dsp:txBody>
      <dsp:txXfrm>
        <a:off x="1567839" y="110518"/>
        <a:ext cx="580404" cy="523840"/>
      </dsp:txXfrm>
    </dsp:sp>
    <dsp:sp modelId="{1401454E-B1F5-425E-825F-EFC1E307044F}">
      <dsp:nvSpPr>
        <dsp:cNvPr id="0" name=""/>
        <dsp:cNvSpPr/>
      </dsp:nvSpPr>
      <dsp:spPr>
        <a:xfrm>
          <a:off x="2334716" y="1283760"/>
          <a:ext cx="90839" cy="25187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2334716" y="1334136"/>
        <a:ext cx="63587" cy="151127"/>
      </dsp:txXfrm>
    </dsp:sp>
    <dsp:sp modelId="{35FB60DC-EC1E-44F1-A7CB-1EDBBA6074D8}">
      <dsp:nvSpPr>
        <dsp:cNvPr id="0" name=""/>
        <dsp:cNvSpPr/>
      </dsp:nvSpPr>
      <dsp:spPr>
        <a:xfrm>
          <a:off x="2468404" y="999065"/>
          <a:ext cx="853797" cy="821268"/>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a:solidFill>
                <a:srgbClr val="00B050"/>
              </a:solidFill>
              <a:latin typeface="微软雅黑" panose="020B0503020204020204" charset="-122"/>
              <a:ea typeface="微软雅黑" panose="020B0503020204020204" charset="-122"/>
            </a:rPr>
            <a:t>主体</a:t>
          </a:r>
        </a:p>
      </dsp:txBody>
      <dsp:txXfrm>
        <a:off x="2593440" y="1119337"/>
        <a:ext cx="603725" cy="580724"/>
      </dsp:txXfrm>
    </dsp:sp>
    <dsp:sp modelId="{94E3700D-4B97-4154-94ED-288654EB279D}">
      <dsp:nvSpPr>
        <dsp:cNvPr id="0" name=""/>
        <dsp:cNvSpPr/>
      </dsp:nvSpPr>
      <dsp:spPr>
        <a:xfrm rot="5400000">
          <a:off x="1765209" y="1770202"/>
          <a:ext cx="185663" cy="25187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a:off x="1793059" y="1792729"/>
        <a:ext cx="129964" cy="151127"/>
      </dsp:txXfrm>
    </dsp:sp>
    <dsp:sp modelId="{F10A8CDC-BFAA-4923-ABFC-BD70917F7AB3}">
      <dsp:nvSpPr>
        <dsp:cNvPr id="0" name=""/>
        <dsp:cNvSpPr/>
      </dsp:nvSpPr>
      <dsp:spPr>
        <a:xfrm>
          <a:off x="1460679" y="2076550"/>
          <a:ext cx="794724" cy="740822"/>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a:solidFill>
                <a:srgbClr val="00B050"/>
              </a:solidFill>
              <a:latin typeface="微软雅黑" panose="020B0503020204020204" charset="-122"/>
              <a:ea typeface="微软雅黑" panose="020B0503020204020204" charset="-122"/>
            </a:rPr>
            <a:t>主线</a:t>
          </a:r>
        </a:p>
      </dsp:txBody>
      <dsp:txXfrm>
        <a:off x="1577064" y="2185041"/>
        <a:ext cx="561954" cy="523840"/>
      </dsp:txXfrm>
    </dsp:sp>
    <dsp:sp modelId="{A85BCD1C-D60B-42EC-809F-659258ECD196}">
      <dsp:nvSpPr>
        <dsp:cNvPr id="0" name=""/>
        <dsp:cNvSpPr/>
      </dsp:nvSpPr>
      <dsp:spPr>
        <a:xfrm rot="10846953">
          <a:off x="1244431" y="1276222"/>
          <a:ext cx="123476" cy="25187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rot="10800000">
        <a:off x="1281472" y="1326851"/>
        <a:ext cx="86433" cy="151127"/>
      </dsp:txXfrm>
    </dsp:sp>
    <dsp:sp modelId="{20198361-4776-4637-A620-56B193752B7F}">
      <dsp:nvSpPr>
        <dsp:cNvPr id="0" name=""/>
        <dsp:cNvSpPr/>
      </dsp:nvSpPr>
      <dsp:spPr>
        <a:xfrm>
          <a:off x="319381" y="1024192"/>
          <a:ext cx="866873" cy="740822"/>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a:solidFill>
                <a:srgbClr val="00B050"/>
              </a:solidFill>
              <a:latin typeface="微软雅黑" panose="020B0503020204020204" charset="-122"/>
              <a:ea typeface="微软雅黑" panose="020B0503020204020204" charset="-122"/>
            </a:rPr>
            <a:t>主导</a:t>
          </a:r>
        </a:p>
      </dsp:txBody>
      <dsp:txXfrm>
        <a:off x="446332" y="1132683"/>
        <a:ext cx="612971" cy="5238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851787" y="360303"/>
          <a:ext cx="2179794" cy="2179794"/>
        </a:xfrm>
        <a:prstGeom prst="blockArc">
          <a:avLst>
            <a:gd name="adj1" fmla="val 11973833"/>
            <a:gd name="adj2" fmla="val 16193488"/>
            <a:gd name="adj3" fmla="val 4638"/>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848371" y="322173"/>
          <a:ext cx="2179794" cy="2179794"/>
        </a:xfrm>
        <a:prstGeom prst="blockArc">
          <a:avLst>
            <a:gd name="adj1" fmla="val 7501126"/>
            <a:gd name="adj2" fmla="val 11823666"/>
            <a:gd name="adj3" fmla="val 4638"/>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875223" y="320731"/>
          <a:ext cx="2179794" cy="2179794"/>
        </a:xfrm>
        <a:prstGeom prst="blockArc">
          <a:avLst>
            <a:gd name="adj1" fmla="val 3240000"/>
            <a:gd name="adj2" fmla="val 7560000"/>
            <a:gd name="adj3" fmla="val 4638"/>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881239" y="326747"/>
          <a:ext cx="2179794" cy="2179794"/>
        </a:xfrm>
        <a:prstGeom prst="blockArc">
          <a:avLst>
            <a:gd name="adj1" fmla="val 20520000"/>
            <a:gd name="adj2" fmla="val 3240000"/>
            <a:gd name="adj3" fmla="val 4638"/>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892455" y="359449"/>
          <a:ext cx="2179794" cy="2179794"/>
        </a:xfrm>
        <a:prstGeom prst="blockArc">
          <a:avLst>
            <a:gd name="adj1" fmla="val 16062132"/>
            <a:gd name="adj2" fmla="val 20408360"/>
            <a:gd name="adj3" fmla="val 4638"/>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469690" y="915198"/>
          <a:ext cx="1002892" cy="1002892"/>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altLang="en-US" sz="2400" b="1" kern="1200" dirty="0" smtClean="0">
              <a:solidFill>
                <a:srgbClr val="FFFF00"/>
              </a:solidFill>
              <a:latin typeface="微软雅黑" panose="020B0503020204020204" charset="-122"/>
              <a:ea typeface="微软雅黑" panose="020B0503020204020204" charset="-122"/>
            </a:rPr>
            <a:t>问题</a:t>
          </a:r>
        </a:p>
      </dsp:txBody>
      <dsp:txXfrm>
        <a:off x="1616560" y="1062068"/>
        <a:ext cx="709152" cy="709152"/>
      </dsp:txXfrm>
    </dsp:sp>
    <dsp:sp modelId="{5F19A516-2FF2-41F8-84EA-131146F5861F}">
      <dsp:nvSpPr>
        <dsp:cNvPr id="0" name=""/>
        <dsp:cNvSpPr/>
      </dsp:nvSpPr>
      <dsp:spPr>
        <a:xfrm>
          <a:off x="1588655" y="34566"/>
          <a:ext cx="702025" cy="7020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针对性</a:t>
          </a:r>
        </a:p>
      </dsp:txBody>
      <dsp:txXfrm>
        <a:off x="1691464" y="137375"/>
        <a:ext cx="496407" cy="496407"/>
      </dsp:txXfrm>
    </dsp:sp>
    <dsp:sp modelId="{6189F867-30F0-4D01-AE55-0C6785DE0D3F}">
      <dsp:nvSpPr>
        <dsp:cNvPr id="0" name=""/>
        <dsp:cNvSpPr/>
      </dsp:nvSpPr>
      <dsp:spPr>
        <a:xfrm>
          <a:off x="2632642" y="736645"/>
          <a:ext cx="702025" cy="7020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smtClean="0">
              <a:solidFill>
                <a:schemeClr val="bg1"/>
              </a:solidFill>
              <a:latin typeface="微软雅黑" panose="020B0503020204020204" charset="-122"/>
              <a:ea typeface="微软雅黑" panose="020B0503020204020204" charset="-122"/>
            </a:rPr>
            <a:t>层次性</a:t>
          </a:r>
        </a:p>
      </dsp:txBody>
      <dsp:txXfrm>
        <a:off x="2735451" y="839454"/>
        <a:ext cx="496407" cy="496407"/>
      </dsp:txXfrm>
    </dsp:sp>
    <dsp:sp modelId="{B40B5CFE-F4D9-446A-8CD6-7F735F098BA8}">
      <dsp:nvSpPr>
        <dsp:cNvPr id="0" name=""/>
        <dsp:cNvSpPr/>
      </dsp:nvSpPr>
      <dsp:spPr>
        <a:xfrm>
          <a:off x="2245894" y="1926931"/>
          <a:ext cx="702025" cy="7020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生成性</a:t>
          </a:r>
        </a:p>
      </dsp:txBody>
      <dsp:txXfrm>
        <a:off x="2348703" y="2029740"/>
        <a:ext cx="496407" cy="496407"/>
      </dsp:txXfrm>
    </dsp:sp>
    <dsp:sp modelId="{E5FABF77-A428-4201-9B72-2ED34B032AD6}">
      <dsp:nvSpPr>
        <dsp:cNvPr id="0" name=""/>
        <dsp:cNvSpPr/>
      </dsp:nvSpPr>
      <dsp:spPr>
        <a:xfrm>
          <a:off x="994354" y="1926931"/>
          <a:ext cx="702025" cy="7020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开放性</a:t>
          </a:r>
        </a:p>
      </dsp:txBody>
      <dsp:txXfrm>
        <a:off x="1097163" y="2029740"/>
        <a:ext cx="496407" cy="496407"/>
      </dsp:txXfrm>
    </dsp:sp>
    <dsp:sp modelId="{CA8DC20F-C16E-420D-A442-30F05B209F6C}">
      <dsp:nvSpPr>
        <dsp:cNvPr id="0" name=""/>
        <dsp:cNvSpPr/>
      </dsp:nvSpPr>
      <dsp:spPr>
        <a:xfrm>
          <a:off x="587510" y="742690"/>
          <a:ext cx="702025" cy="70202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10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启发性</a:t>
          </a:r>
        </a:p>
      </dsp:txBody>
      <dsp:txXfrm>
        <a:off x="690319" y="845499"/>
        <a:ext cx="496407" cy="4964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820366" y="352812"/>
          <a:ext cx="2135816" cy="2135816"/>
        </a:xfrm>
        <a:prstGeom prst="blockArc">
          <a:avLst>
            <a:gd name="adj1" fmla="val 11973833"/>
            <a:gd name="adj2" fmla="val 16193488"/>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817019" y="315452"/>
          <a:ext cx="2135816" cy="2135816"/>
        </a:xfrm>
        <a:prstGeom prst="blockArc">
          <a:avLst>
            <a:gd name="adj1" fmla="val 7501126"/>
            <a:gd name="adj2" fmla="val 11823666"/>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843329" y="314038"/>
          <a:ext cx="2135816" cy="2135816"/>
        </a:xfrm>
        <a:prstGeom prst="blockArc">
          <a:avLst>
            <a:gd name="adj1" fmla="val 3240000"/>
            <a:gd name="adj2" fmla="val 7560000"/>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849224" y="319933"/>
          <a:ext cx="2135816" cy="2135816"/>
        </a:xfrm>
        <a:prstGeom prst="blockArc">
          <a:avLst>
            <a:gd name="adj1" fmla="val 20520000"/>
            <a:gd name="adj2" fmla="val 3240000"/>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860213" y="351975"/>
          <a:ext cx="2135816" cy="2135816"/>
        </a:xfrm>
        <a:prstGeom prst="blockArc">
          <a:avLst>
            <a:gd name="adj1" fmla="val 16062132"/>
            <a:gd name="adj2" fmla="val 20408360"/>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425680" y="896389"/>
          <a:ext cx="982905" cy="982905"/>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ct val="35000"/>
            </a:spcAft>
          </a:pPr>
          <a:r>
            <a:rPr lang="zh-CN" altLang="en-US" sz="2400" b="1" kern="1200" dirty="0" smtClean="0">
              <a:solidFill>
                <a:srgbClr val="FFFF00"/>
              </a:solidFill>
              <a:latin typeface="微软雅黑" panose="020B0503020204020204" charset="-122"/>
              <a:ea typeface="微软雅黑" panose="020B0503020204020204" charset="-122"/>
            </a:rPr>
            <a:t>问题</a:t>
          </a:r>
        </a:p>
      </dsp:txBody>
      <dsp:txXfrm>
        <a:off x="1569623" y="1040332"/>
        <a:ext cx="695019" cy="695019"/>
      </dsp:txXfrm>
    </dsp:sp>
    <dsp:sp modelId="{5F19A516-2FF2-41F8-84EA-131146F5861F}">
      <dsp:nvSpPr>
        <dsp:cNvPr id="0" name=""/>
        <dsp:cNvSpPr/>
      </dsp:nvSpPr>
      <dsp:spPr>
        <a:xfrm>
          <a:off x="1542282" y="33566"/>
          <a:ext cx="688033" cy="688033"/>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100000"/>
            </a:lnSpc>
            <a:spcBef>
              <a:spcPct val="0"/>
            </a:spcBef>
            <a:spcAft>
              <a:spcPct val="35000"/>
            </a:spcAft>
          </a:pPr>
          <a:r>
            <a:rPr lang="zh-CN" altLang="en-US" sz="1700" b="1" kern="1200" dirty="0">
              <a:latin typeface="微软雅黑" panose="020B0503020204020204" charset="-122"/>
              <a:ea typeface="微软雅黑" panose="020B0503020204020204" charset="-122"/>
            </a:rPr>
            <a:t>发现</a:t>
          </a:r>
        </a:p>
      </dsp:txBody>
      <dsp:txXfrm>
        <a:off x="1643042" y="134326"/>
        <a:ext cx="486513" cy="486513"/>
      </dsp:txXfrm>
    </dsp:sp>
    <dsp:sp modelId="{6189F867-30F0-4D01-AE55-0C6785DE0D3F}">
      <dsp:nvSpPr>
        <dsp:cNvPr id="0" name=""/>
        <dsp:cNvSpPr/>
      </dsp:nvSpPr>
      <dsp:spPr>
        <a:xfrm>
          <a:off x="2565200" y="721477"/>
          <a:ext cx="688033" cy="688033"/>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100000"/>
            </a:lnSpc>
            <a:spcBef>
              <a:spcPct val="0"/>
            </a:spcBef>
            <a:spcAft>
              <a:spcPct val="35000"/>
            </a:spcAft>
          </a:pPr>
          <a:r>
            <a:rPr lang="zh-CN" altLang="en-US" sz="1700" b="1" kern="1200" dirty="0">
              <a:latin typeface="微软雅黑" panose="020B0503020204020204" charset="-122"/>
              <a:ea typeface="微软雅黑" panose="020B0503020204020204" charset="-122"/>
            </a:rPr>
            <a:t>分析</a:t>
          </a:r>
        </a:p>
      </dsp:txBody>
      <dsp:txXfrm>
        <a:off x="2665960" y="822237"/>
        <a:ext cx="486513" cy="486513"/>
      </dsp:txXfrm>
    </dsp:sp>
    <dsp:sp modelId="{B40B5CFE-F4D9-446A-8CD6-7F735F098BA8}">
      <dsp:nvSpPr>
        <dsp:cNvPr id="0" name=""/>
        <dsp:cNvSpPr/>
      </dsp:nvSpPr>
      <dsp:spPr>
        <a:xfrm>
          <a:off x="2186258" y="1887742"/>
          <a:ext cx="688033" cy="688033"/>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100000"/>
            </a:lnSpc>
            <a:spcBef>
              <a:spcPct val="0"/>
            </a:spcBef>
            <a:spcAft>
              <a:spcPct val="35000"/>
            </a:spcAft>
          </a:pPr>
          <a:r>
            <a:rPr lang="zh-CN" altLang="en-US" sz="1700" b="1" kern="1200" dirty="0">
              <a:latin typeface="微软雅黑" panose="020B0503020204020204" charset="-122"/>
              <a:ea typeface="微软雅黑" panose="020B0503020204020204" charset="-122"/>
            </a:rPr>
            <a:t>评价</a:t>
          </a:r>
        </a:p>
      </dsp:txBody>
      <dsp:txXfrm>
        <a:off x="2287018" y="1988502"/>
        <a:ext cx="486513" cy="486513"/>
      </dsp:txXfrm>
    </dsp:sp>
    <dsp:sp modelId="{E5FABF77-A428-4201-9B72-2ED34B032AD6}">
      <dsp:nvSpPr>
        <dsp:cNvPr id="0" name=""/>
        <dsp:cNvSpPr/>
      </dsp:nvSpPr>
      <dsp:spPr>
        <a:xfrm>
          <a:off x="959974" y="1887742"/>
          <a:ext cx="688033" cy="688033"/>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100000"/>
            </a:lnSpc>
            <a:spcBef>
              <a:spcPct val="0"/>
            </a:spcBef>
            <a:spcAft>
              <a:spcPct val="35000"/>
            </a:spcAft>
          </a:pPr>
          <a:r>
            <a:rPr lang="zh-CN" altLang="en-US" sz="1700" b="1" kern="1200" dirty="0">
              <a:latin typeface="微软雅黑" panose="020B0503020204020204" charset="-122"/>
              <a:ea typeface="微软雅黑" panose="020B0503020204020204" charset="-122"/>
            </a:rPr>
            <a:t>解决</a:t>
          </a:r>
        </a:p>
      </dsp:txBody>
      <dsp:txXfrm>
        <a:off x="1060734" y="1988502"/>
        <a:ext cx="486513" cy="486513"/>
      </dsp:txXfrm>
    </dsp:sp>
    <dsp:sp modelId="{CA8DC20F-C16E-420D-A442-30F05B209F6C}">
      <dsp:nvSpPr>
        <dsp:cNvPr id="0" name=""/>
        <dsp:cNvSpPr/>
      </dsp:nvSpPr>
      <dsp:spPr>
        <a:xfrm>
          <a:off x="561340" y="727400"/>
          <a:ext cx="688033" cy="688033"/>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100000"/>
            </a:lnSpc>
            <a:spcBef>
              <a:spcPct val="0"/>
            </a:spcBef>
            <a:spcAft>
              <a:spcPct val="35000"/>
            </a:spcAft>
          </a:pPr>
          <a:r>
            <a:rPr lang="zh-CN" altLang="en-US" sz="1700" b="1" kern="1200" dirty="0">
              <a:latin typeface="微软雅黑" panose="020B0503020204020204" charset="-122"/>
              <a:ea typeface="微软雅黑" panose="020B0503020204020204" charset="-122"/>
            </a:rPr>
            <a:t>提出</a:t>
          </a:r>
        </a:p>
      </dsp:txBody>
      <dsp:txXfrm>
        <a:off x="662100" y="828160"/>
        <a:ext cx="486513" cy="4865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A083E-7C30-4A94-A372-AB3AE6DAAE17}">
      <dsp:nvSpPr>
        <dsp:cNvPr id="0" name=""/>
        <dsp:cNvSpPr/>
      </dsp:nvSpPr>
      <dsp:spPr>
        <a:xfrm>
          <a:off x="327718" y="519950"/>
          <a:ext cx="2701130" cy="2701130"/>
        </a:xfrm>
        <a:prstGeom prst="blockArc">
          <a:avLst>
            <a:gd name="adj1" fmla="val 11973093"/>
            <a:gd name="adj2" fmla="val 16130454"/>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E08C223B-AD5A-4963-8212-3F06B6FD5090}">
      <dsp:nvSpPr>
        <dsp:cNvPr id="0" name=""/>
        <dsp:cNvSpPr/>
      </dsp:nvSpPr>
      <dsp:spPr>
        <a:xfrm>
          <a:off x="318986" y="487036"/>
          <a:ext cx="2701130" cy="2701130"/>
        </a:xfrm>
        <a:prstGeom prst="blockArc">
          <a:avLst>
            <a:gd name="adj1" fmla="val 7564184"/>
            <a:gd name="adj2" fmla="val 11862077"/>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5AB491-D04E-4910-9FA1-17CF74624A93}">
      <dsp:nvSpPr>
        <dsp:cNvPr id="0" name=""/>
        <dsp:cNvSpPr/>
      </dsp:nvSpPr>
      <dsp:spPr>
        <a:xfrm>
          <a:off x="332571" y="471181"/>
          <a:ext cx="2701130" cy="2701130"/>
        </a:xfrm>
        <a:prstGeom prst="blockArc">
          <a:avLst>
            <a:gd name="adj1" fmla="val 3240000"/>
            <a:gd name="adj2" fmla="val 7560000"/>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88EBE2E-A542-4F25-9C53-51E609C20CF0}">
      <dsp:nvSpPr>
        <dsp:cNvPr id="0" name=""/>
        <dsp:cNvSpPr/>
      </dsp:nvSpPr>
      <dsp:spPr>
        <a:xfrm>
          <a:off x="327643" y="487744"/>
          <a:ext cx="2701130" cy="2701130"/>
        </a:xfrm>
        <a:prstGeom prst="blockArc">
          <a:avLst>
            <a:gd name="adj1" fmla="val 20629821"/>
            <a:gd name="adj2" fmla="val 3199942"/>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859E303D-92AC-4359-9044-228469EE3807}">
      <dsp:nvSpPr>
        <dsp:cNvPr id="0" name=""/>
        <dsp:cNvSpPr/>
      </dsp:nvSpPr>
      <dsp:spPr>
        <a:xfrm>
          <a:off x="337355" y="519720"/>
          <a:ext cx="2701130" cy="2701130"/>
        </a:xfrm>
        <a:prstGeom prst="blockArc">
          <a:avLst>
            <a:gd name="adj1" fmla="val 16105334"/>
            <a:gd name="adj2" fmla="val 20542736"/>
            <a:gd name="adj3" fmla="val 4639"/>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24F5F7F-95CB-4406-9E70-D9D60F262851}">
      <dsp:nvSpPr>
        <dsp:cNvPr id="0" name=""/>
        <dsp:cNvSpPr/>
      </dsp:nvSpPr>
      <dsp:spPr>
        <a:xfrm>
          <a:off x="1069002" y="1207612"/>
          <a:ext cx="1243179" cy="1243179"/>
        </a:xfrm>
        <a:prstGeom prst="ellipse">
          <a:avLst/>
        </a:prstGeom>
        <a:solidFill>
          <a:srgbClr val="FF0000">
            <a:alpha val="50000"/>
          </a:srgbClr>
        </a:solidFill>
        <a:ln w="12700" cap="flat" cmpd="sng" algn="ctr">
          <a:solidFill>
            <a:schemeClr val="tx1">
              <a:alpha val="5000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altLang="zh-CN" sz="2800" b="1" kern="1200" dirty="0" smtClean="0">
            <a:solidFill>
              <a:srgbClr val="FFFF00"/>
            </a:solidFill>
            <a:latin typeface="微软雅黑" panose="020B0503020204020204" charset="-122"/>
            <a:ea typeface="微软雅黑" panose="020B0503020204020204" charset="-122"/>
          </a:endParaRPr>
        </a:p>
        <a:p>
          <a:pPr lvl="0" algn="ctr" defTabSz="1244600">
            <a:lnSpc>
              <a:spcPct val="90000"/>
            </a:lnSpc>
            <a:spcBef>
              <a:spcPct val="0"/>
            </a:spcBef>
            <a:spcAft>
              <a:spcPct val="35000"/>
            </a:spcAft>
          </a:pPr>
          <a:r>
            <a:rPr lang="zh-CN" altLang="en-US" sz="2800" b="1" kern="1200" dirty="0" smtClean="0">
              <a:solidFill>
                <a:srgbClr val="FFFF00"/>
              </a:solidFill>
              <a:latin typeface="微软雅黑" panose="020B0503020204020204" charset="-122"/>
              <a:ea typeface="微软雅黑" panose="020B0503020204020204" charset="-122"/>
            </a:rPr>
            <a:t>学习</a:t>
          </a:r>
          <a:endParaRPr lang="en-US" altLang="zh-CN" sz="2800" b="1" kern="1200" dirty="0" smtClean="0">
            <a:solidFill>
              <a:srgbClr val="FFFF00"/>
            </a:solidFill>
            <a:latin typeface="微软雅黑" panose="020B0503020204020204" charset="-122"/>
            <a:ea typeface="微软雅黑" panose="020B0503020204020204" charset="-122"/>
          </a:endParaRPr>
        </a:p>
        <a:p>
          <a:pPr lvl="0" algn="ctr" defTabSz="1244600">
            <a:lnSpc>
              <a:spcPct val="90000"/>
            </a:lnSpc>
            <a:spcBef>
              <a:spcPct val="0"/>
            </a:spcBef>
            <a:spcAft>
              <a:spcPct val="35000"/>
            </a:spcAft>
          </a:pPr>
          <a:r>
            <a:rPr lang="zh-CN" altLang="en-US" sz="2800" b="1" kern="1200" dirty="0" smtClean="0">
              <a:solidFill>
                <a:srgbClr val="FFFF00"/>
              </a:solidFill>
              <a:latin typeface="微软雅黑" panose="020B0503020204020204" charset="-122"/>
              <a:ea typeface="微软雅黑" panose="020B0503020204020204" charset="-122"/>
            </a:rPr>
            <a:t>活动</a:t>
          </a:r>
          <a:endParaRPr lang="en-US" altLang="zh-CN" sz="2800" b="1" kern="1200" dirty="0" smtClean="0">
            <a:solidFill>
              <a:srgbClr val="FFFF00"/>
            </a:solidFill>
            <a:latin typeface="微软雅黑" panose="020B0503020204020204" charset="-122"/>
            <a:ea typeface="微软雅黑" panose="020B0503020204020204" charset="-122"/>
          </a:endParaRPr>
        </a:p>
        <a:p>
          <a:pPr lvl="0" algn="ctr" defTabSz="1244600">
            <a:lnSpc>
              <a:spcPct val="90000"/>
            </a:lnSpc>
            <a:spcBef>
              <a:spcPct val="0"/>
            </a:spcBef>
            <a:spcAft>
              <a:spcPct val="35000"/>
            </a:spcAft>
          </a:pPr>
          <a:endParaRPr lang="en-US" altLang="zh-CN" sz="2800" b="1" kern="1200" dirty="0" smtClean="0">
            <a:solidFill>
              <a:srgbClr val="FFFF00"/>
            </a:solidFill>
            <a:latin typeface="微软雅黑" panose="020B0503020204020204" charset="-122"/>
            <a:ea typeface="微软雅黑" panose="020B0503020204020204" charset="-122"/>
          </a:endParaRPr>
        </a:p>
      </dsp:txBody>
      <dsp:txXfrm>
        <a:off x="1251061" y="1389671"/>
        <a:ext cx="879061" cy="879061"/>
      </dsp:txXfrm>
    </dsp:sp>
    <dsp:sp modelId="{5F19A516-2FF2-41F8-84EA-131146F5861F}">
      <dsp:nvSpPr>
        <dsp:cNvPr id="0" name=""/>
        <dsp:cNvSpPr/>
      </dsp:nvSpPr>
      <dsp:spPr>
        <a:xfrm>
          <a:off x="1216484" y="116435"/>
          <a:ext cx="870225" cy="8702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意义</a:t>
          </a:r>
          <a:endParaRPr lang="en-US" altLang="zh-CN" sz="2000" b="1" kern="1200" dirty="0" smtClean="0">
            <a:latin typeface="微软雅黑" panose="020B0503020204020204" charset="-122"/>
            <a:ea typeface="微软雅黑" panose="020B0503020204020204" charset="-122"/>
          </a:endParaRPr>
        </a:p>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建构</a:t>
          </a:r>
          <a:endParaRPr lang="zh-CN" altLang="en-US" sz="2000" b="1" kern="1200" dirty="0">
            <a:latin typeface="微软雅黑" panose="020B0503020204020204" charset="-122"/>
            <a:ea typeface="微软雅黑" panose="020B0503020204020204" charset="-122"/>
          </a:endParaRPr>
        </a:p>
      </dsp:txBody>
      <dsp:txXfrm>
        <a:off x="1343926" y="243877"/>
        <a:ext cx="615341" cy="615341"/>
      </dsp:txXfrm>
    </dsp:sp>
    <dsp:sp modelId="{6189F867-30F0-4D01-AE55-0C6785DE0D3F}">
      <dsp:nvSpPr>
        <dsp:cNvPr id="0" name=""/>
        <dsp:cNvSpPr/>
      </dsp:nvSpPr>
      <dsp:spPr>
        <a:xfrm>
          <a:off x="2510145" y="1035813"/>
          <a:ext cx="870225" cy="8702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内容</a:t>
          </a:r>
          <a:endParaRPr lang="en-US" altLang="zh-CN" sz="2000" b="1" kern="1200" dirty="0" smtClean="0">
            <a:latin typeface="微软雅黑" panose="020B0503020204020204" charset="-122"/>
            <a:ea typeface="微软雅黑" panose="020B0503020204020204" charset="-122"/>
          </a:endParaRPr>
        </a:p>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选择</a:t>
          </a:r>
          <a:endParaRPr lang="zh-CN" altLang="en-US" sz="2000" b="1" kern="1200" dirty="0">
            <a:latin typeface="微软雅黑" panose="020B0503020204020204" charset="-122"/>
            <a:ea typeface="微软雅黑" panose="020B0503020204020204" charset="-122"/>
          </a:endParaRPr>
        </a:p>
      </dsp:txBody>
      <dsp:txXfrm>
        <a:off x="2637587" y="1163255"/>
        <a:ext cx="615341" cy="615341"/>
      </dsp:txXfrm>
    </dsp:sp>
    <dsp:sp modelId="{B40B5CFE-F4D9-446A-8CD6-7F735F098BA8}">
      <dsp:nvSpPr>
        <dsp:cNvPr id="0" name=""/>
        <dsp:cNvSpPr/>
      </dsp:nvSpPr>
      <dsp:spPr>
        <a:xfrm>
          <a:off x="2030907" y="2461374"/>
          <a:ext cx="870225" cy="8702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效果</a:t>
          </a:r>
          <a:endParaRPr lang="en-US" altLang="zh-CN" sz="2000" b="1" kern="1200" dirty="0" smtClean="0">
            <a:latin typeface="微软雅黑" panose="020B0503020204020204" charset="-122"/>
            <a:ea typeface="微软雅黑" panose="020B0503020204020204" charset="-122"/>
          </a:endParaRPr>
        </a:p>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检测</a:t>
          </a:r>
          <a:endParaRPr lang="zh-CN" altLang="en-US" sz="2000" b="1" kern="1200" dirty="0">
            <a:latin typeface="微软雅黑" panose="020B0503020204020204" charset="-122"/>
            <a:ea typeface="微软雅黑" panose="020B0503020204020204" charset="-122"/>
          </a:endParaRPr>
        </a:p>
      </dsp:txBody>
      <dsp:txXfrm>
        <a:off x="2158349" y="2588816"/>
        <a:ext cx="615341" cy="615341"/>
      </dsp:txXfrm>
    </dsp:sp>
    <dsp:sp modelId="{E5FABF77-A428-4201-9B72-2ED34B032AD6}">
      <dsp:nvSpPr>
        <dsp:cNvPr id="0" name=""/>
        <dsp:cNvSpPr/>
      </dsp:nvSpPr>
      <dsp:spPr>
        <a:xfrm>
          <a:off x="480050" y="2461374"/>
          <a:ext cx="870225" cy="870225"/>
        </a:xfrm>
        <a:prstGeom prst="ellipse">
          <a:avLst/>
        </a:prstGeom>
        <a:solidFill>
          <a:schemeClr val="tx2">
            <a:lumMod val="75000"/>
          </a:schemeClr>
        </a:solidFill>
        <a:ln w="25400" cap="flat" cmpd="sng" algn="ctr">
          <a:solidFill>
            <a:schemeClr val="bg1"/>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方式</a:t>
          </a:r>
          <a:endParaRPr lang="en-US" altLang="zh-CN" sz="2000" b="1" kern="1200" dirty="0" smtClean="0">
            <a:latin typeface="微软雅黑" panose="020B0503020204020204" charset="-122"/>
            <a:ea typeface="微软雅黑" panose="020B0503020204020204" charset="-122"/>
          </a:endParaRPr>
        </a:p>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优化</a:t>
          </a:r>
          <a:endParaRPr lang="zh-CN" altLang="en-US" sz="2000" b="1" kern="1200" dirty="0">
            <a:latin typeface="微软雅黑" panose="020B0503020204020204" charset="-122"/>
            <a:ea typeface="微软雅黑" panose="020B0503020204020204" charset="-122"/>
          </a:endParaRPr>
        </a:p>
      </dsp:txBody>
      <dsp:txXfrm>
        <a:off x="607492" y="2588816"/>
        <a:ext cx="615341" cy="615341"/>
      </dsp:txXfrm>
    </dsp:sp>
    <dsp:sp modelId="{CA8DC20F-C16E-420D-A442-30F05B209F6C}">
      <dsp:nvSpPr>
        <dsp:cNvPr id="0" name=""/>
        <dsp:cNvSpPr/>
      </dsp:nvSpPr>
      <dsp:spPr>
        <a:xfrm>
          <a:off x="0" y="993914"/>
          <a:ext cx="870225" cy="870225"/>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a:outerShdw blurRad="50800" dist="50800" dir="5400000" algn="ctr" rotWithShape="0">
            <a:schemeClr val="tx1">
              <a:lumMod val="50000"/>
              <a:lumOff val="50000"/>
            </a:schemeClr>
          </a:outerShdw>
        </a:effectLst>
        <a:scene3d>
          <a:camera prst="orthographicFront"/>
          <a:lightRig rig="threePt" dir="t"/>
        </a:scene3d>
        <a:sp3d>
          <a:bevelB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目标</a:t>
          </a:r>
          <a:endParaRPr lang="en-US" altLang="zh-CN" sz="2000" b="1" kern="1200" dirty="0" smtClean="0">
            <a:latin typeface="微软雅黑" panose="020B0503020204020204" charset="-122"/>
            <a:ea typeface="微软雅黑" panose="020B0503020204020204" charset="-122"/>
          </a:endParaRPr>
        </a:p>
        <a:p>
          <a:pPr lvl="0" algn="ctr" defTabSz="889000">
            <a:lnSpc>
              <a:spcPct val="90000"/>
            </a:lnSpc>
            <a:spcBef>
              <a:spcPct val="0"/>
            </a:spcBef>
            <a:spcAft>
              <a:spcPct val="35000"/>
            </a:spcAft>
          </a:pPr>
          <a:r>
            <a:rPr lang="zh-CN" altLang="en-US" sz="2000" b="1" kern="1200" dirty="0" smtClean="0">
              <a:latin typeface="微软雅黑" panose="020B0503020204020204" charset="-122"/>
              <a:ea typeface="微软雅黑" panose="020B0503020204020204" charset="-122"/>
            </a:rPr>
            <a:t>定位</a:t>
          </a:r>
          <a:endParaRPr lang="zh-CN" altLang="en-US" sz="2000" b="1" kern="1200" dirty="0">
            <a:latin typeface="微软雅黑" panose="020B0503020204020204" charset="-122"/>
            <a:ea typeface="微软雅黑" panose="020B0503020204020204" charset="-122"/>
          </a:endParaRPr>
        </a:p>
      </dsp:txBody>
      <dsp:txXfrm>
        <a:off x="127442" y="1121356"/>
        <a:ext cx="615341" cy="615341"/>
      </dsp:txXfrm>
    </dsp:sp>
  </dsp:spTree>
</dsp:drawing>
</file>

<file path=ppt/diagrams/layout1.xml><?xml version="1.0" encoding="utf-8"?>
<dgm:layoutDef xmlns:dgm="http://schemas.openxmlformats.org/drawingml/2006/diagram" xmlns:a="http://schemas.openxmlformats.org/drawingml/2006/main" uniqueId="urn:microsoft.com/office/officeart/2005/8/layout/cycle7#1">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Sty" val="arr"/>
                    <dgm:param type="endSty" val="arr"/>
                    <dgm:param type="begPts" val="radial"/>
                    <dgm:param type="endPts" val="radial"/>
                  </dgm:alg>
                </dgm:if>
                <dgm:else name="Name8">
                  <dgm:alg type="conn">
                    <dgm:param type="begSty" val="arr"/>
                    <dgm:param type="endSty" val="arr"/>
                    <dgm:param type="begPts" val="auto"/>
                    <dgm:param type="endPts" val="auto"/>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9374F-1DE9-417D-8874-3EE4F1C47E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551C6-B91F-483A-9FA3-D5294FF5DE7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xfrm>
            <a:off x="381533" y="685800"/>
            <a:ext cx="6094934"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31748" name="灯片编号占位符 3"/>
          <p:cNvSpPr>
            <a:spLocks noGrp="1"/>
          </p:cNvSpPr>
          <p:nvPr>
            <p:ph type="sldNum" sz="quarter" idx="5"/>
          </p:nvPr>
        </p:nvSpPr>
        <p:spPr bwMode="auto"/>
        <p:txBody>
          <a:bodyPr wrap="square" numCol="1" anchorCtr="0" compatLnSpc="1"/>
          <a:lstStyle>
            <a:lvl1pPr>
              <a:defRPr sz="1400">
                <a:solidFill>
                  <a:schemeClr val="tx1"/>
                </a:solidFill>
                <a:latin typeface="Calibri" panose="020F0502020204030204" pitchFamily="34" charset="0"/>
              </a:defRPr>
            </a:lvl1pPr>
            <a:lvl2pPr marL="742950" indent="-285750">
              <a:defRPr sz="1400">
                <a:solidFill>
                  <a:schemeClr val="tx1"/>
                </a:solidFill>
                <a:latin typeface="Calibri" panose="020F0502020204030204" pitchFamily="34" charset="0"/>
              </a:defRPr>
            </a:lvl2pPr>
            <a:lvl3pPr marL="1143000" indent="-228600">
              <a:defRPr sz="1400">
                <a:solidFill>
                  <a:schemeClr val="tx1"/>
                </a:solidFill>
                <a:latin typeface="Calibri" panose="020F0502020204030204" pitchFamily="34" charset="0"/>
              </a:defRPr>
            </a:lvl3pPr>
            <a:lvl4pPr marL="1600200" indent="-228600">
              <a:defRPr sz="1400">
                <a:solidFill>
                  <a:schemeClr val="tx1"/>
                </a:solidFill>
                <a:latin typeface="Calibri" panose="020F0502020204030204" pitchFamily="34" charset="0"/>
              </a:defRPr>
            </a:lvl4pPr>
            <a:lvl5pPr marL="2057400" indent="-228600">
              <a:defRPr sz="1400">
                <a:solidFill>
                  <a:schemeClr val="tx1"/>
                </a:solidFill>
                <a:latin typeface="Calibri" panose="020F0502020204030204" pitchFamily="34" charset="0"/>
              </a:defRPr>
            </a:lvl5pPr>
            <a:lvl6pPr marL="2514600" indent="-228600" defTabSz="342900" fontAlgn="base">
              <a:spcBef>
                <a:spcPct val="0"/>
              </a:spcBef>
              <a:spcAft>
                <a:spcPct val="0"/>
              </a:spcAft>
              <a:defRPr sz="1400">
                <a:solidFill>
                  <a:schemeClr val="tx1"/>
                </a:solidFill>
                <a:latin typeface="Calibri" panose="020F0502020204030204" pitchFamily="34" charset="0"/>
              </a:defRPr>
            </a:lvl6pPr>
            <a:lvl7pPr marL="2971800" indent="-228600" defTabSz="342900" fontAlgn="base">
              <a:spcBef>
                <a:spcPct val="0"/>
              </a:spcBef>
              <a:spcAft>
                <a:spcPct val="0"/>
              </a:spcAft>
              <a:defRPr sz="1400">
                <a:solidFill>
                  <a:schemeClr val="tx1"/>
                </a:solidFill>
                <a:latin typeface="Calibri" panose="020F0502020204030204" pitchFamily="34" charset="0"/>
              </a:defRPr>
            </a:lvl7pPr>
            <a:lvl8pPr marL="3429000" indent="-228600" defTabSz="342900" fontAlgn="base">
              <a:spcBef>
                <a:spcPct val="0"/>
              </a:spcBef>
              <a:spcAft>
                <a:spcPct val="0"/>
              </a:spcAft>
              <a:defRPr sz="1400">
                <a:solidFill>
                  <a:schemeClr val="tx1"/>
                </a:solidFill>
                <a:latin typeface="Calibri" panose="020F0502020204030204" pitchFamily="34" charset="0"/>
              </a:defRPr>
            </a:lvl8pPr>
            <a:lvl9pPr marL="3886200" indent="-228600" defTabSz="342900" fontAlgn="base">
              <a:spcBef>
                <a:spcPct val="0"/>
              </a:spcBef>
              <a:spcAft>
                <a:spcPct val="0"/>
              </a:spcAft>
              <a:defRPr sz="1400">
                <a:solidFill>
                  <a:schemeClr val="tx1"/>
                </a:solidFill>
                <a:latin typeface="Calibri" panose="020F0502020204030204" pitchFamily="34" charset="0"/>
              </a:defRPr>
            </a:lvl9pPr>
          </a:lstStyle>
          <a:p>
            <a:pPr fontAlgn="base">
              <a:spcBef>
                <a:spcPct val="0"/>
              </a:spcBef>
              <a:spcAft>
                <a:spcPct val="0"/>
              </a:spcAft>
              <a:defRPr/>
            </a:pPr>
            <a:fld id="{43661235-7E89-4724-8385-023C02ED8B4A}" type="slidenum">
              <a:rPr lang="zh-CN" altLang="en-US" sz="1200" smtClean="0">
                <a:latin typeface="等线" panose="02010600030101010101" charset="-122"/>
              </a:rPr>
            </a:fld>
            <a:endParaRPr lang="zh-CN" altLang="en-US" sz="1200" smtClean="0">
              <a:latin typeface="等线" panose="02010600030101010101"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381533" y="685800"/>
            <a:ext cx="6094934" cy="3429000"/>
          </a:xfrm>
          <a:ln>
            <a:solidFill>
              <a:srgbClr val="000000">
                <a:alpha val="100000"/>
              </a:srgbClr>
            </a:solidFill>
            <a:miter lim="800000"/>
          </a:ln>
        </p:spPr>
      </p:sp>
      <p:sp>
        <p:nvSpPr>
          <p:cNvPr id="50179" name="备注占位符 2"/>
          <p:cNvSpPr>
            <a:spLocks noGrp="1"/>
          </p:cNvSpPr>
          <p:nvPr>
            <p:ph type="body"/>
          </p:nvPr>
        </p:nvSpPr>
        <p:spPr>
          <a:noFill/>
          <a:ln>
            <a:noFill/>
          </a:ln>
        </p:spPr>
        <p:txBody>
          <a:bodyPr wrap="square" lIns="91440" tIns="45720" rIns="91440" bIns="45720" anchor="t"/>
          <a:lstStyle/>
          <a:p>
            <a:pPr lvl="0" eaLnBrk="1" hangingPunct="1"/>
            <a:endParaRPr lang="zh-CN" altLang="en-US" dirty="0"/>
          </a:p>
        </p:txBody>
      </p:sp>
      <p:sp>
        <p:nvSpPr>
          <p:cNvPr id="5018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a:xfrm>
            <a:off x="686280" y="1143000"/>
            <a:ext cx="5485440" cy="3086100"/>
          </a:xfrm>
        </p:spPr>
      </p:sp>
      <p:sp>
        <p:nvSpPr>
          <p:cNvPr id="77827" name="备注占位符 2"/>
          <p:cNvSpPr>
            <a:spLocks noGrp="1"/>
          </p:cNvSpPr>
          <p:nvPr>
            <p:ph type="body" idx="1"/>
          </p:nvPr>
        </p:nvSpPr>
        <p:spPr>
          <a:noFill/>
        </p:spPr>
        <p:txBody>
          <a:bodyPr/>
          <a:lstStyle/>
          <a:p>
            <a:endParaRPr lang="zh-CN" altLang="en-US" smtClean="0"/>
          </a:p>
        </p:txBody>
      </p:sp>
      <p:sp>
        <p:nvSpPr>
          <p:cNvPr id="77828" name="灯片编号占位符 3"/>
          <p:cNvSpPr>
            <a:spLocks noGrp="1"/>
          </p:cNvSpPr>
          <p:nvPr>
            <p:ph type="sldNum" sz="quarter" idx="4294967295"/>
          </p:nvPr>
        </p:nvSpPr>
        <p:spPr bwMode="auto">
          <a:xfrm>
            <a:off x="3884613" y="8685213"/>
            <a:ext cx="2971800" cy="457200"/>
          </a:xfrm>
          <a:prstGeom prst="rect">
            <a:avLst/>
          </a:prstGeom>
          <a:noFill/>
          <a:ln>
            <a:miter lim="800000"/>
          </a:ln>
        </p:spPr>
        <p:txBody>
          <a:bodyPr/>
          <a:lstStyle/>
          <a:p>
            <a:fld id="{49F717D8-A112-4056-A6D1-5170FFC25110}" type="slidenum">
              <a:rPr lang="zh-CN" altLang="en-US"/>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6280" y="1143000"/>
            <a:ext cx="548544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A9C9D17D-93AE-4E0D-A92D-6CAB74A0483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2066"/>
            <a:ext cx="6858000" cy="1791326"/>
          </a:xfrm>
          <a:prstGeom prst="rect">
            <a:avLst/>
          </a:prstGeom>
        </p:spPr>
        <p:txBody>
          <a:bodyPr lIns="68580" tIns="34290" rIns="68580" bIns="34290"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2474"/>
            <a:ext cx="6858000" cy="1242256"/>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8670" indent="0" algn="ctr">
              <a:buNone/>
              <a:defRPr sz="1200"/>
            </a:lvl7pPr>
            <a:lvl8pPr marL="2401570" indent="0" algn="ctr">
              <a:buNone/>
              <a:defRPr sz="1200"/>
            </a:lvl8pPr>
            <a:lvl9pPr marL="274447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5" name="页脚占位符 4"/>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40"/>
            <a:ext cx="7886700" cy="994520"/>
          </a:xfrm>
          <a:prstGeom prst="rect">
            <a:avLst/>
          </a:prstGeom>
        </p:spPr>
        <p:txBody>
          <a:bodyPr lIns="68580" tIns="34290" rIns="68580" bIns="34290"/>
          <a:lstStyle/>
          <a:p>
            <a:r>
              <a:rPr lang="zh-CN" altLang="en-US"/>
              <a:t>单击此处编辑母版标题样式</a:t>
            </a:r>
            <a:endParaRPr lang="zh-CN" altLang="en-US"/>
          </a:p>
        </p:txBody>
      </p:sp>
      <p:sp>
        <p:nvSpPr>
          <p:cNvPr id="3" name="内容占位符 2"/>
          <p:cNvSpPr>
            <a:spLocks noGrp="1"/>
          </p:cNvSpPr>
          <p:nvPr>
            <p:ph idx="1" hasCustomPrompt="1"/>
          </p:nvPr>
        </p:nvSpPr>
        <p:spPr>
          <a:xfrm>
            <a:off x="628650" y="1369699"/>
            <a:ext cx="7886700" cy="3264646"/>
          </a:xfrm>
          <a:prstGeom prst="rect">
            <a:avLst/>
          </a:prstGeom>
        </p:spPr>
        <p:txBody>
          <a:bodyPr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5" name="页脚占位符 4"/>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52"/>
            <a:ext cx="7886700" cy="2140301"/>
          </a:xfrm>
          <a:prstGeom prst="rect">
            <a:avLst/>
          </a:prstGeom>
        </p:spPr>
        <p:txBody>
          <a:bodyPr lIns="68580" tIns="34290" rIns="68580" bIns="34290"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3302"/>
            <a:ext cx="7886700" cy="1125534"/>
          </a:xfrm>
          <a:prstGeom prst="rect">
            <a:avLst/>
          </a:prstGeom>
        </p:spPr>
        <p:txBody>
          <a:bodyPr lIns="68580" tIns="34290" rIns="68580" bIns="34290"/>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670" indent="0">
              <a:buNone/>
              <a:defRPr sz="1200">
                <a:solidFill>
                  <a:schemeClr val="tx1">
                    <a:tint val="75000"/>
                  </a:schemeClr>
                </a:solidFill>
              </a:defRPr>
            </a:lvl7pPr>
            <a:lvl8pPr marL="2401570" indent="0">
              <a:buNone/>
              <a:defRPr sz="1200">
                <a:solidFill>
                  <a:schemeClr val="tx1">
                    <a:tint val="75000"/>
                  </a:schemeClr>
                </a:solidFill>
              </a:defRPr>
            </a:lvl8pPr>
            <a:lvl9pPr marL="274447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5" name="页脚占位符 4"/>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40"/>
            <a:ext cx="7886700" cy="994520"/>
          </a:xfrm>
          <a:prstGeom prst="rect">
            <a:avLst/>
          </a:prstGeom>
        </p:spPr>
        <p:txBody>
          <a:bodyPr lIns="68580" tIns="34290" rIns="68580" bIns="34290"/>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699"/>
            <a:ext cx="3886200" cy="3264646"/>
          </a:xfrm>
          <a:prstGeom prst="rect">
            <a:avLst/>
          </a:prstGeom>
        </p:spPr>
        <p:txBody>
          <a:bodyPr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699"/>
            <a:ext cx="3886200" cy="3264646"/>
          </a:xfrm>
          <a:prstGeom prst="rect">
            <a:avLst/>
          </a:prstGeom>
        </p:spPr>
        <p:txBody>
          <a:bodyPr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6" name="页脚占位符 5"/>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940"/>
            <a:ext cx="7886700" cy="994520"/>
          </a:xfrm>
          <a:prstGeom prst="rect">
            <a:avLst/>
          </a:prstGeom>
        </p:spPr>
        <p:txBody>
          <a:bodyPr lIns="68580" tIns="34290" rIns="68580" bIns="34290"/>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1314"/>
            <a:ext cx="3868340" cy="618150"/>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8670" indent="0">
              <a:buNone/>
              <a:defRPr sz="1200" b="1"/>
            </a:lvl7pPr>
            <a:lvl8pPr marL="2401570" indent="0">
              <a:buNone/>
              <a:defRPr sz="1200" b="1"/>
            </a:lvl8pPr>
            <a:lvl9pPr marL="274447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9464"/>
            <a:ext cx="3868340" cy="2764408"/>
          </a:xfrm>
          <a:prstGeom prst="rect">
            <a:avLst/>
          </a:prstGeom>
        </p:spPr>
        <p:txBody>
          <a:bodyPr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1314"/>
            <a:ext cx="3887391" cy="618150"/>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8670" indent="0">
              <a:buNone/>
              <a:defRPr sz="1200" b="1"/>
            </a:lvl7pPr>
            <a:lvl8pPr marL="2401570" indent="0">
              <a:buNone/>
              <a:defRPr sz="1200" b="1"/>
            </a:lvl8pPr>
            <a:lvl9pPr marL="274447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9464"/>
            <a:ext cx="3887391" cy="2764408"/>
          </a:xfrm>
          <a:prstGeom prst="rect">
            <a:avLst/>
          </a:prstGeom>
        </p:spPr>
        <p:txBody>
          <a:bodyPr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8" name="页脚占位符 7"/>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9" name="灯片编号占位符 8"/>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40"/>
            <a:ext cx="7886700" cy="994520"/>
          </a:xfrm>
          <a:prstGeom prst="rect">
            <a:avLst/>
          </a:prstGeom>
        </p:spPr>
        <p:txBody>
          <a:bodyPr lIns="68580" tIns="34290" rIns="68580" bIns="34290"/>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4" name="页脚占位符 3"/>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5" name="灯片编号占位符 4"/>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3" name="页脚占位符 2"/>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4" name="灯片编号占位符 3"/>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20"/>
            <a:ext cx="2949178" cy="1200570"/>
          </a:xfrm>
          <a:prstGeom prst="rect">
            <a:avLst/>
          </a:prstGeom>
        </p:spPr>
        <p:txBody>
          <a:bodyPr lIns="68580" tIns="34290" rIns="68580" bIns="34290"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829"/>
            <a:ext cx="4629150" cy="3656498"/>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590"/>
            <a:ext cx="2949178" cy="2859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8670" indent="0">
              <a:buNone/>
              <a:defRPr sz="800"/>
            </a:lvl7pPr>
            <a:lvl8pPr marL="2401570" indent="0">
              <a:buNone/>
              <a:defRPr sz="800"/>
            </a:lvl8pPr>
            <a:lvl9pPr marL="2744470" indent="0">
              <a:buNone/>
              <a:defRPr sz="8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6" name="页脚占位符 5"/>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2"/>
          <a:stretch>
            <a:fillRect/>
          </a:stretch>
        </p:blipFill>
        <p:spPr>
          <a:xfrm rot="4267226">
            <a:off x="1838325" y="282673"/>
            <a:ext cx="436563" cy="600285"/>
          </a:xfrm>
          <a:prstGeom prst="rect">
            <a:avLst/>
          </a:prstGeom>
          <a:noFill/>
          <a:ln w="9525">
            <a:noFill/>
          </a:ln>
        </p:spPr>
      </p:pic>
      <p:sp>
        <p:nvSpPr>
          <p:cNvPr id="3" name="燕尾形 2"/>
          <p:cNvSpPr/>
          <p:nvPr/>
        </p:nvSpPr>
        <p:spPr>
          <a:xfrm>
            <a:off x="8081963" y="4271869"/>
            <a:ext cx="144463" cy="144513"/>
          </a:xfrm>
          <a:prstGeom prst="chevron">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pic>
        <p:nvPicPr>
          <p:cNvPr id="4100" name="图片 3"/>
          <p:cNvPicPr>
            <a:picLocks noChangeAspect="1"/>
          </p:cNvPicPr>
          <p:nvPr userDrawn="1"/>
        </p:nvPicPr>
        <p:blipFill>
          <a:blip r:embed="rId3"/>
          <a:stretch>
            <a:fillRect/>
          </a:stretch>
        </p:blipFill>
        <p:spPr>
          <a:xfrm>
            <a:off x="6969125" y="4443379"/>
            <a:ext cx="488950" cy="495474"/>
          </a:xfrm>
          <a:prstGeom prst="rect">
            <a:avLst/>
          </a:prstGeom>
          <a:noFill/>
          <a:ln w="9525">
            <a:noFill/>
          </a:ln>
        </p:spPr>
      </p:pic>
      <p:pic>
        <p:nvPicPr>
          <p:cNvPr id="4101" name="图片 4"/>
          <p:cNvPicPr>
            <a:picLocks noChangeAspect="1"/>
          </p:cNvPicPr>
          <p:nvPr userDrawn="1"/>
        </p:nvPicPr>
        <p:blipFill>
          <a:blip r:embed="rId4"/>
          <a:stretch>
            <a:fillRect/>
          </a:stretch>
        </p:blipFill>
        <p:spPr>
          <a:xfrm>
            <a:off x="7688263" y="4330627"/>
            <a:ext cx="692150" cy="701921"/>
          </a:xfrm>
          <a:prstGeom prst="rect">
            <a:avLst/>
          </a:prstGeom>
          <a:noFill/>
          <a:ln w="9525">
            <a:noFill/>
          </a:ln>
        </p:spPr>
      </p:pic>
      <p:pic>
        <p:nvPicPr>
          <p:cNvPr id="4102" name="图片 5"/>
          <p:cNvPicPr>
            <a:picLocks noChangeAspect="1"/>
          </p:cNvPicPr>
          <p:nvPr userDrawn="1"/>
        </p:nvPicPr>
        <p:blipFill>
          <a:blip r:embed="rId5"/>
          <a:stretch>
            <a:fillRect/>
          </a:stretch>
        </p:blipFill>
        <p:spPr>
          <a:xfrm>
            <a:off x="8555038" y="4719701"/>
            <a:ext cx="352425" cy="357312"/>
          </a:xfrm>
          <a:prstGeom prst="rect">
            <a:avLst/>
          </a:prstGeom>
          <a:noFill/>
          <a:ln w="9525">
            <a:noFill/>
          </a:ln>
        </p:spPr>
      </p:pic>
      <p:pic>
        <p:nvPicPr>
          <p:cNvPr id="4103" name="图片 6"/>
          <p:cNvPicPr>
            <a:picLocks noChangeAspect="1"/>
          </p:cNvPicPr>
          <p:nvPr userDrawn="1"/>
        </p:nvPicPr>
        <p:blipFill>
          <a:blip r:embed="rId6"/>
          <a:stretch>
            <a:fillRect/>
          </a:stretch>
        </p:blipFill>
        <p:spPr>
          <a:xfrm>
            <a:off x="8348663" y="4116240"/>
            <a:ext cx="560387" cy="566936"/>
          </a:xfrm>
          <a:prstGeom prst="rect">
            <a:avLst/>
          </a:prstGeom>
          <a:noFill/>
          <a:ln w="9525">
            <a:noFill/>
          </a:ln>
        </p:spPr>
      </p:pic>
      <p:pic>
        <p:nvPicPr>
          <p:cNvPr id="4104" name="图片 7"/>
          <p:cNvPicPr>
            <a:picLocks noChangeAspect="1"/>
          </p:cNvPicPr>
          <p:nvPr userDrawn="1"/>
        </p:nvPicPr>
        <p:blipFill>
          <a:blip r:embed="rId7"/>
          <a:stretch>
            <a:fillRect/>
          </a:stretch>
        </p:blipFill>
        <p:spPr>
          <a:xfrm rot="-3743498">
            <a:off x="7493000" y="4714938"/>
            <a:ext cx="280988" cy="385896"/>
          </a:xfrm>
          <a:prstGeom prst="rect">
            <a:avLst/>
          </a:prstGeom>
          <a:noFill/>
          <a:ln w="9525">
            <a:noFill/>
          </a:ln>
        </p:spPr>
      </p:pic>
      <p:pic>
        <p:nvPicPr>
          <p:cNvPr id="4105" name="图片 8"/>
          <p:cNvPicPr>
            <a:picLocks noChangeAspect="1"/>
          </p:cNvPicPr>
          <p:nvPr userDrawn="1"/>
        </p:nvPicPr>
        <p:blipFill>
          <a:blip r:embed="rId7"/>
          <a:stretch>
            <a:fillRect/>
          </a:stretch>
        </p:blipFill>
        <p:spPr>
          <a:xfrm rot="-2595079">
            <a:off x="8878888" y="4500549"/>
            <a:ext cx="282575" cy="387486"/>
          </a:xfrm>
          <a:prstGeom prst="rect">
            <a:avLst/>
          </a:prstGeom>
          <a:noFill/>
          <a:ln w="9525">
            <a:noFill/>
          </a:ln>
        </p:spPr>
      </p:pic>
      <p:pic>
        <p:nvPicPr>
          <p:cNvPr id="4106" name="图片 9"/>
          <p:cNvPicPr>
            <a:picLocks noChangeAspect="1"/>
          </p:cNvPicPr>
          <p:nvPr userDrawn="1"/>
        </p:nvPicPr>
        <p:blipFill>
          <a:blip r:embed="rId8"/>
          <a:stretch>
            <a:fillRect/>
          </a:stretch>
        </p:blipFill>
        <p:spPr>
          <a:xfrm>
            <a:off x="25400" y="443067"/>
            <a:ext cx="487363" cy="493884"/>
          </a:xfrm>
          <a:prstGeom prst="rect">
            <a:avLst/>
          </a:prstGeom>
          <a:noFill/>
          <a:ln w="9525">
            <a:noFill/>
          </a:ln>
        </p:spPr>
      </p:pic>
      <p:pic>
        <p:nvPicPr>
          <p:cNvPr id="4107" name="图片 10"/>
          <p:cNvPicPr>
            <a:picLocks noChangeAspect="1"/>
          </p:cNvPicPr>
          <p:nvPr userDrawn="1"/>
        </p:nvPicPr>
        <p:blipFill>
          <a:blip r:embed="rId5"/>
          <a:stretch>
            <a:fillRect/>
          </a:stretch>
        </p:blipFill>
        <p:spPr>
          <a:xfrm>
            <a:off x="-11112" y="1003652"/>
            <a:ext cx="352425" cy="357312"/>
          </a:xfrm>
          <a:prstGeom prst="rect">
            <a:avLst/>
          </a:prstGeom>
          <a:noFill/>
          <a:ln w="9525">
            <a:noFill/>
          </a:ln>
        </p:spPr>
      </p:pic>
      <p:pic>
        <p:nvPicPr>
          <p:cNvPr id="4108" name="图片 11"/>
          <p:cNvPicPr>
            <a:picLocks noChangeAspect="1"/>
          </p:cNvPicPr>
          <p:nvPr userDrawn="1"/>
        </p:nvPicPr>
        <p:blipFill>
          <a:blip r:embed="rId9"/>
          <a:stretch>
            <a:fillRect/>
          </a:stretch>
        </p:blipFill>
        <p:spPr>
          <a:xfrm>
            <a:off x="1263650" y="-3177"/>
            <a:ext cx="692150" cy="700332"/>
          </a:xfrm>
          <a:prstGeom prst="rect">
            <a:avLst/>
          </a:prstGeom>
          <a:noFill/>
          <a:ln w="9525">
            <a:noFill/>
          </a:ln>
        </p:spPr>
      </p:pic>
      <p:pic>
        <p:nvPicPr>
          <p:cNvPr id="4109" name="图片 12"/>
          <p:cNvPicPr>
            <a:picLocks noChangeAspect="1"/>
          </p:cNvPicPr>
          <p:nvPr userDrawn="1"/>
        </p:nvPicPr>
        <p:blipFill>
          <a:blip r:embed="rId5"/>
          <a:stretch>
            <a:fillRect/>
          </a:stretch>
        </p:blipFill>
        <p:spPr>
          <a:xfrm>
            <a:off x="1435100" y="624106"/>
            <a:ext cx="352425" cy="355724"/>
          </a:xfrm>
          <a:prstGeom prst="rect">
            <a:avLst/>
          </a:prstGeom>
          <a:noFill/>
          <a:ln w="9525">
            <a:noFill/>
          </a:ln>
        </p:spPr>
      </p:pic>
      <p:pic>
        <p:nvPicPr>
          <p:cNvPr id="4110" name="图片 13"/>
          <p:cNvPicPr>
            <a:picLocks noChangeAspect="1"/>
          </p:cNvPicPr>
          <p:nvPr userDrawn="1"/>
        </p:nvPicPr>
        <p:blipFill>
          <a:blip r:embed="rId10"/>
          <a:stretch>
            <a:fillRect/>
          </a:stretch>
        </p:blipFill>
        <p:spPr>
          <a:xfrm>
            <a:off x="658813" y="236620"/>
            <a:ext cx="558800" cy="565348"/>
          </a:xfrm>
          <a:prstGeom prst="rect">
            <a:avLst/>
          </a:prstGeom>
          <a:noFill/>
          <a:ln w="9525">
            <a:noFill/>
          </a:ln>
        </p:spPr>
      </p:pic>
      <p:pic>
        <p:nvPicPr>
          <p:cNvPr id="4111" name="图片 14"/>
          <p:cNvPicPr>
            <a:picLocks noChangeAspect="1"/>
          </p:cNvPicPr>
          <p:nvPr userDrawn="1"/>
        </p:nvPicPr>
        <p:blipFill>
          <a:blip r:embed="rId7"/>
          <a:stretch>
            <a:fillRect/>
          </a:stretch>
        </p:blipFill>
        <p:spPr>
          <a:xfrm rot="6409616">
            <a:off x="560388" y="693980"/>
            <a:ext cx="282575" cy="387486"/>
          </a:xfrm>
          <a:prstGeom prst="rect">
            <a:avLst/>
          </a:prstGeom>
          <a:noFill/>
          <a:ln w="9525">
            <a:noFill/>
          </a:ln>
        </p:spPr>
      </p:pic>
      <p:pic>
        <p:nvPicPr>
          <p:cNvPr id="4112" name="图片 15"/>
          <p:cNvPicPr>
            <a:picLocks noChangeAspect="1"/>
          </p:cNvPicPr>
          <p:nvPr userDrawn="1"/>
        </p:nvPicPr>
        <p:blipFill>
          <a:blip r:embed="rId7"/>
          <a:stretch>
            <a:fillRect/>
          </a:stretch>
        </p:blipFill>
        <p:spPr>
          <a:xfrm rot="6409616">
            <a:off x="354013" y="166746"/>
            <a:ext cx="282575" cy="387486"/>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3020"/>
            <a:ext cx="2949178" cy="1200570"/>
          </a:xfrm>
          <a:prstGeom prst="rect">
            <a:avLst/>
          </a:prstGeom>
        </p:spPr>
        <p:txBody>
          <a:bodyPr lIns="68580" tIns="34290" rIns="68580" bIns="34290"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829"/>
            <a:ext cx="4629150" cy="3656498"/>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670" indent="0">
              <a:buNone/>
              <a:defRPr sz="1500"/>
            </a:lvl7pPr>
            <a:lvl8pPr marL="2401570" indent="0">
              <a:buNone/>
              <a:defRPr sz="1500"/>
            </a:lvl8pPr>
            <a:lvl9pPr marL="2744470" indent="0">
              <a:buNone/>
              <a:defRPr sz="1500"/>
            </a:lvl9pPr>
          </a:lstStyle>
          <a:p>
            <a:endParaRPr lang="zh-CN" altLang="en-US"/>
          </a:p>
        </p:txBody>
      </p:sp>
      <p:sp>
        <p:nvSpPr>
          <p:cNvPr id="4" name="文本占位符 3"/>
          <p:cNvSpPr>
            <a:spLocks noGrp="1"/>
          </p:cNvSpPr>
          <p:nvPr>
            <p:ph type="body" sz="half" idx="2" hasCustomPrompt="1"/>
          </p:nvPr>
        </p:nvSpPr>
        <p:spPr>
          <a:xfrm>
            <a:off x="629841" y="1543590"/>
            <a:ext cx="2949178" cy="2859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8670" indent="0">
              <a:buNone/>
              <a:defRPr sz="800"/>
            </a:lvl7pPr>
            <a:lvl8pPr marL="2401570" indent="0">
              <a:buNone/>
              <a:defRPr sz="800"/>
            </a:lvl8pPr>
            <a:lvl9pPr marL="2744470" indent="0">
              <a:buNone/>
              <a:defRPr sz="8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6" name="页脚占位符 5"/>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40"/>
            <a:ext cx="7886700" cy="994520"/>
          </a:xfrm>
          <a:prstGeom prst="rect">
            <a:avLst/>
          </a:prstGeom>
        </p:spPr>
        <p:txBody>
          <a:bodyPr lIns="68580" tIns="34290" rIns="68580" bIns="34290"/>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1369699"/>
            <a:ext cx="7886700" cy="3264646"/>
          </a:xfrm>
          <a:prstGeom prst="rect">
            <a:avLst/>
          </a:prstGeom>
        </p:spPr>
        <p:txBody>
          <a:bodyPr vert="eaVert"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5" name="页脚占位符 4"/>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940"/>
            <a:ext cx="1971675" cy="4360405"/>
          </a:xfrm>
          <a:prstGeom prst="rect">
            <a:avLst/>
          </a:prstGeom>
        </p:spPr>
        <p:txBody>
          <a:bodyPr vert="eaVert" lIns="68580" tIns="34290" rIns="68580" bIns="34290"/>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940"/>
            <a:ext cx="5800725" cy="4360405"/>
          </a:xfrm>
          <a:prstGeom prst="rect">
            <a:avLst/>
          </a:prstGeom>
        </p:spPr>
        <p:txBody>
          <a:bodyPr vert="eaVert" lIns="68580" tIns="34290" rIns="68580" bIns="3429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28650" y="4768931"/>
            <a:ext cx="2057400" cy="273940"/>
          </a:xfrm>
          <a:prstGeom prst="rect">
            <a:avLst/>
          </a:prstGeom>
        </p:spPr>
        <p:txBody>
          <a:bodyPr lIns="68580" tIns="34290" rIns="68580" bIns="34290"/>
          <a:lstStyle/>
          <a:p>
            <a:fld id="{89DD7BB7-5E8E-452A-BDCC-B80F6D52EDEC}" type="datetimeFigureOut">
              <a:rPr lang="zh-CN" altLang="en-US" smtClean="0"/>
            </a:fld>
            <a:endParaRPr lang="zh-CN" altLang="en-US"/>
          </a:p>
        </p:txBody>
      </p:sp>
      <p:sp>
        <p:nvSpPr>
          <p:cNvPr id="5" name="页脚占位符 4"/>
          <p:cNvSpPr>
            <a:spLocks noGrp="1"/>
          </p:cNvSpPr>
          <p:nvPr>
            <p:ph type="ftr" sz="quarter" idx="11"/>
          </p:nvPr>
        </p:nvSpPr>
        <p:spPr>
          <a:xfrm>
            <a:off x="3028950" y="4768931"/>
            <a:ext cx="3086100" cy="273940"/>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8931"/>
            <a:ext cx="2057400" cy="273940"/>
          </a:xfrm>
          <a:prstGeom prst="rect">
            <a:avLst/>
          </a:prstGeom>
        </p:spPr>
        <p:txBody>
          <a:bodyPr lIns="68580" tIns="34290" rIns="68580" bIns="34290"/>
          <a:lstStyle/>
          <a:p>
            <a:fld id="{2829969E-BEF2-4988-8677-8BE2417298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050" name="图片 1"/>
          <p:cNvPicPr>
            <a:picLocks noChangeAspect="1"/>
          </p:cNvPicPr>
          <p:nvPr userDrawn="1"/>
        </p:nvPicPr>
        <p:blipFill>
          <a:blip r:embed="rId2"/>
          <a:stretch>
            <a:fillRect/>
          </a:stretch>
        </p:blipFill>
        <p:spPr>
          <a:xfrm>
            <a:off x="184150" y="179441"/>
            <a:ext cx="793750" cy="801926"/>
          </a:xfrm>
          <a:prstGeom prst="rect">
            <a:avLst/>
          </a:prstGeom>
          <a:noFill/>
          <a:ln w="9525">
            <a:noFill/>
          </a:ln>
        </p:spPr>
      </p:pic>
      <p:pic>
        <p:nvPicPr>
          <p:cNvPr id="2051" name="图片 2"/>
          <p:cNvPicPr>
            <a:picLocks noChangeAspect="1"/>
          </p:cNvPicPr>
          <p:nvPr userDrawn="1"/>
        </p:nvPicPr>
        <p:blipFill>
          <a:blip r:embed="rId3"/>
          <a:stretch>
            <a:fillRect/>
          </a:stretch>
        </p:blipFill>
        <p:spPr>
          <a:xfrm rot="-2977616">
            <a:off x="7439025" y="4095384"/>
            <a:ext cx="569913" cy="781283"/>
          </a:xfrm>
          <a:prstGeom prst="rect">
            <a:avLst/>
          </a:prstGeom>
          <a:noFill/>
          <a:ln w="9525">
            <a:noFill/>
          </a:ln>
        </p:spPr>
      </p:pic>
      <p:pic>
        <p:nvPicPr>
          <p:cNvPr id="2052" name="图片 3"/>
          <p:cNvPicPr>
            <a:picLocks noChangeAspect="1"/>
          </p:cNvPicPr>
          <p:nvPr userDrawn="1"/>
        </p:nvPicPr>
        <p:blipFill>
          <a:blip r:embed="rId4"/>
          <a:stretch>
            <a:fillRect/>
          </a:stretch>
        </p:blipFill>
        <p:spPr>
          <a:xfrm rot="2737665">
            <a:off x="5867400" y="4600361"/>
            <a:ext cx="406400" cy="558967"/>
          </a:xfrm>
          <a:prstGeom prst="rect">
            <a:avLst/>
          </a:prstGeom>
          <a:noFill/>
          <a:ln w="9525">
            <a:noFill/>
          </a:ln>
        </p:spPr>
      </p:pic>
      <p:pic>
        <p:nvPicPr>
          <p:cNvPr id="2053" name="图片 4"/>
          <p:cNvPicPr>
            <a:picLocks noChangeAspect="1"/>
          </p:cNvPicPr>
          <p:nvPr userDrawn="1"/>
        </p:nvPicPr>
        <p:blipFill>
          <a:blip r:embed="rId4"/>
          <a:stretch>
            <a:fillRect/>
          </a:stretch>
        </p:blipFill>
        <p:spPr>
          <a:xfrm rot="2737665">
            <a:off x="8035925" y="4657528"/>
            <a:ext cx="406400" cy="558967"/>
          </a:xfrm>
          <a:prstGeom prst="rect">
            <a:avLst/>
          </a:prstGeom>
          <a:noFill/>
          <a:ln w="9525">
            <a:noFill/>
          </a:ln>
        </p:spPr>
      </p:pic>
      <p:pic>
        <p:nvPicPr>
          <p:cNvPr id="2054" name="图片 5"/>
          <p:cNvPicPr>
            <a:picLocks noChangeAspect="1"/>
          </p:cNvPicPr>
          <p:nvPr userDrawn="1"/>
        </p:nvPicPr>
        <p:blipFill>
          <a:blip r:embed="rId4"/>
          <a:stretch>
            <a:fillRect/>
          </a:stretch>
        </p:blipFill>
        <p:spPr>
          <a:xfrm rot="1793517">
            <a:off x="6611938" y="4601948"/>
            <a:ext cx="406400" cy="558967"/>
          </a:xfrm>
          <a:prstGeom prst="rect">
            <a:avLst/>
          </a:prstGeom>
          <a:noFill/>
          <a:ln w="9525">
            <a:noFill/>
          </a:ln>
        </p:spPr>
      </p:pic>
      <p:pic>
        <p:nvPicPr>
          <p:cNvPr id="2055" name="图片 6"/>
          <p:cNvPicPr>
            <a:picLocks noChangeAspect="1"/>
          </p:cNvPicPr>
          <p:nvPr userDrawn="1"/>
        </p:nvPicPr>
        <p:blipFill>
          <a:blip r:embed="rId4"/>
          <a:stretch>
            <a:fillRect/>
          </a:stretch>
        </p:blipFill>
        <p:spPr>
          <a:xfrm rot="1793517">
            <a:off x="8694738" y="4379632"/>
            <a:ext cx="406400" cy="558967"/>
          </a:xfrm>
          <a:prstGeom prst="rect">
            <a:avLst/>
          </a:prstGeom>
          <a:noFill/>
          <a:ln w="9525">
            <a:noFill/>
          </a:ln>
        </p:spPr>
      </p:pic>
      <p:pic>
        <p:nvPicPr>
          <p:cNvPr id="2056" name="图片 7"/>
          <p:cNvPicPr>
            <a:picLocks noChangeAspect="1"/>
          </p:cNvPicPr>
          <p:nvPr userDrawn="1"/>
        </p:nvPicPr>
        <p:blipFill>
          <a:blip r:embed="rId5"/>
          <a:stretch>
            <a:fillRect/>
          </a:stretch>
        </p:blipFill>
        <p:spPr>
          <a:xfrm rot="1793517">
            <a:off x="5341938" y="4420919"/>
            <a:ext cx="252412" cy="344591"/>
          </a:xfrm>
          <a:prstGeom prst="rect">
            <a:avLst/>
          </a:prstGeom>
          <a:noFill/>
          <a:ln w="9525">
            <a:noFill/>
          </a:ln>
        </p:spPr>
      </p:pic>
      <p:pic>
        <p:nvPicPr>
          <p:cNvPr id="2057" name="图片 8"/>
          <p:cNvPicPr>
            <a:picLocks noChangeAspect="1"/>
          </p:cNvPicPr>
          <p:nvPr userDrawn="1"/>
        </p:nvPicPr>
        <p:blipFill>
          <a:blip r:embed="rId6"/>
          <a:stretch>
            <a:fillRect/>
          </a:stretch>
        </p:blipFill>
        <p:spPr>
          <a:xfrm rot="1793517">
            <a:off x="5367338" y="4676583"/>
            <a:ext cx="250825" cy="346179"/>
          </a:xfrm>
          <a:prstGeom prst="rect">
            <a:avLst/>
          </a:prstGeom>
          <a:noFill/>
          <a:ln w="9525">
            <a:noFill/>
          </a:ln>
        </p:spPr>
      </p:pic>
      <p:pic>
        <p:nvPicPr>
          <p:cNvPr id="2058" name="图片 9"/>
          <p:cNvPicPr>
            <a:picLocks noChangeAspect="1"/>
          </p:cNvPicPr>
          <p:nvPr userDrawn="1"/>
        </p:nvPicPr>
        <p:blipFill>
          <a:blip r:embed="rId5"/>
          <a:stretch>
            <a:fillRect/>
          </a:stretch>
        </p:blipFill>
        <p:spPr>
          <a:xfrm rot="1793517">
            <a:off x="5751513" y="4495554"/>
            <a:ext cx="252412" cy="346179"/>
          </a:xfrm>
          <a:prstGeom prst="rect">
            <a:avLst/>
          </a:prstGeom>
          <a:noFill/>
          <a:ln w="9525">
            <a:noFill/>
          </a:ln>
        </p:spPr>
      </p:pic>
      <p:pic>
        <p:nvPicPr>
          <p:cNvPr id="2059" name="图片 10"/>
          <p:cNvPicPr>
            <a:picLocks noChangeAspect="1"/>
          </p:cNvPicPr>
          <p:nvPr userDrawn="1"/>
        </p:nvPicPr>
        <p:blipFill>
          <a:blip r:embed="rId4"/>
          <a:stretch>
            <a:fillRect/>
          </a:stretch>
        </p:blipFill>
        <p:spPr>
          <a:xfrm rot="-1044128">
            <a:off x="6332538" y="4460619"/>
            <a:ext cx="407987" cy="557378"/>
          </a:xfrm>
          <a:prstGeom prst="rect">
            <a:avLst/>
          </a:prstGeom>
          <a:noFill/>
          <a:ln w="9525">
            <a:noFill/>
          </a:ln>
        </p:spPr>
      </p:pic>
      <p:pic>
        <p:nvPicPr>
          <p:cNvPr id="2060" name="图片 11"/>
          <p:cNvPicPr>
            <a:picLocks noChangeAspect="1"/>
          </p:cNvPicPr>
          <p:nvPr userDrawn="1"/>
        </p:nvPicPr>
        <p:blipFill>
          <a:blip r:embed="rId7"/>
          <a:stretch>
            <a:fillRect/>
          </a:stretch>
        </p:blipFill>
        <p:spPr>
          <a:xfrm>
            <a:off x="6869113" y="4487614"/>
            <a:ext cx="692150" cy="698708"/>
          </a:xfrm>
          <a:prstGeom prst="rect">
            <a:avLst/>
          </a:prstGeom>
          <a:noFill/>
          <a:ln w="9525">
            <a:noFill/>
          </a:ln>
        </p:spPr>
      </p:pic>
      <p:pic>
        <p:nvPicPr>
          <p:cNvPr id="2061" name="图片 12"/>
          <p:cNvPicPr>
            <a:picLocks noChangeAspect="1"/>
          </p:cNvPicPr>
          <p:nvPr userDrawn="1"/>
        </p:nvPicPr>
        <p:blipFill>
          <a:blip r:embed="rId2"/>
          <a:stretch>
            <a:fillRect/>
          </a:stretch>
        </p:blipFill>
        <p:spPr>
          <a:xfrm>
            <a:off x="7893050" y="4217659"/>
            <a:ext cx="792163" cy="803515"/>
          </a:xfrm>
          <a:prstGeom prst="rect">
            <a:avLst/>
          </a:prstGeom>
          <a:noFill/>
          <a:ln w="9525">
            <a:noFill/>
          </a:ln>
        </p:spPr>
      </p:pic>
      <p:pic>
        <p:nvPicPr>
          <p:cNvPr id="2062" name="图片 13"/>
          <p:cNvPicPr>
            <a:picLocks noChangeAspect="1"/>
          </p:cNvPicPr>
          <p:nvPr userDrawn="1"/>
        </p:nvPicPr>
        <p:blipFill>
          <a:blip r:embed="rId7"/>
          <a:stretch>
            <a:fillRect/>
          </a:stretch>
        </p:blipFill>
        <p:spPr>
          <a:xfrm>
            <a:off x="4725988" y="4671819"/>
            <a:ext cx="692150" cy="698708"/>
          </a:xfrm>
          <a:prstGeom prst="rect">
            <a:avLst/>
          </a:prstGeom>
          <a:noFill/>
          <a:ln w="9525">
            <a:noFill/>
          </a:ln>
        </p:spPr>
      </p:pic>
      <p:sp>
        <p:nvSpPr>
          <p:cNvPr id="15" name="灯片编号占位符 5"/>
          <p:cNvSpPr>
            <a:spLocks noGrp="1"/>
          </p:cNvSpPr>
          <p:nvPr>
            <p:ph type="sldNum" sz="quarter" idx="4"/>
          </p:nvPr>
        </p:nvSpPr>
        <p:spPr>
          <a:xfrm>
            <a:off x="6919913" y="4805208"/>
            <a:ext cx="2057400" cy="274720"/>
          </a:xfrm>
          <a:prstGeom prst="rect">
            <a:avLst/>
          </a:prstGeom>
        </p:spPr>
        <p:txBody>
          <a:bodyPr vert="horz" wrap="square" lIns="91440" tIns="45720" rIns="91440" bIns="45720" numCol="1" anchor="ctr" anchorCtr="0" compatLnSpc="1"/>
          <a:lstStyle/>
          <a:p>
            <a:pPr lvl="0" algn="r" eaLnBrk="1" hangingPunct="1">
              <a:buNone/>
            </a:pPr>
            <a:fld id="{9A0DB2DC-4C9A-4742-B13C-FB6460FD3503}" type="slidenum">
              <a:rPr lang="zh-CN" altLang="en-US" sz="2400" dirty="0">
                <a:solidFill>
                  <a:schemeClr val="bg1"/>
                </a:solidFill>
              </a:rPr>
            </a:fld>
            <a:endParaRPr lang="zh-CN" altLang="en-US" sz="2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p:transition spd="slow">
    <p:comb/>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0"/>
            <a:ext cx="8229600" cy="857506"/>
          </a:xfrm>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457200" y="1200509"/>
            <a:ext cx="8229600" cy="3395485"/>
          </a:xfrm>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457200" y="4768686"/>
            <a:ext cx="2133600" cy="273926"/>
          </a:xfrm>
        </p:spPr>
        <p:txBody>
          <a:bodyPr/>
          <a:lstStyle/>
          <a:p>
            <a:fld id="{EE00E8D2-945A-4F5D-A125-1330E6A9C5BC}" type="datetimeFigureOut">
              <a:rPr lang="zh-CN" altLang="en-US" smtClean="0"/>
            </a:fld>
            <a:endParaRPr lang="zh-CN" altLang="en-US"/>
          </a:p>
        </p:txBody>
      </p:sp>
      <p:sp>
        <p:nvSpPr>
          <p:cNvPr id="5" name="页脚占位符 4"/>
          <p:cNvSpPr>
            <a:spLocks noGrp="1"/>
          </p:cNvSpPr>
          <p:nvPr>
            <p:ph type="ftr" sz="quarter" idx="11"/>
          </p:nvPr>
        </p:nvSpPr>
        <p:spPr>
          <a:xfrm>
            <a:off x="3124200" y="4768686"/>
            <a:ext cx="2895600" cy="273926"/>
          </a:xfrm>
        </p:spPr>
        <p:txBody>
          <a:bodyPr/>
          <a:lstStyle/>
          <a:p>
            <a:endParaRPr lang="zh-CN" altLang="en-US"/>
          </a:p>
        </p:txBody>
      </p:sp>
      <p:sp>
        <p:nvSpPr>
          <p:cNvPr id="6" name="灯片编号占位符 5"/>
          <p:cNvSpPr>
            <a:spLocks noGrp="1"/>
          </p:cNvSpPr>
          <p:nvPr>
            <p:ph type="sldNum" sz="quarter" idx="12"/>
          </p:nvPr>
        </p:nvSpPr>
        <p:spPr>
          <a:xfrm>
            <a:off x="6553200" y="4768686"/>
            <a:ext cx="2133600" cy="273926"/>
          </a:xfrm>
        </p:spPr>
        <p:txBody>
          <a:bodyPr/>
          <a:lstStyle/>
          <a:p>
            <a:fld id="{5966D1D3-64C2-4253-9BFC-9B72A98941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926"/>
            <a:ext cx="7886700" cy="994469"/>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28650" y="4768686"/>
            <a:ext cx="2057400" cy="273926"/>
          </a:xfrm>
        </p:spPr>
        <p:txBody>
          <a:bodyPr/>
          <a:lstStyle/>
          <a:p>
            <a:fld id="{9CE5B826-6809-49B3-9B4B-177D412235B0}" type="datetimeFigureOut">
              <a:rPr lang="zh-CN" altLang="en-US" smtClean="0"/>
            </a:fld>
            <a:endParaRPr lang="zh-CN" altLang="en-US"/>
          </a:p>
        </p:txBody>
      </p:sp>
      <p:sp>
        <p:nvSpPr>
          <p:cNvPr id="4" name="页脚占位符 3"/>
          <p:cNvSpPr>
            <a:spLocks noGrp="1"/>
          </p:cNvSpPr>
          <p:nvPr>
            <p:ph type="ftr" sz="quarter" idx="11"/>
          </p:nvPr>
        </p:nvSpPr>
        <p:spPr>
          <a:xfrm>
            <a:off x="3028950" y="4768686"/>
            <a:ext cx="3086100" cy="273926"/>
          </a:xfrm>
        </p:spPr>
        <p:txBody>
          <a:bodyPr/>
          <a:lstStyle/>
          <a:p>
            <a:endParaRPr lang="zh-CN" altLang="en-US"/>
          </a:p>
        </p:txBody>
      </p:sp>
      <p:sp>
        <p:nvSpPr>
          <p:cNvPr id="5" name="灯片编号占位符 4"/>
          <p:cNvSpPr>
            <a:spLocks noGrp="1"/>
          </p:cNvSpPr>
          <p:nvPr>
            <p:ph type="sldNum" sz="quarter" idx="12"/>
          </p:nvPr>
        </p:nvSpPr>
        <p:spPr>
          <a:xfrm>
            <a:off x="6457950" y="4768686"/>
            <a:ext cx="2057400" cy="273926"/>
          </a:xfrm>
        </p:spPr>
        <p:txBody>
          <a:bodyPr/>
          <a:lstStyle/>
          <a:p>
            <a:fld id="{601AD0B5-09AD-499F-88BC-01FCE55CDA76}" type="slidenum">
              <a:rPr lang="zh-CN" altLang="en-US" smtClean="0"/>
            </a:fld>
            <a:endParaRPr lang="zh-CN" altLang="en-US"/>
          </a:p>
        </p:txBody>
      </p:sp>
    </p:spTree>
  </p:cSld>
  <p:clrMapOvr>
    <a:masterClrMapping/>
  </p:clrMapOvr>
  <p:transition spd="slow" advClick="0"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72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301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30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9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8670" algn="l" defTabSz="685800" rtl="0" eaLnBrk="1" latinLnBrk="0" hangingPunct="1">
        <a:defRPr sz="1400" kern="1200">
          <a:solidFill>
            <a:schemeClr val="tx1"/>
          </a:solidFill>
          <a:latin typeface="+mn-lt"/>
          <a:ea typeface="+mn-ea"/>
          <a:cs typeface="+mn-cs"/>
        </a:defRPr>
      </a:lvl7pPr>
      <a:lvl8pPr marL="2401570" algn="l" defTabSz="685800" rtl="0" eaLnBrk="1" latinLnBrk="0" hangingPunct="1">
        <a:defRPr sz="1400" kern="1200">
          <a:solidFill>
            <a:schemeClr val="tx1"/>
          </a:solidFill>
          <a:latin typeface="+mn-lt"/>
          <a:ea typeface="+mn-ea"/>
          <a:cs typeface="+mn-cs"/>
        </a:defRPr>
      </a:lvl8pPr>
      <a:lvl9pPr marL="274447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72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301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30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92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8670" algn="l" defTabSz="685800" rtl="0" eaLnBrk="1" latinLnBrk="0" hangingPunct="1">
        <a:defRPr sz="1400" kern="1200">
          <a:solidFill>
            <a:schemeClr val="tx1"/>
          </a:solidFill>
          <a:latin typeface="+mn-lt"/>
          <a:ea typeface="+mn-ea"/>
          <a:cs typeface="+mn-cs"/>
        </a:defRPr>
      </a:lvl7pPr>
      <a:lvl8pPr marL="2401570" algn="l" defTabSz="685800" rtl="0" eaLnBrk="1" latinLnBrk="0" hangingPunct="1">
        <a:defRPr sz="1400" kern="1200">
          <a:solidFill>
            <a:schemeClr val="tx1"/>
          </a:solidFill>
          <a:latin typeface="+mn-lt"/>
          <a:ea typeface="+mn-ea"/>
          <a:cs typeface="+mn-cs"/>
        </a:defRPr>
      </a:lvl8pPr>
      <a:lvl9pPr marL="274447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10.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3" Type="http://schemas.openxmlformats.org/officeDocument/2006/relationships/notesSlide" Target="../notesSlides/notesSlide10.xml"/><Relationship Id="rId22" Type="http://schemas.openxmlformats.org/officeDocument/2006/relationships/slideLayout" Target="../slideLayouts/slideLayout1.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image" Target="../media/image25.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jpe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jpe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3.jpe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4.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5.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jpeg"/></Relationships>
</file>

<file path=ppt/slides/_rels/slide106.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1.xml"/><Relationship Id="rId2" Type="http://schemas.microsoft.com/office/2007/relationships/hdphoto" Target="../media/image88.wdp"/><Relationship Id="rId1" Type="http://schemas.openxmlformats.org/officeDocument/2006/relationships/image" Target="../media/image87.png"/></Relationships>
</file>

<file path=ppt/slides/_rels/slide107.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1.xml"/><Relationship Id="rId2" Type="http://schemas.microsoft.com/office/2007/relationships/hdphoto" Target="../media/image90.wdp"/><Relationship Id="rId1" Type="http://schemas.openxmlformats.org/officeDocument/2006/relationships/image" Target="../media/image89.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3" Type="http://schemas.openxmlformats.org/officeDocument/2006/relationships/notesSlide" Target="../notesSlides/notesSlide11.xml"/><Relationship Id="rId22" Type="http://schemas.openxmlformats.org/officeDocument/2006/relationships/slideLayout" Target="../slideLayouts/slideLayout1.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tags" Target="../tags/tag55.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image" Target="../media/image25.png"/></Relationships>
</file>

<file path=ppt/slides/_rels/slide110.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9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27.pn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4" Type="http://schemas.openxmlformats.org/officeDocument/2006/relationships/notesSlide" Target="../notesSlides/notesSlide13.xml"/><Relationship Id="rId23" Type="http://schemas.openxmlformats.org/officeDocument/2006/relationships/slideLayout" Target="../slideLayouts/slideLayout1.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tags" Target="../tags/tag77.xml"/><Relationship Id="rId19" Type="http://schemas.openxmlformats.org/officeDocument/2006/relationships/tags" Target="../tags/tag94.xml"/><Relationship Id="rId18" Type="http://schemas.openxmlformats.org/officeDocument/2006/relationships/tags" Target="../tags/tag93.xml"/><Relationship Id="rId17" Type="http://schemas.openxmlformats.org/officeDocument/2006/relationships/tags" Target="../tags/tag92.xml"/><Relationship Id="rId16" Type="http://schemas.openxmlformats.org/officeDocument/2006/relationships/tags" Target="../tags/tag91.xml"/><Relationship Id="rId15" Type="http://schemas.openxmlformats.org/officeDocument/2006/relationships/tags" Target="../tags/tag90.xml"/><Relationship Id="rId14" Type="http://schemas.openxmlformats.org/officeDocument/2006/relationships/tags" Target="../tags/tag89.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6.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1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6" Type="http://schemas.openxmlformats.org/officeDocument/2006/relationships/notesSlide" Target="../notesSlides/notesSlide15.xml"/><Relationship Id="rId35" Type="http://schemas.openxmlformats.org/officeDocument/2006/relationships/slideLayout" Target="../slideLayouts/slideLayout1.xml"/><Relationship Id="rId34" Type="http://schemas.openxmlformats.org/officeDocument/2006/relationships/tags" Target="../tags/tag124.xml"/><Relationship Id="rId33" Type="http://schemas.openxmlformats.org/officeDocument/2006/relationships/tags" Target="../tags/tag123.xml"/><Relationship Id="rId32" Type="http://schemas.openxmlformats.org/officeDocument/2006/relationships/image" Target="../media/image22.png"/><Relationship Id="rId31" Type="http://schemas.openxmlformats.org/officeDocument/2006/relationships/image" Target="../media/image5.svg"/><Relationship Id="rId30" Type="http://schemas.openxmlformats.org/officeDocument/2006/relationships/image" Target="../media/image34.png"/><Relationship Id="rId3" Type="http://schemas.openxmlformats.org/officeDocument/2006/relationships/tags" Target="../tags/tag104.xml"/><Relationship Id="rId29" Type="http://schemas.openxmlformats.org/officeDocument/2006/relationships/image" Target="../media/image4.svg"/><Relationship Id="rId28" Type="http://schemas.openxmlformats.org/officeDocument/2006/relationships/image" Target="../media/image33.png"/><Relationship Id="rId27" Type="http://schemas.openxmlformats.org/officeDocument/2006/relationships/image" Target="../media/image3.svg"/><Relationship Id="rId26" Type="http://schemas.openxmlformats.org/officeDocument/2006/relationships/image" Target="../media/image32.png"/><Relationship Id="rId25" Type="http://schemas.openxmlformats.org/officeDocument/2006/relationships/image" Target="../media/image2.svg"/><Relationship Id="rId24" Type="http://schemas.openxmlformats.org/officeDocument/2006/relationships/image" Target="../media/image31.png"/><Relationship Id="rId23" Type="http://schemas.openxmlformats.org/officeDocument/2006/relationships/image" Target="../media/image1.svg"/><Relationship Id="rId22" Type="http://schemas.openxmlformats.org/officeDocument/2006/relationships/image" Target="../media/image30.png"/><Relationship Id="rId21" Type="http://schemas.openxmlformats.org/officeDocument/2006/relationships/tags" Target="../tags/tag122.xml"/><Relationship Id="rId20" Type="http://schemas.openxmlformats.org/officeDocument/2006/relationships/tags" Target="../tags/tag121.xml"/><Relationship Id="rId2" Type="http://schemas.openxmlformats.org/officeDocument/2006/relationships/tags" Target="../tags/tag103.xml"/><Relationship Id="rId19" Type="http://schemas.openxmlformats.org/officeDocument/2006/relationships/tags" Target="../tags/tag120.xml"/><Relationship Id="rId18" Type="http://schemas.openxmlformats.org/officeDocument/2006/relationships/tags" Target="../tags/tag119.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20.png"/><Relationship Id="rId2" Type="http://schemas.microsoft.com/office/2007/relationships/hdphoto" Target="../media/image19.wdp"/><Relationship Id="rId17" Type="http://schemas.openxmlformats.org/officeDocument/2006/relationships/notesSlide" Target="../notesSlides/notesSlide2.xml"/><Relationship Id="rId16" Type="http://schemas.openxmlformats.org/officeDocument/2006/relationships/slideLayout" Target="../slideLayouts/slideLayout18.xml"/><Relationship Id="rId15" Type="http://schemas.openxmlformats.org/officeDocument/2006/relationships/tags" Target="../tags/tag12.xml"/><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tags" Target="../tags/tag129.xml"/><Relationship Id="rId2" Type="http://schemas.openxmlformats.org/officeDocument/2006/relationships/image" Target="../media/image36.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8.xml"/><Relationship Id="rId4" Type="http://schemas.openxmlformats.org/officeDocument/2006/relationships/tags" Target="../tags/tag130.xml"/><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1.xml"/><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2.xml"/><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3.jpeg"/><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23.jpeg"/><Relationship Id="rId1"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1.xml"/><Relationship Id="rId3" Type="http://schemas.openxmlformats.org/officeDocument/2006/relationships/image" Target="../media/image47.png"/><Relationship Id="rId2" Type="http://schemas.openxmlformats.org/officeDocument/2006/relationships/hyperlink" Target="&#24605;&#32500;&#23548;&#22270;&#24335;&#29289;&#36136;&#30340;&#26816;&#39564;&#19982;&#37492;&#21035;&#31163;&#23376;&#26816;&#39564;%20&#65288;24&#24352;ppt&#65289;.ppt" TargetMode="External"/><Relationship Id="rId1" Type="http://schemas.openxmlformats.org/officeDocument/2006/relationships/hyperlink" Target="&#36720;&#28856;&#24335;&#22797;&#20064;&#26696;&#20363;33&#24352;.ppt"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2.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image" Target="../media/image1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67.xml.rels><?xml version="1.0" encoding="UTF-8" standalone="yes"?>
<Relationships xmlns="http://schemas.openxmlformats.org/package/2006/relationships"><Relationship Id="rId8" Type="http://schemas.openxmlformats.org/officeDocument/2006/relationships/notesSlide" Target="../notesSlides/notesSlide57.xml"/><Relationship Id="rId7"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1.xml"/><Relationship Id="rId2" Type="http://schemas.openxmlformats.org/officeDocument/2006/relationships/image" Target="../media/image54.png"/><Relationship Id="rId1" Type="http://schemas.openxmlformats.org/officeDocument/2006/relationships/image" Target="../media/image53.png"/></Relationships>
</file>

<file path=ppt/slides/_rels/slide69.xml.rels><?xml version="1.0" encoding="UTF-8" standalone="yes"?>
<Relationships xmlns="http://schemas.openxmlformats.org/package/2006/relationships"><Relationship Id="rId9" Type="http://schemas.openxmlformats.org/officeDocument/2006/relationships/image" Target="../media/image59.jpeg"/><Relationship Id="rId8" Type="http://schemas.openxmlformats.org/officeDocument/2006/relationships/image" Target="../media/image58.jpeg"/><Relationship Id="rId7" Type="http://schemas.openxmlformats.org/officeDocument/2006/relationships/image" Target="../media/image57.jpeg"/><Relationship Id="rId6" Type="http://schemas.openxmlformats.org/officeDocument/2006/relationships/image" Target="../media/image56.jpeg"/><Relationship Id="rId5" Type="http://schemas.openxmlformats.org/officeDocument/2006/relationships/hyperlink" Target="&#35838;&#20363;\&#25105;&#20204;&#21608;&#22260;&#30340;&#31354;&#27668;&#22797;&#20064;&#65288;&#23385;&#26195;&#32852;&#65289;.ppt" TargetMode="External"/><Relationship Id="rId4" Type="http://schemas.openxmlformats.org/officeDocument/2006/relationships/hyperlink" Target="&#35838;&#20363;\202005&#19979;&#27700;&#35838;\&#26080;&#20013;&#29983;&#26377;&#65288;202006&#65289;&#65289;.pptx" TargetMode="External"/><Relationship Id="rId3" Type="http://schemas.openxmlformats.org/officeDocument/2006/relationships/hyperlink" Target="&#35838;&#20363;\&#20803;&#32032;&#21270;&#21512;&#29289;&#30340;&#22797;&#20064;&#65288;&#24352;&#27874;&#65289;.pptx" TargetMode="External"/><Relationship Id="rId2" Type="http://schemas.openxmlformats.org/officeDocument/2006/relationships/hyperlink" Target="&#35838;&#20363;\&#26368;&#26032;&#29289;&#36136;R&#30340;&#25506;&#31350;&#65288;&#37240;&#30340;&#22797;&#20064;&#65289;.ppt" TargetMode="External"/><Relationship Id="rId11" Type="http://schemas.openxmlformats.org/officeDocument/2006/relationships/notesSlide" Target="../notesSlides/notesSlide59.xml"/><Relationship Id="rId10" Type="http://schemas.openxmlformats.org/officeDocument/2006/relationships/slideLayout" Target="../slideLayouts/slideLayout1.xml"/><Relationship Id="rId1"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70.xml.rels><?xml version="1.0" encoding="UTF-8" standalone="yes"?>
<Relationships xmlns="http://schemas.openxmlformats.org/package/2006/relationships"><Relationship Id="rId9" Type="http://schemas.openxmlformats.org/officeDocument/2006/relationships/notesSlide" Target="../notesSlides/notesSlide60.xml"/><Relationship Id="rId8" Type="http://schemas.openxmlformats.org/officeDocument/2006/relationships/slideLayout" Target="../slideLayouts/slideLayout1.xml"/><Relationship Id="rId7" Type="http://schemas.openxmlformats.org/officeDocument/2006/relationships/image" Target="../media/image55.png"/><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image" Target="../media/image60.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tags" Target="../tags/tag133.xml"/></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1.xml"/><Relationship Id="rId3" Type="http://schemas.openxmlformats.org/officeDocument/2006/relationships/image" Target="../media/image61.jpeg"/><Relationship Id="rId2" Type="http://schemas.openxmlformats.org/officeDocument/2006/relationships/hyperlink" Target="&#35838;&#20363;\&#20154;&#31867;&#37325;&#35201;&#30340;&#33829;&#20859;&#29289;&#36136;&#65288;&#21608;&#27905;&#65289;\&#35838;&#20214;&#20061;&#31295;6.pptx" TargetMode="External"/><Relationship Id="rId1"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image" Target="../media/image55.png"/></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1.xml"/><Relationship Id="rId3" Type="http://schemas.openxmlformats.org/officeDocument/2006/relationships/image" Target="../media/image62.png"/><Relationship Id="rId2" Type="http://schemas.openxmlformats.org/officeDocument/2006/relationships/hyperlink" Target="&#35838;&#20363;\&#25105;&#20204;&#21608;&#22260;&#30340;&#31354;&#27668;&#23450;&#31295;&#65288;&#24352;&#40527;&#65289;\2017-11-21(new).ppt" TargetMode="External"/><Relationship Id="rId1"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3.png"/><Relationship Id="rId1"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hyperlink" Target="&#35838;&#20363;\&#37329;&#23646;&#30340;&#33104;&#34432;&#19982;&#38450;&#25252;&#65288;&#26080;&#38177;&#23385;&#20432;&#65289;\&#37329;&#23646;&#30340;&#33104;&#34432;&#19982;&#38450;&#25252;&#65288;&#23385;&#20432;&#65289;\&#37329;&#23646;&#30340;&#33104;&#34432;&#19982;&#38450;&#25252;&#65288;&#23450;&#65289;.pptx" TargetMode="External"/><Relationship Id="rId1" Type="http://schemas.openxmlformats.org/officeDocument/2006/relationships/image" Target="../media/image55.png"/></Relationships>
</file>

<file path=ppt/slides/_rels/slide77.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55.png"/></Relationships>
</file>

<file path=ppt/slides/_rels/slide78.xml.rels><?xml version="1.0" encoding="UTF-8" standalone="yes"?>
<Relationships xmlns="http://schemas.openxmlformats.org/package/2006/relationships"><Relationship Id="rId9" Type="http://schemas.openxmlformats.org/officeDocument/2006/relationships/diagramQuickStyle" Target="../diagrams/quickStyle5.xml"/><Relationship Id="rId8" Type="http://schemas.openxmlformats.org/officeDocument/2006/relationships/diagramLayout" Target="../diagrams/layout5.xml"/><Relationship Id="rId7" Type="http://schemas.openxmlformats.org/officeDocument/2006/relationships/diagramData" Target="../diagrams/data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2" Type="http://schemas.openxmlformats.org/officeDocument/2006/relationships/slideLayout" Target="../slideLayouts/slideLayout6.xml"/><Relationship Id="rId11" Type="http://schemas.microsoft.com/office/2007/relationships/diagramDrawing" Target="../diagrams/drawing5.xml"/><Relationship Id="rId10" Type="http://schemas.openxmlformats.org/officeDocument/2006/relationships/diagramColors" Target="../diagrams/colors5.xml"/><Relationship Id="rId1" Type="http://schemas.openxmlformats.org/officeDocument/2006/relationships/image" Target="../media/image5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tags" Target="../tags/tag13.xml"/><Relationship Id="rId1" Type="http://schemas.openxmlformats.org/officeDocument/2006/relationships/image" Target="../media/image25.png"/></Relationships>
</file>

<file path=ppt/slides/_rels/slide8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image" Target="../media/image55.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png"/></Relationships>
</file>

<file path=ppt/slides/_rels/slide82.xml.rels><?xml version="1.0" encoding="UTF-8" standalone="yes"?>
<Relationships xmlns="http://schemas.openxmlformats.org/package/2006/relationships"><Relationship Id="rId9" Type="http://schemas.openxmlformats.org/officeDocument/2006/relationships/diagramQuickStyle" Target="../diagrams/quickStyle8.xml"/><Relationship Id="rId8" Type="http://schemas.openxmlformats.org/officeDocument/2006/relationships/diagramLayout" Target="../diagrams/layout8.xml"/><Relationship Id="rId7" Type="http://schemas.openxmlformats.org/officeDocument/2006/relationships/diagramData" Target="../diagrams/data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3" Type="http://schemas.openxmlformats.org/officeDocument/2006/relationships/diagramLayout" Target="../diagrams/layout7.xml"/><Relationship Id="rId2" Type="http://schemas.openxmlformats.org/officeDocument/2006/relationships/diagramData" Target="../diagrams/data7.xml"/><Relationship Id="rId12" Type="http://schemas.openxmlformats.org/officeDocument/2006/relationships/slideLayout" Target="../slideLayouts/slideLayout6.xml"/><Relationship Id="rId11" Type="http://schemas.microsoft.com/office/2007/relationships/diagramDrawing" Target="../diagrams/drawing8.xml"/><Relationship Id="rId10" Type="http://schemas.openxmlformats.org/officeDocument/2006/relationships/diagramColors" Target="../diagrams/colors8.xml"/><Relationship Id="rId1" Type="http://schemas.openxmlformats.org/officeDocument/2006/relationships/image" Target="../media/image55.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png"/></Relationships>
</file>

<file path=ppt/slides/_rels/slide84.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1.xml"/><Relationship Id="rId2" Type="http://schemas.microsoft.com/office/2007/relationships/hdphoto" Target="../media/image65.wdp"/><Relationship Id="rId1" Type="http://schemas.openxmlformats.org/officeDocument/2006/relationships/image" Target="../media/image64.png"/></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67.xml"/><Relationship Id="rId4" Type="http://schemas.openxmlformats.org/officeDocument/2006/relationships/slideLayout" Target="../slideLayouts/slideLayout1.xml"/><Relationship Id="rId3" Type="http://schemas.microsoft.com/office/2007/relationships/hdphoto" Target="../media/image65.wdp"/><Relationship Id="rId2" Type="http://schemas.openxmlformats.org/officeDocument/2006/relationships/image" Target="../media/image64.png"/><Relationship Id="rId1" Type="http://schemas.openxmlformats.org/officeDocument/2006/relationships/image" Target="../media/image66.png"/></Relationships>
</file>

<file path=ppt/slides/_rels/slide88.xml.rels><?xml version="1.0" encoding="UTF-8" standalone="yes"?>
<Relationships xmlns="http://schemas.openxmlformats.org/package/2006/relationships"><Relationship Id="rId9" Type="http://schemas.openxmlformats.org/officeDocument/2006/relationships/diagramLayout" Target="../diagrams/layout11.xml"/><Relationship Id="rId8" Type="http://schemas.openxmlformats.org/officeDocument/2006/relationships/diagramData" Target="../diagrams/data11.xml"/><Relationship Id="rId7" Type="http://schemas.microsoft.com/office/2007/relationships/diagramDrawing" Target="../diagrams/drawing1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3" Type="http://schemas.openxmlformats.org/officeDocument/2006/relationships/diagramData" Target="../diagrams/data10.xml"/><Relationship Id="rId2" Type="http://schemas.microsoft.com/office/2007/relationships/hdphoto" Target="../media/image65.wdp"/><Relationship Id="rId14" Type="http://schemas.openxmlformats.org/officeDocument/2006/relationships/notesSlide" Target="../notesSlides/notesSlide68.xml"/><Relationship Id="rId13" Type="http://schemas.openxmlformats.org/officeDocument/2006/relationships/slideLayout" Target="../slideLayouts/slideLayout1.xml"/><Relationship Id="rId12" Type="http://schemas.microsoft.com/office/2007/relationships/diagramDrawing" Target="../diagrams/drawing11.xml"/><Relationship Id="rId11" Type="http://schemas.openxmlformats.org/officeDocument/2006/relationships/diagramColors" Target="../diagrams/colors11.xml"/><Relationship Id="rId10" Type="http://schemas.openxmlformats.org/officeDocument/2006/relationships/diagramQuickStyle" Target="../diagrams/quickStyle11.xml"/><Relationship Id="rId1" Type="http://schemas.openxmlformats.org/officeDocument/2006/relationships/image" Target="../media/image64.png"/></Relationships>
</file>

<file path=ppt/slides/_rels/slide89.xml.rels><?xml version="1.0" encoding="UTF-8" standalone="yes"?>
<Relationships xmlns="http://schemas.openxmlformats.org/package/2006/relationships"><Relationship Id="rId4" Type="http://schemas.openxmlformats.org/officeDocument/2006/relationships/notesSlide" Target="../notesSlides/notesSlide69.xml"/><Relationship Id="rId3" Type="http://schemas.openxmlformats.org/officeDocument/2006/relationships/slideLayout" Target="../slideLayouts/slideLayout1.xml"/><Relationship Id="rId2" Type="http://schemas.microsoft.com/office/2007/relationships/hdphoto" Target="../media/image68.wdp"/><Relationship Id="rId1" Type="http://schemas.openxmlformats.org/officeDocument/2006/relationships/image" Target="../media/image67.png"/></Relationships>
</file>

<file path=ppt/slides/_rels/slide9.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image" Target="../media/image25.png"/><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4" Type="http://schemas.openxmlformats.org/officeDocument/2006/relationships/notesSlide" Target="../notesSlides/notesSlide9.xml"/><Relationship Id="rId23" Type="http://schemas.openxmlformats.org/officeDocument/2006/relationships/slideLayout" Target="../slideLayouts/slideLayout1.xml"/><Relationship Id="rId22" Type="http://schemas.openxmlformats.org/officeDocument/2006/relationships/tags" Target="../tags/tag34.xml"/><Relationship Id="rId21" Type="http://schemas.openxmlformats.org/officeDocument/2006/relationships/tags" Target="../tags/tag33.xml"/><Relationship Id="rId20" Type="http://schemas.openxmlformats.org/officeDocument/2006/relationships/tags" Target="../tags/tag32.xml"/><Relationship Id="rId2" Type="http://schemas.openxmlformats.org/officeDocument/2006/relationships/tags" Target="../tags/tag15.xml"/><Relationship Id="rId19" Type="http://schemas.openxmlformats.org/officeDocument/2006/relationships/tags" Target="../tags/tag31.xml"/><Relationship Id="rId18" Type="http://schemas.openxmlformats.org/officeDocument/2006/relationships/tags" Target="../tags/tag30.xml"/><Relationship Id="rId17" Type="http://schemas.openxmlformats.org/officeDocument/2006/relationships/tags" Target="../tags/tag29.xml"/><Relationship Id="rId16" Type="http://schemas.openxmlformats.org/officeDocument/2006/relationships/tags" Target="../tags/tag28.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tags" Target="../tags/tag14.xml"/></Relationships>
</file>

<file path=ppt/slides/_rels/slide90.xml.rels><?xml version="1.0" encoding="UTF-8" standalone="yes"?>
<Relationships xmlns="http://schemas.openxmlformats.org/package/2006/relationships"><Relationship Id="rId6" Type="http://schemas.openxmlformats.org/officeDocument/2006/relationships/notesSlide" Target="../notesSlides/notesSlide70.xml"/><Relationship Id="rId5" Type="http://schemas.openxmlformats.org/officeDocument/2006/relationships/slideLayout" Target="../slideLayouts/slideLayout1.xml"/><Relationship Id="rId4" Type="http://schemas.openxmlformats.org/officeDocument/2006/relationships/image" Target="../media/image70.png"/><Relationship Id="rId3" Type="http://schemas.openxmlformats.org/officeDocument/2006/relationships/image" Target="../media/image69.png"/><Relationship Id="rId2" Type="http://schemas.microsoft.com/office/2007/relationships/hdphoto" Target="../media/image68.wdp"/><Relationship Id="rId1" Type="http://schemas.openxmlformats.org/officeDocument/2006/relationships/image" Target="../media/image67.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2.png"/><Relationship Id="rId1" Type="http://schemas.openxmlformats.org/officeDocument/2006/relationships/image" Target="../media/image71.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3.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4.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5.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png"/><Relationship Id="rId1" Type="http://schemas.openxmlformats.org/officeDocument/2006/relationships/image" Target="../media/image76.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8.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9.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jpe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3"/>
          <p:cNvSpPr/>
          <p:nvPr/>
        </p:nvSpPr>
        <p:spPr>
          <a:xfrm>
            <a:off x="1800814" y="1630913"/>
            <a:ext cx="2363072" cy="1330533"/>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bg1"/>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30683" y="276295"/>
            <a:ext cx="1860365" cy="1553405"/>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 y="-28072"/>
            <a:ext cx="3199069" cy="1945931"/>
          </a:xfrm>
          <a:prstGeom prst="rect">
            <a:avLst/>
          </a:prstGeom>
        </p:spPr>
      </p:pic>
      <p:sp>
        <p:nvSpPr>
          <p:cNvPr id="23" name="任意多边形 3"/>
          <p:cNvSpPr/>
          <p:nvPr/>
        </p:nvSpPr>
        <p:spPr>
          <a:xfrm flipH="1">
            <a:off x="4908073" y="725708"/>
            <a:ext cx="2363072" cy="126425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bg1"/>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TextBox 15"/>
          <p:cNvSpPr txBox="1"/>
          <p:nvPr/>
        </p:nvSpPr>
        <p:spPr>
          <a:xfrm>
            <a:off x="762000" y="1879600"/>
            <a:ext cx="7505700" cy="706755"/>
          </a:xfrm>
          <a:prstGeom prst="rect">
            <a:avLst/>
          </a:prstGeom>
          <a:noFill/>
        </p:spPr>
        <p:txBody>
          <a:bodyPr wrap="square" rtlCol="0">
            <a:spAutoFit/>
          </a:bodyPr>
          <a:lstStyle/>
          <a:p>
            <a:r>
              <a:rPr lang="zh-CN" altLang="en-US" sz="4000" dirty="0" smtClean="0">
                <a:latin typeface="华文琥珀" panose="02010800040101010101" pitchFamily="2" charset="-122"/>
                <a:ea typeface="华文琥珀" panose="02010800040101010101" pitchFamily="2" charset="-122"/>
              </a:rPr>
              <a:t>例谈基于真实情境的主题式复习</a:t>
            </a:r>
            <a:endParaRPr lang="zh-CN" altLang="en-US" sz="4000" dirty="0">
              <a:latin typeface="华文琥珀" panose="02010800040101010101" pitchFamily="2" charset="-122"/>
              <a:ea typeface="华文琥珀" panose="02010800040101010101" pitchFamily="2" charset="-122"/>
            </a:endParaRPr>
          </a:p>
        </p:txBody>
      </p:sp>
      <p:sp>
        <p:nvSpPr>
          <p:cNvPr id="24" name="TextBox 23"/>
          <p:cNvSpPr txBox="1"/>
          <p:nvPr/>
        </p:nvSpPr>
        <p:spPr>
          <a:xfrm>
            <a:off x="2102012" y="3002111"/>
            <a:ext cx="4876800" cy="368300"/>
          </a:xfrm>
          <a:prstGeom prst="rect">
            <a:avLst/>
          </a:prstGeom>
          <a:noFill/>
        </p:spPr>
        <p:txBody>
          <a:bodyPr wrap="square" rtlCol="0">
            <a:spAutoFit/>
          </a:bodyPr>
          <a:lstStyle/>
          <a:p>
            <a:r>
              <a:rPr lang="zh-CN" altLang="en-US" sz="1800" dirty="0" smtClean="0">
                <a:latin typeface="楷体" panose="02010609060101010101" pitchFamily="49" charset="-122"/>
                <a:ea typeface="楷体" panose="02010609060101010101" pitchFamily="49" charset="-122"/>
              </a:rPr>
              <a:t>无锡市滨湖区教育研究发展中心      朱韶红</a:t>
            </a:r>
            <a:endParaRPr lang="zh-CN" altLang="en-US" sz="1800"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a:stretch>
            <a:fillRect/>
          </a:stretch>
        </p:blipFill>
        <p:spPr>
          <a:xfrm>
            <a:off x="6510814" y="754671"/>
            <a:ext cx="1716405" cy="1516856"/>
          </a:xfrm>
          <a:prstGeom prst="rect">
            <a:avLst/>
          </a:prstGeom>
        </p:spPr>
      </p:pic>
      <p:sp>
        <p:nvSpPr>
          <p:cNvPr id="8" name="任意多边形 45"/>
          <p:cNvSpPr/>
          <p:nvPr>
            <p:custDataLst>
              <p:tags r:id="rId2"/>
            </p:custDataLst>
          </p:nvPr>
        </p:nvSpPr>
        <p:spPr>
          <a:xfrm>
            <a:off x="5091246" y="1872343"/>
            <a:ext cx="703984" cy="1069004"/>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3"/>
            </p:custDataLst>
          </p:nvPr>
        </p:nvSpPr>
        <p:spPr>
          <a:xfrm>
            <a:off x="4305532" y="2409505"/>
            <a:ext cx="918102" cy="918102"/>
          </a:xfrm>
          <a:prstGeom prst="ellips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4"/>
            </p:custDataLst>
          </p:nvPr>
        </p:nvSpPr>
        <p:spPr>
          <a:xfrm>
            <a:off x="4197520" y="2649266"/>
            <a:ext cx="1134126" cy="438581"/>
          </a:xfrm>
          <a:prstGeom prst="rect">
            <a:avLst/>
          </a:prstGeom>
          <a:noFill/>
        </p:spPr>
        <p:txBody>
          <a:bodyPr wrap="square" lIns="68580" tIns="34290" rIns="68580" bIns="34290" anchor="ctr">
            <a:normAutofit/>
          </a:bodyPr>
          <a:lstStyle/>
          <a:p>
            <a:pPr algn="ctr"/>
            <a:r>
              <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实践探索</a:t>
            </a:r>
            <a:endPar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1" name="任意多边形 28"/>
          <p:cNvSpPr/>
          <p:nvPr>
            <p:custDataLst>
              <p:tags r:id="rId5"/>
            </p:custDataLst>
          </p:nvPr>
        </p:nvSpPr>
        <p:spPr bwMode="auto">
          <a:xfrm>
            <a:off x="5299607" y="2099742"/>
            <a:ext cx="287741" cy="277148"/>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2" name="任意多边形 26"/>
          <p:cNvSpPr/>
          <p:nvPr>
            <p:custDataLst>
              <p:tags r:id="rId6"/>
            </p:custDataLst>
          </p:nvPr>
        </p:nvSpPr>
        <p:spPr bwMode="auto">
          <a:xfrm>
            <a:off x="4640741" y="3638520"/>
            <a:ext cx="287741" cy="277148"/>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任意多边形 24"/>
          <p:cNvSpPr/>
          <p:nvPr>
            <p:custDataLst>
              <p:tags r:id="rId7"/>
            </p:custDataLst>
          </p:nvPr>
        </p:nvSpPr>
        <p:spPr bwMode="auto">
          <a:xfrm>
            <a:off x="3978258" y="206364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0" name="任意多边形 24"/>
          <p:cNvSpPr/>
          <p:nvPr>
            <p:custDataLst>
              <p:tags r:id="rId8"/>
            </p:custDataLst>
          </p:nvPr>
        </p:nvSpPr>
        <p:spPr bwMode="auto">
          <a:xfrm>
            <a:off x="3971273" y="204840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3" name="任意多边形 24"/>
          <p:cNvSpPr/>
          <p:nvPr>
            <p:custDataLst>
              <p:tags r:id="rId9"/>
            </p:custDataLst>
          </p:nvPr>
        </p:nvSpPr>
        <p:spPr bwMode="auto">
          <a:xfrm>
            <a:off x="3971908" y="204840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2" name="任意多边形 46"/>
          <p:cNvSpPr/>
          <p:nvPr>
            <p:custDataLst>
              <p:tags r:id="rId10"/>
            </p:custDataLst>
          </p:nvPr>
        </p:nvSpPr>
        <p:spPr>
          <a:xfrm rot="21043866">
            <a:off x="3763975" y="1813117"/>
            <a:ext cx="1016162" cy="701129"/>
          </a:xfrm>
          <a:custGeom>
            <a:avLst/>
            <a:gdLst>
              <a:gd name="connsiteX0" fmla="*/ 547473 w 1354883"/>
              <a:gd name="connsiteY0" fmla="*/ 6227 h 934838"/>
              <a:gd name="connsiteX1" fmla="*/ 942694 w 1354883"/>
              <a:gd name="connsiteY1" fmla="*/ 452155 h 934838"/>
              <a:gd name="connsiteX2" fmla="*/ 940527 w 1354883"/>
              <a:gd name="connsiteY2" fmla="*/ 487461 h 934838"/>
              <a:gd name="connsiteX3" fmla="*/ 1035038 w 1354883"/>
              <a:gd name="connsiteY3" fmla="*/ 465778 h 934838"/>
              <a:gd name="connsiteX4" fmla="*/ 1185304 w 1354883"/>
              <a:gd name="connsiteY4" fmla="*/ 450880 h 934838"/>
              <a:gd name="connsiteX5" fmla="*/ 1187870 w 1354883"/>
              <a:gd name="connsiteY5" fmla="*/ 430618 h 934838"/>
              <a:gd name="connsiteX6" fmla="*/ 1354883 w 1354883"/>
              <a:gd name="connsiteY6" fmla="*/ 477475 h 934838"/>
              <a:gd name="connsiteX7" fmla="*/ 1177535 w 1354883"/>
              <a:gd name="connsiteY7" fmla="*/ 512255 h 934838"/>
              <a:gd name="connsiteX8" fmla="*/ 1180098 w 1354883"/>
              <a:gd name="connsiteY8" fmla="*/ 492004 h 934838"/>
              <a:gd name="connsiteX9" fmla="*/ 899153 w 1354883"/>
              <a:gd name="connsiteY9" fmla="*/ 539203 h 934838"/>
              <a:gd name="connsiteX10" fmla="*/ 784961 w 1354883"/>
              <a:gd name="connsiteY10" fmla="*/ 581579 h 934838"/>
              <a:gd name="connsiteX11" fmla="*/ 740594 w 1354883"/>
              <a:gd name="connsiteY11" fmla="*/ 602039 h 934838"/>
              <a:gd name="connsiteX12" fmla="*/ 675586 w 1354883"/>
              <a:gd name="connsiteY12" fmla="*/ 636158 h 934838"/>
              <a:gd name="connsiteX13" fmla="*/ 589311 w 1354883"/>
              <a:gd name="connsiteY13" fmla="*/ 688868 h 934838"/>
              <a:gd name="connsiteX14" fmla="*/ 588105 w 1354883"/>
              <a:gd name="connsiteY14" fmla="*/ 689815 h 934838"/>
              <a:gd name="connsiteX15" fmla="*/ 506285 w 1354883"/>
              <a:gd name="connsiteY15" fmla="*/ 766814 h 934838"/>
              <a:gd name="connsiteX16" fmla="*/ 413784 w 1354883"/>
              <a:gd name="connsiteY16" fmla="*/ 889253 h 934838"/>
              <a:gd name="connsiteX17" fmla="*/ 388128 w 1354883"/>
              <a:gd name="connsiteY17" fmla="*/ 934838 h 934838"/>
              <a:gd name="connsiteX18" fmla="*/ 303365 w 1354883"/>
              <a:gd name="connsiteY18" fmla="*/ 912086 h 934838"/>
              <a:gd name="connsiteX19" fmla="*/ 6227 w 1354883"/>
              <a:gd name="connsiteY19" fmla="*/ 395597 h 934838"/>
              <a:gd name="connsiteX20" fmla="*/ 547473 w 1354883"/>
              <a:gd name="connsiteY20" fmla="*/ 6227 h 9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4883" h="934838">
                <a:moveTo>
                  <a:pt x="547473" y="6227"/>
                </a:moveTo>
                <a:cubicBezTo>
                  <a:pt x="772332" y="42924"/>
                  <a:pt x="933909" y="233041"/>
                  <a:pt x="942694" y="452155"/>
                </a:cubicBezTo>
                <a:lnTo>
                  <a:pt x="940527" y="487461"/>
                </a:lnTo>
                <a:lnTo>
                  <a:pt x="1035038" y="465778"/>
                </a:lnTo>
                <a:cubicBezTo>
                  <a:pt x="1084533" y="457678"/>
                  <a:pt x="1134732" y="452679"/>
                  <a:pt x="1185304" y="450880"/>
                </a:cubicBezTo>
                <a:lnTo>
                  <a:pt x="1187870" y="430618"/>
                </a:lnTo>
                <a:lnTo>
                  <a:pt x="1354883" y="477475"/>
                </a:lnTo>
                <a:lnTo>
                  <a:pt x="1177535" y="512255"/>
                </a:lnTo>
                <a:lnTo>
                  <a:pt x="1180098" y="492004"/>
                </a:lnTo>
                <a:cubicBezTo>
                  <a:pt x="1084161" y="495994"/>
                  <a:pt x="989694" y="511973"/>
                  <a:pt x="899153" y="539203"/>
                </a:cubicBezTo>
                <a:lnTo>
                  <a:pt x="784961" y="581579"/>
                </a:lnTo>
                <a:lnTo>
                  <a:pt x="740594" y="602039"/>
                </a:lnTo>
                <a:lnTo>
                  <a:pt x="675586" y="636158"/>
                </a:lnTo>
                <a:lnTo>
                  <a:pt x="589311" y="688868"/>
                </a:lnTo>
                <a:lnTo>
                  <a:pt x="588105" y="689815"/>
                </a:lnTo>
                <a:lnTo>
                  <a:pt x="506285" y="766814"/>
                </a:lnTo>
                <a:cubicBezTo>
                  <a:pt x="472222" y="804733"/>
                  <a:pt x="441233" y="845659"/>
                  <a:pt x="413784" y="889253"/>
                </a:cubicBezTo>
                <a:lnTo>
                  <a:pt x="388128" y="934838"/>
                </a:lnTo>
                <a:lnTo>
                  <a:pt x="303365" y="912086"/>
                </a:lnTo>
                <a:cubicBezTo>
                  <a:pt x="98412" y="834094"/>
                  <a:pt x="-30470" y="620456"/>
                  <a:pt x="6227" y="395597"/>
                </a:cubicBezTo>
                <a:cubicBezTo>
                  <a:pt x="48166" y="138615"/>
                  <a:pt x="290491" y="-35712"/>
                  <a:pt x="547473" y="62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4" name="任意多边形 24"/>
          <p:cNvSpPr/>
          <p:nvPr>
            <p:custDataLst>
              <p:tags r:id="rId11"/>
            </p:custDataLst>
          </p:nvPr>
        </p:nvSpPr>
        <p:spPr bwMode="auto">
          <a:xfrm>
            <a:off x="3999848" y="205983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9" name="任意多边形 47"/>
          <p:cNvSpPr/>
          <p:nvPr>
            <p:custDataLst>
              <p:tags r:id="rId12"/>
            </p:custDataLst>
          </p:nvPr>
        </p:nvSpPr>
        <p:spPr>
          <a:xfrm rot="13124922">
            <a:off x="4040750" y="3218933"/>
            <a:ext cx="1129095" cy="696728"/>
          </a:xfrm>
          <a:custGeom>
            <a:avLst/>
            <a:gdLst>
              <a:gd name="connsiteX0" fmla="*/ 1505460 w 1505460"/>
              <a:gd name="connsiteY0" fmla="*/ 413973 h 928970"/>
              <a:gd name="connsiteX1" fmla="*/ 1294597 w 1505460"/>
              <a:gd name="connsiteY1" fmla="*/ 453127 h 928970"/>
              <a:gd name="connsiteX2" fmla="*/ 1297644 w 1505460"/>
              <a:gd name="connsiteY2" fmla="*/ 430329 h 928970"/>
              <a:gd name="connsiteX3" fmla="*/ 963606 w 1505460"/>
              <a:gd name="connsiteY3" fmla="*/ 483464 h 928970"/>
              <a:gd name="connsiteX4" fmla="*/ 827833 w 1505460"/>
              <a:gd name="connsiteY4" fmla="*/ 531169 h 928970"/>
              <a:gd name="connsiteX5" fmla="*/ 775082 w 1505460"/>
              <a:gd name="connsiteY5" fmla="*/ 554202 h 928970"/>
              <a:gd name="connsiteX6" fmla="*/ 697789 w 1505460"/>
              <a:gd name="connsiteY6" fmla="*/ 592612 h 928970"/>
              <a:gd name="connsiteX7" fmla="*/ 595210 w 1505460"/>
              <a:gd name="connsiteY7" fmla="*/ 651951 h 928970"/>
              <a:gd name="connsiteX8" fmla="*/ 534577 w 1505460"/>
              <a:gd name="connsiteY8" fmla="*/ 697015 h 928970"/>
              <a:gd name="connsiteX9" fmla="*/ 475507 w 1505460"/>
              <a:gd name="connsiteY9" fmla="*/ 761311 h 928970"/>
              <a:gd name="connsiteX10" fmla="*/ 375863 w 1505460"/>
              <a:gd name="connsiteY10" fmla="*/ 909006 h 928970"/>
              <a:gd name="connsiteX11" fmla="*/ 366327 w 1505460"/>
              <a:gd name="connsiteY11" fmla="*/ 928970 h 928970"/>
              <a:gd name="connsiteX12" fmla="*/ 331571 w 1505460"/>
              <a:gd name="connsiteY12" fmla="*/ 921757 h 928970"/>
              <a:gd name="connsiteX13" fmla="*/ 103786 w 1505460"/>
              <a:gd name="connsiteY13" fmla="*/ 766573 h 928970"/>
              <a:gd name="connsiteX14" fmla="*/ 176388 w 1505460"/>
              <a:gd name="connsiteY14" fmla="*/ 103786 h 928970"/>
              <a:gd name="connsiteX15" fmla="*/ 839174 w 1505460"/>
              <a:gd name="connsiteY15" fmla="*/ 176388 h 928970"/>
              <a:gd name="connsiteX16" fmla="*/ 941366 w 1505460"/>
              <a:gd name="connsiteY16" fmla="*/ 432367 h 928970"/>
              <a:gd name="connsiteX17" fmla="*/ 941234 w 1505460"/>
              <a:gd name="connsiteY17" fmla="*/ 442116 h 928970"/>
              <a:gd name="connsiteX18" fmla="*/ 951533 w 1505460"/>
              <a:gd name="connsiteY18" fmla="*/ 438523 h 928970"/>
              <a:gd name="connsiteX19" fmla="*/ 1303835 w 1505460"/>
              <a:gd name="connsiteY19" fmla="*/ 384033 h 928970"/>
              <a:gd name="connsiteX20" fmla="*/ 1306885 w 1505460"/>
              <a:gd name="connsiteY20" fmla="*/ 361223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5460" h="928970">
                <a:moveTo>
                  <a:pt x="1505460" y="413973"/>
                </a:moveTo>
                <a:lnTo>
                  <a:pt x="1294597" y="453127"/>
                </a:lnTo>
                <a:lnTo>
                  <a:pt x="1297644" y="430329"/>
                </a:lnTo>
                <a:cubicBezTo>
                  <a:pt x="1183577" y="434821"/>
                  <a:pt x="1071258" y="452809"/>
                  <a:pt x="963606" y="483464"/>
                </a:cubicBezTo>
                <a:lnTo>
                  <a:pt x="827833" y="531169"/>
                </a:lnTo>
                <a:lnTo>
                  <a:pt x="775082" y="554202"/>
                </a:lnTo>
                <a:lnTo>
                  <a:pt x="697789" y="592612"/>
                </a:lnTo>
                <a:lnTo>
                  <a:pt x="595210" y="651951"/>
                </a:lnTo>
                <a:lnTo>
                  <a:pt x="534577" y="697015"/>
                </a:lnTo>
                <a:lnTo>
                  <a:pt x="475507" y="761311"/>
                </a:lnTo>
                <a:cubicBezTo>
                  <a:pt x="437044" y="807663"/>
                  <a:pt x="403798" y="857179"/>
                  <a:pt x="375863" y="909006"/>
                </a:cubicBezTo>
                <a:lnTo>
                  <a:pt x="366327" y="928970"/>
                </a:lnTo>
                <a:lnTo>
                  <a:pt x="331571" y="921757"/>
                </a:lnTo>
                <a:cubicBezTo>
                  <a:pt x="244827" y="894891"/>
                  <a:pt x="164901" y="842724"/>
                  <a:pt x="103786" y="766573"/>
                </a:cubicBezTo>
                <a:cubicBezTo>
                  <a:pt x="-59189" y="563501"/>
                  <a:pt x="-26684" y="266761"/>
                  <a:pt x="176388" y="103786"/>
                </a:cubicBezTo>
                <a:cubicBezTo>
                  <a:pt x="379459" y="-59188"/>
                  <a:pt x="676199" y="-26683"/>
                  <a:pt x="839174" y="176388"/>
                </a:cubicBezTo>
                <a:cubicBezTo>
                  <a:pt x="900289" y="252540"/>
                  <a:pt x="933916" y="341864"/>
                  <a:pt x="941366" y="432367"/>
                </a:cubicBezTo>
                <a:lnTo>
                  <a:pt x="941234" y="442116"/>
                </a:lnTo>
                <a:lnTo>
                  <a:pt x="951533" y="438523"/>
                </a:lnTo>
                <a:cubicBezTo>
                  <a:pt x="1065090" y="406543"/>
                  <a:pt x="1183576" y="388084"/>
                  <a:pt x="1303835" y="384033"/>
                </a:cubicBezTo>
                <a:lnTo>
                  <a:pt x="1306885" y="3612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40" name="任意多边形 26"/>
          <p:cNvSpPr/>
          <p:nvPr>
            <p:custDataLst>
              <p:tags r:id="rId13"/>
            </p:custDataLst>
          </p:nvPr>
        </p:nvSpPr>
        <p:spPr bwMode="auto">
          <a:xfrm>
            <a:off x="4640106" y="3629630"/>
            <a:ext cx="287741" cy="277148"/>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2" name="任意多边形 45"/>
          <p:cNvSpPr/>
          <p:nvPr>
            <p:custDataLst>
              <p:tags r:id="rId14"/>
            </p:custDataLst>
          </p:nvPr>
        </p:nvSpPr>
        <p:spPr>
          <a:xfrm>
            <a:off x="5091881" y="1848848"/>
            <a:ext cx="703984" cy="1069004"/>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15"/>
            </p:custDataLst>
          </p:nvPr>
        </p:nvSpPr>
        <p:spPr bwMode="auto">
          <a:xfrm>
            <a:off x="5307828" y="2056133"/>
            <a:ext cx="383655" cy="369530"/>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7" name="文本框 16"/>
          <p:cNvSpPr txBox="1"/>
          <p:nvPr>
            <p:custDataLst>
              <p:tags r:id="rId16"/>
            </p:custDataLst>
          </p:nvPr>
        </p:nvSpPr>
        <p:spPr>
          <a:xfrm>
            <a:off x="1268732" y="1792886"/>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300" dirty="0">
                <a:solidFill>
                  <a:schemeClr val="accent1"/>
                </a:solidFill>
                <a:latin typeface="Arial" panose="020B0604020202020204" pitchFamily="34" charset="0"/>
                <a:ea typeface="微软雅黑" panose="020B0503020204020204" charset="-122"/>
                <a:cs typeface="+mj-cs"/>
                <a:sym typeface="Arial" panose="020B0604020202020204" pitchFamily="34" charset="0"/>
              </a:rPr>
              <a:t>研究探索</a:t>
            </a:r>
            <a:endParaRPr lang="zh-CN" altLang="en-US" sz="1500" b="1" spc="300" dirty="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8" name="文本框 17"/>
          <p:cNvSpPr txBox="1"/>
          <p:nvPr>
            <p:custDataLst>
              <p:tags r:id="rId17"/>
            </p:custDataLst>
          </p:nvPr>
        </p:nvSpPr>
        <p:spPr>
          <a:xfrm>
            <a:off x="1268730" y="2116746"/>
            <a:ext cx="2452688" cy="834390"/>
          </a:xfrm>
          <a:prstGeom prst="rect">
            <a:avLst/>
          </a:prstGeom>
          <a:noFill/>
        </p:spPr>
        <p:txBody>
          <a:bodyPr wrap="square" lIns="67500" tIns="0" rIns="67500" bIns="3510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根据情境需要，组织调动相关知识能力，实施调研、探究或实验活动。分析结果、提出新观点或发现新问题，寻求解决问题的方法。</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custDataLst>
              <p:tags r:id="rId18"/>
            </p:custDataLst>
          </p:nvPr>
        </p:nvSpPr>
        <p:spPr>
          <a:xfrm>
            <a:off x="1268732" y="3061198"/>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300" dirty="0">
                <a:solidFill>
                  <a:schemeClr val="accent3"/>
                </a:solidFill>
                <a:latin typeface="Arial" panose="020B0604020202020204" pitchFamily="34" charset="0"/>
                <a:ea typeface="微软雅黑" panose="020B0503020204020204" charset="-122"/>
                <a:cs typeface="+mj-cs"/>
                <a:sym typeface="Arial" panose="020B0604020202020204" pitchFamily="34" charset="0"/>
              </a:rPr>
              <a:t>语言表达</a:t>
            </a:r>
            <a:endParaRPr lang="zh-CN" altLang="en-US" sz="1500" b="1" spc="300" dirty="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20" name="文本框 19"/>
          <p:cNvSpPr txBox="1"/>
          <p:nvPr>
            <p:custDataLst>
              <p:tags r:id="rId19"/>
            </p:custDataLst>
          </p:nvPr>
        </p:nvSpPr>
        <p:spPr>
          <a:xfrm>
            <a:off x="1268730" y="3385000"/>
            <a:ext cx="2679383" cy="530543"/>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熟练运用文字、图像、图表、图片表达思维、观点和抽象概念。</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 name="文本框 2"/>
          <p:cNvSpPr txBox="1"/>
          <p:nvPr>
            <p:custDataLst>
              <p:tags r:id="rId20"/>
            </p:custDataLst>
          </p:nvPr>
        </p:nvSpPr>
        <p:spPr>
          <a:xfrm>
            <a:off x="6195331" y="2427042"/>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500" b="1" spc="300" dirty="0">
                <a:solidFill>
                  <a:schemeClr val="accent2"/>
                </a:solidFill>
                <a:latin typeface="Arial" panose="020B0604020202020204" pitchFamily="34" charset="0"/>
                <a:ea typeface="微软雅黑" panose="020B0503020204020204" charset="-122"/>
                <a:cs typeface="+mj-cs"/>
                <a:sym typeface="Arial" panose="020B0604020202020204" pitchFamily="34" charset="0"/>
              </a:rPr>
              <a:t>操作运用</a:t>
            </a:r>
            <a:endParaRPr lang="zh-CN" altLang="en-US" sz="1500" b="1" spc="300" dirty="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22" name="文本框 21"/>
          <p:cNvSpPr txBox="1"/>
          <p:nvPr>
            <p:custDataLst>
              <p:tags r:id="rId21"/>
            </p:custDataLst>
          </p:nvPr>
        </p:nvSpPr>
        <p:spPr>
          <a:xfrm>
            <a:off x="6195536" y="2750635"/>
            <a:ext cx="2031683" cy="1109663"/>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运用实验等方法探索情境中的问题，。。。创新性地解决现实中的情境问题。</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nvSpPr>
        <p:spPr>
          <a:xfrm>
            <a:off x="680720" y="754830"/>
            <a:ext cx="506095" cy="1995805"/>
          </a:xfrm>
          <a:prstGeom prst="rect">
            <a:avLst/>
          </a:prstGeom>
          <a:noFill/>
        </p:spPr>
        <p:txBody>
          <a:bodyPr vert="eaVert" wrap="square" lIns="68580" tIns="34290" rIns="68580" bIns="34290" rtlCol="0">
            <a:spAutoFit/>
          </a:bodyPr>
          <a:lstStyle/>
          <a:p>
            <a:pPr lvl="0" algn="l">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必备品格</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2" name="图片 1" descr="20中考16题.JPG"/>
          <p:cNvPicPr>
            <a:picLocks noChangeAspect="1"/>
          </p:cNvPicPr>
          <p:nvPr/>
        </p:nvPicPr>
        <p:blipFill>
          <a:blip r:embed="rId1"/>
          <a:srcRect l="440" t="2714"/>
          <a:stretch>
            <a:fillRect/>
          </a:stretch>
        </p:blipFill>
        <p:spPr>
          <a:xfrm>
            <a:off x="285720" y="858006"/>
            <a:ext cx="8610630" cy="3527437"/>
          </a:xfrm>
          <a:prstGeom prst="rect">
            <a:avLst/>
          </a:prstGeom>
          <a:ln>
            <a:noFill/>
          </a:ln>
          <a:effectLst>
            <a:outerShdw blurRad="190500" algn="tl" rotWithShape="0">
              <a:srgbClr val="000000">
                <a:alpha val="70000"/>
              </a:srgbClr>
            </a:outerShdw>
          </a:effectLst>
        </p:spPr>
      </p:pic>
      <p:sp>
        <p:nvSpPr>
          <p:cNvPr id="7" name="TextBox 6"/>
          <p:cNvSpPr txBox="1"/>
          <p:nvPr/>
        </p:nvSpPr>
        <p:spPr>
          <a:xfrm>
            <a:off x="5976816" y="4477724"/>
            <a:ext cx="3038531"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2" name="图片 1" descr="20中考17题.JPG"/>
          <p:cNvPicPr>
            <a:picLocks noChangeAspect="1"/>
          </p:cNvPicPr>
          <p:nvPr/>
        </p:nvPicPr>
        <p:blipFill rotWithShape="1">
          <a:blip r:embed="rId1"/>
          <a:srcRect l="1370" r="3447"/>
          <a:stretch>
            <a:fillRect/>
          </a:stretch>
        </p:blipFill>
        <p:spPr>
          <a:xfrm>
            <a:off x="194153" y="799393"/>
            <a:ext cx="8703484" cy="3546250"/>
          </a:xfrm>
          <a:prstGeom prst="rect">
            <a:avLst/>
          </a:prstGeom>
        </p:spPr>
      </p:pic>
      <p:sp>
        <p:nvSpPr>
          <p:cNvPr id="7" name="TextBox 6"/>
          <p:cNvSpPr txBox="1"/>
          <p:nvPr/>
        </p:nvSpPr>
        <p:spPr>
          <a:xfrm>
            <a:off x="6479145" y="4471461"/>
            <a:ext cx="2349599"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2" name="图片 1" descr="20副卷1.JPG"/>
          <p:cNvPicPr>
            <a:picLocks noChangeAspect="1"/>
          </p:cNvPicPr>
          <p:nvPr/>
        </p:nvPicPr>
        <p:blipFill>
          <a:blip r:embed="rId1"/>
          <a:stretch>
            <a:fillRect/>
          </a:stretch>
        </p:blipFill>
        <p:spPr>
          <a:xfrm>
            <a:off x="446314" y="1200918"/>
            <a:ext cx="8251371" cy="2743200"/>
          </a:xfrm>
          <a:prstGeom prst="rect">
            <a:avLst/>
          </a:prstGeom>
        </p:spPr>
      </p:pic>
      <p:sp>
        <p:nvSpPr>
          <p:cNvPr id="7" name="TextBox 6"/>
          <p:cNvSpPr txBox="1"/>
          <p:nvPr/>
        </p:nvSpPr>
        <p:spPr>
          <a:xfrm>
            <a:off x="5730013" y="4420972"/>
            <a:ext cx="2967672"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年无锡市中考试题（副卷）</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3" name="图片 2" descr="20副卷2.JPG"/>
          <p:cNvPicPr>
            <a:picLocks noChangeAspect="1"/>
          </p:cNvPicPr>
          <p:nvPr/>
        </p:nvPicPr>
        <p:blipFill>
          <a:blip r:embed="rId1"/>
          <a:stretch>
            <a:fillRect/>
          </a:stretch>
        </p:blipFill>
        <p:spPr>
          <a:xfrm>
            <a:off x="357158" y="715130"/>
            <a:ext cx="7897586" cy="4087586"/>
          </a:xfrm>
          <a:prstGeom prst="rect">
            <a:avLst/>
          </a:prstGeom>
        </p:spPr>
      </p:pic>
      <p:sp>
        <p:nvSpPr>
          <p:cNvPr id="7" name="TextBox 6"/>
          <p:cNvSpPr txBox="1"/>
          <p:nvPr/>
        </p:nvSpPr>
        <p:spPr>
          <a:xfrm>
            <a:off x="5846285" y="4486310"/>
            <a:ext cx="2982459"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年无锡市中考试题（副卷）</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文本框 16"/>
          <p:cNvSpPr txBox="1"/>
          <p:nvPr/>
        </p:nvSpPr>
        <p:spPr>
          <a:xfrm>
            <a:off x="357158" y="221178"/>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4" name="图片 3" descr="20副卷3.JPG"/>
          <p:cNvPicPr>
            <a:picLocks noChangeAspect="1"/>
          </p:cNvPicPr>
          <p:nvPr/>
        </p:nvPicPr>
        <p:blipFill>
          <a:blip r:embed="rId1"/>
          <a:stretch>
            <a:fillRect/>
          </a:stretch>
        </p:blipFill>
        <p:spPr>
          <a:xfrm>
            <a:off x="357158" y="590510"/>
            <a:ext cx="7911890" cy="4138515"/>
          </a:xfrm>
          <a:prstGeom prst="rect">
            <a:avLst/>
          </a:prstGeom>
        </p:spPr>
      </p:pic>
      <p:sp>
        <p:nvSpPr>
          <p:cNvPr id="6" name="TextBox 5"/>
          <p:cNvSpPr txBox="1"/>
          <p:nvPr/>
        </p:nvSpPr>
        <p:spPr>
          <a:xfrm>
            <a:off x="5917886" y="4783630"/>
            <a:ext cx="2927542" cy="306705"/>
          </a:xfrm>
          <a:prstGeom prst="rect">
            <a:avLst/>
          </a:prstGeom>
          <a:solidFill>
            <a:schemeClr val="bg1"/>
          </a:solid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年无锡市中考试题（副卷）</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4" name="图片 3" descr="20副卷4.JPG"/>
          <p:cNvPicPr>
            <a:picLocks noChangeAspect="1"/>
          </p:cNvPicPr>
          <p:nvPr/>
        </p:nvPicPr>
        <p:blipFill>
          <a:blip r:embed="rId1"/>
          <a:stretch>
            <a:fillRect/>
          </a:stretch>
        </p:blipFill>
        <p:spPr>
          <a:xfrm>
            <a:off x="691243" y="1505718"/>
            <a:ext cx="7761514" cy="2133600"/>
          </a:xfrm>
          <a:prstGeom prst="rect">
            <a:avLst/>
          </a:prstGeom>
        </p:spPr>
      </p:pic>
      <p:sp>
        <p:nvSpPr>
          <p:cNvPr id="7" name="TextBox 6"/>
          <p:cNvSpPr txBox="1"/>
          <p:nvPr/>
        </p:nvSpPr>
        <p:spPr>
          <a:xfrm>
            <a:off x="5737917" y="4267083"/>
            <a:ext cx="2930094"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年无锡市中考试题（副卷）</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41870"/>
          <a:stretch>
            <a:fillRect/>
          </a:stretch>
        </p:blipFill>
        <p:spPr>
          <a:xfrm>
            <a:off x="6482219" y="509173"/>
            <a:ext cx="2139844" cy="3245507"/>
          </a:xfrm>
          <a:prstGeom prst="rect">
            <a:avLst/>
          </a:prstGeom>
        </p:spPr>
      </p:pic>
      <p:sp>
        <p:nvSpPr>
          <p:cNvPr id="19" name="内容占位符 2"/>
          <p:cNvSpPr>
            <a:spLocks noGrp="1"/>
          </p:cNvSpPr>
          <p:nvPr/>
        </p:nvSpPr>
        <p:spPr bwMode="auto">
          <a:xfrm>
            <a:off x="1000778" y="1486014"/>
            <a:ext cx="5915025" cy="2538413"/>
          </a:xfrm>
          <a:prstGeom prst="rect">
            <a:avLst/>
          </a:prstGeom>
          <a:noFill/>
          <a:ln w="9525">
            <a:noFill/>
            <a:miter lim="800000"/>
          </a:ln>
        </p:spPr>
        <p:txBody>
          <a:bodyPr lIns="68580" tIns="34290" rIns="68580" bIns="34290"/>
          <a:lstStyle/>
          <a:p>
            <a:pPr marL="128905" indent="-128905" algn="ctr" defTabSz="514350">
              <a:lnSpc>
                <a:spcPct val="90000"/>
              </a:lnSpc>
              <a:spcBef>
                <a:spcPts val="565"/>
              </a:spcBef>
              <a:buFont typeface="Arial" panose="020B0604020202020204" pitchFamily="34" charset="0"/>
              <a:buChar char="•"/>
            </a:pPr>
            <a:r>
              <a:rPr lang="zh-CN" altLang="en-US" sz="3000" b="1" dirty="0">
                <a:latin typeface="微软雅黑" panose="020B0503020204020204" charset="-122"/>
                <a:ea typeface="微软雅黑" panose="020B0503020204020204" charset="-122"/>
              </a:rPr>
              <a:t>素材</a:t>
            </a:r>
            <a:r>
              <a:rPr lang="zh-CN" altLang="en-US" sz="3000" b="1" dirty="0">
                <a:solidFill>
                  <a:srgbClr val="0000FF"/>
                </a:solidFill>
                <a:latin typeface="微软雅黑" panose="020B0503020204020204" charset="-122"/>
                <a:ea typeface="微软雅黑" panose="020B0503020204020204" charset="-122"/>
              </a:rPr>
              <a:t>真</a:t>
            </a:r>
            <a:r>
              <a:rPr lang="zh-CN" altLang="en-US" sz="3000" b="1" dirty="0">
                <a:latin typeface="微软雅黑" panose="020B0503020204020204" charset="-122"/>
                <a:ea typeface="微软雅黑" panose="020B0503020204020204" charset="-122"/>
              </a:rPr>
              <a:t>，有情境之</a:t>
            </a:r>
            <a:r>
              <a:rPr lang="zh-CN" altLang="en-US" sz="3000" b="1" dirty="0">
                <a:solidFill>
                  <a:srgbClr val="021FFC"/>
                </a:solidFill>
                <a:latin typeface="微软雅黑" panose="020B0503020204020204" charset="-122"/>
                <a:ea typeface="微软雅黑" panose="020B0503020204020204" charset="-122"/>
              </a:rPr>
              <a:t>美</a:t>
            </a:r>
            <a:endParaRPr lang="zh-CN" altLang="en-US" sz="3000" b="1" dirty="0">
              <a:latin typeface="微软雅黑" panose="020B0503020204020204" charset="-122"/>
              <a:ea typeface="微软雅黑" panose="020B0503020204020204" charset="-122"/>
            </a:endParaRPr>
          </a:p>
          <a:p>
            <a:pPr marL="128905" indent="-128905" algn="ctr" defTabSz="514350">
              <a:lnSpc>
                <a:spcPct val="90000"/>
              </a:lnSpc>
              <a:spcBef>
                <a:spcPts val="565"/>
              </a:spcBef>
              <a:buFont typeface="Arial" panose="020B0604020202020204" pitchFamily="34" charset="0"/>
              <a:buChar char="•"/>
            </a:pPr>
            <a:r>
              <a:rPr lang="zh-CN" altLang="en-US" sz="3000" b="1" dirty="0">
                <a:latin typeface="微软雅黑" panose="020B0503020204020204" charset="-122"/>
                <a:ea typeface="微软雅黑" panose="020B0503020204020204" charset="-122"/>
              </a:rPr>
              <a:t>问题</a:t>
            </a:r>
            <a:r>
              <a:rPr lang="zh-CN" altLang="en-US" sz="3000" b="1" dirty="0">
                <a:solidFill>
                  <a:srgbClr val="0000FF"/>
                </a:solidFill>
                <a:latin typeface="微软雅黑" panose="020B0503020204020204" charset="-122"/>
                <a:ea typeface="微软雅黑" panose="020B0503020204020204" charset="-122"/>
              </a:rPr>
              <a:t>巧</a:t>
            </a:r>
            <a:r>
              <a:rPr lang="zh-CN" altLang="en-US" sz="3000" b="1" dirty="0">
                <a:latin typeface="微软雅黑" panose="020B0503020204020204" charset="-122"/>
                <a:ea typeface="微软雅黑" panose="020B0503020204020204" charset="-122"/>
              </a:rPr>
              <a:t>，有探究之</a:t>
            </a:r>
            <a:r>
              <a:rPr lang="zh-CN" altLang="en-US" sz="3000" b="1" dirty="0">
                <a:solidFill>
                  <a:srgbClr val="021FFC"/>
                </a:solidFill>
                <a:latin typeface="微软雅黑" panose="020B0503020204020204" charset="-122"/>
                <a:ea typeface="微软雅黑" panose="020B0503020204020204" charset="-122"/>
              </a:rPr>
              <a:t>美</a:t>
            </a:r>
            <a:endParaRPr lang="zh-CN" altLang="en-US" sz="3000" b="1" dirty="0">
              <a:latin typeface="微软雅黑" panose="020B0503020204020204" charset="-122"/>
              <a:ea typeface="微软雅黑" panose="020B0503020204020204" charset="-122"/>
            </a:endParaRPr>
          </a:p>
          <a:p>
            <a:pPr marL="128905" indent="-128905" algn="ctr" defTabSz="514350">
              <a:lnSpc>
                <a:spcPct val="90000"/>
              </a:lnSpc>
              <a:spcBef>
                <a:spcPts val="565"/>
              </a:spcBef>
              <a:buFont typeface="Arial" panose="020B0604020202020204" pitchFamily="34" charset="0"/>
              <a:buChar char="•"/>
            </a:pPr>
            <a:r>
              <a:rPr lang="zh-CN" altLang="en-US" sz="3000" b="1" dirty="0">
                <a:latin typeface="微软雅黑" panose="020B0503020204020204" charset="-122"/>
                <a:ea typeface="微软雅黑" panose="020B0503020204020204" charset="-122"/>
              </a:rPr>
              <a:t>活动</a:t>
            </a:r>
            <a:r>
              <a:rPr lang="zh-CN" altLang="en-US" sz="3000" b="1" dirty="0">
                <a:solidFill>
                  <a:srgbClr val="0000FF"/>
                </a:solidFill>
                <a:latin typeface="微软雅黑" panose="020B0503020204020204" charset="-122"/>
                <a:ea typeface="微软雅黑" panose="020B0503020204020204" charset="-122"/>
              </a:rPr>
              <a:t>实</a:t>
            </a:r>
            <a:r>
              <a:rPr lang="zh-CN" altLang="en-US" sz="3000" b="1" dirty="0">
                <a:latin typeface="微软雅黑" panose="020B0503020204020204" charset="-122"/>
                <a:ea typeface="微软雅黑" panose="020B0503020204020204" charset="-122"/>
              </a:rPr>
              <a:t>，有思维之</a:t>
            </a:r>
            <a:r>
              <a:rPr lang="zh-CN" altLang="en-US" sz="3000" b="1" dirty="0">
                <a:solidFill>
                  <a:srgbClr val="021FFC"/>
                </a:solidFill>
                <a:latin typeface="微软雅黑" panose="020B0503020204020204" charset="-122"/>
                <a:ea typeface="微软雅黑" panose="020B0503020204020204" charset="-122"/>
              </a:rPr>
              <a:t>美</a:t>
            </a:r>
            <a:endParaRPr lang="zh-CN" altLang="en-US" sz="3000" b="1" dirty="0">
              <a:latin typeface="微软雅黑" panose="020B0503020204020204" charset="-122"/>
              <a:ea typeface="微软雅黑" panose="020B0503020204020204" charset="-122"/>
            </a:endParaRPr>
          </a:p>
          <a:p>
            <a:pPr marL="128905" indent="-128905" algn="ctr" defTabSz="514350">
              <a:lnSpc>
                <a:spcPct val="90000"/>
              </a:lnSpc>
              <a:spcBef>
                <a:spcPts val="565"/>
              </a:spcBef>
              <a:buFont typeface="Arial" panose="020B0604020202020204" pitchFamily="34" charset="0"/>
              <a:buChar char="•"/>
            </a:pPr>
            <a:r>
              <a:rPr lang="zh-CN" altLang="en-US" sz="3000" b="1" dirty="0">
                <a:latin typeface="微软雅黑" panose="020B0503020204020204" charset="-122"/>
                <a:ea typeface="微软雅黑" panose="020B0503020204020204" charset="-122"/>
              </a:rPr>
              <a:t>建构</a:t>
            </a:r>
            <a:r>
              <a:rPr lang="zh-CN" altLang="en-US" sz="3000" b="1" dirty="0">
                <a:solidFill>
                  <a:srgbClr val="0000FF"/>
                </a:solidFill>
                <a:latin typeface="微软雅黑" panose="020B0503020204020204" charset="-122"/>
                <a:ea typeface="微软雅黑" panose="020B0503020204020204" charset="-122"/>
              </a:rPr>
              <a:t>好</a:t>
            </a:r>
            <a:r>
              <a:rPr lang="zh-CN" altLang="en-US" sz="3000" b="1" dirty="0">
                <a:latin typeface="微软雅黑" panose="020B0503020204020204" charset="-122"/>
                <a:ea typeface="微软雅黑" panose="020B0503020204020204" charset="-122"/>
              </a:rPr>
              <a:t>，有逻辑之</a:t>
            </a:r>
            <a:r>
              <a:rPr lang="zh-CN" altLang="en-US" sz="3000" b="1" dirty="0">
                <a:solidFill>
                  <a:srgbClr val="021FFC"/>
                </a:solidFill>
                <a:latin typeface="微软雅黑" panose="020B0503020204020204" charset="-122"/>
                <a:ea typeface="微软雅黑" panose="020B0503020204020204" charset="-122"/>
              </a:rPr>
              <a:t>美</a:t>
            </a:r>
            <a:endParaRPr lang="zh-CN" altLang="en-US" sz="3000" b="1" dirty="0">
              <a:latin typeface="微软雅黑" panose="020B0503020204020204" charset="-122"/>
              <a:ea typeface="微软雅黑" panose="020B0503020204020204" charset="-122"/>
            </a:endParaRPr>
          </a:p>
          <a:p>
            <a:pPr marL="128905" indent="-128905" algn="ctr" defTabSz="514350">
              <a:lnSpc>
                <a:spcPct val="90000"/>
              </a:lnSpc>
              <a:spcBef>
                <a:spcPts val="565"/>
              </a:spcBef>
              <a:buFont typeface="Arial" panose="020B0604020202020204" pitchFamily="34" charset="0"/>
              <a:buChar char="•"/>
            </a:pPr>
            <a:r>
              <a:rPr lang="zh-CN" altLang="en-US" sz="3000" b="1" dirty="0">
                <a:latin typeface="微软雅黑" panose="020B0503020204020204" charset="-122"/>
                <a:ea typeface="微软雅黑" panose="020B0503020204020204" charset="-122"/>
              </a:rPr>
              <a:t>转变</a:t>
            </a:r>
            <a:r>
              <a:rPr lang="zh-CN" altLang="en-US" sz="3000" b="1" dirty="0">
                <a:solidFill>
                  <a:srgbClr val="0000FF"/>
                </a:solidFill>
                <a:latin typeface="微软雅黑" panose="020B0503020204020204" charset="-122"/>
                <a:ea typeface="微软雅黑" panose="020B0503020204020204" charset="-122"/>
              </a:rPr>
              <a:t>多</a:t>
            </a:r>
            <a:r>
              <a:rPr lang="zh-CN" altLang="en-US" sz="3000" b="1" dirty="0">
                <a:latin typeface="微软雅黑" panose="020B0503020204020204" charset="-122"/>
                <a:ea typeface="微软雅黑" panose="020B0503020204020204" charset="-122"/>
              </a:rPr>
              <a:t>，有创造之</a:t>
            </a:r>
            <a:r>
              <a:rPr lang="zh-CN" altLang="en-US" sz="3000" b="1" dirty="0">
                <a:solidFill>
                  <a:srgbClr val="021FFC"/>
                </a:solidFill>
                <a:latin typeface="微软雅黑" panose="020B0503020204020204" charset="-122"/>
                <a:ea typeface="微软雅黑" panose="020B0503020204020204" charset="-122"/>
              </a:rPr>
              <a:t>美</a:t>
            </a:r>
            <a:endParaRPr lang="en-US" altLang="zh-CN" sz="3000" b="1" dirty="0">
              <a:latin typeface="微软雅黑" panose="020B0503020204020204" charset="-122"/>
              <a:ea typeface="微软雅黑" panose="020B0503020204020204" charset="-122"/>
            </a:endParaRPr>
          </a:p>
          <a:p>
            <a:pPr marL="128905" indent="-128905" algn="ctr" defTabSz="514350">
              <a:lnSpc>
                <a:spcPct val="90000"/>
              </a:lnSpc>
              <a:spcBef>
                <a:spcPts val="565"/>
              </a:spcBef>
            </a:pPr>
            <a:r>
              <a:rPr lang="zh-CN" altLang="en-US" b="1" dirty="0">
                <a:solidFill>
                  <a:srgbClr val="FF0000"/>
                </a:solidFill>
                <a:latin typeface="微软雅黑" panose="020B0503020204020204" charset="-122"/>
                <a:ea typeface="微软雅黑" panose="020B0503020204020204" charset="-122"/>
              </a:rPr>
              <a:t> </a:t>
            </a:r>
            <a:endParaRPr lang="zh-CN" altLang="en-US" b="1" dirty="0">
              <a:solidFill>
                <a:srgbClr val="FF0000"/>
              </a:solidFill>
              <a:latin typeface="微软雅黑" panose="020B0503020204020204" charset="-122"/>
              <a:ea typeface="微软雅黑" panose="020B0503020204020204" charset="-122"/>
            </a:endParaRPr>
          </a:p>
        </p:txBody>
      </p:sp>
      <p:sp>
        <p:nvSpPr>
          <p:cNvPr id="20" name="文本框 1"/>
          <p:cNvSpPr txBox="1">
            <a:spLocks noChangeArrowheads="1"/>
          </p:cNvSpPr>
          <p:nvPr/>
        </p:nvSpPr>
        <p:spPr bwMode="auto">
          <a:xfrm>
            <a:off x="1659906" y="875495"/>
            <a:ext cx="4709160" cy="483870"/>
          </a:xfrm>
          <a:prstGeom prst="rect">
            <a:avLst/>
          </a:prstGeom>
          <a:noFill/>
          <a:ln w="9525">
            <a:noFill/>
            <a:miter lim="800000"/>
          </a:ln>
        </p:spPr>
        <p:txBody>
          <a:bodyPr wrap="none" lIns="68580" tIns="34290" rIns="68580" bIns="34290">
            <a:spAutoFit/>
          </a:bodyPr>
          <a:lstStyle/>
          <a:p>
            <a:pPr defTabSz="514350">
              <a:lnSpc>
                <a:spcPct val="90000"/>
              </a:lnSpc>
              <a:spcBef>
                <a:spcPts val="600"/>
              </a:spcBef>
            </a:pPr>
            <a:r>
              <a:rPr lang="en-US" altLang="ko-KR" sz="3000" b="1" dirty="0">
                <a:solidFill>
                  <a:srgbClr val="FF0000"/>
                </a:solidFill>
                <a:latin typeface="微软雅黑" panose="020B0503020204020204" charset="-122"/>
                <a:ea typeface="微软雅黑" panose="020B0503020204020204" charset="-122"/>
                <a:sym typeface="+mn-ea"/>
              </a:rPr>
              <a:t>“</a:t>
            </a:r>
            <a:r>
              <a:rPr lang="zh-CN" altLang="en-US" sz="3000" b="1" dirty="0">
                <a:solidFill>
                  <a:srgbClr val="FF0000"/>
                </a:solidFill>
                <a:latin typeface="微软雅黑" panose="020B0503020204020204" charset="-122"/>
                <a:ea typeface="微软雅黑" panose="020B0503020204020204" charset="-122"/>
                <a:sym typeface="+mn-ea"/>
              </a:rPr>
              <a:t>素养为本</a:t>
            </a:r>
            <a:r>
              <a:rPr lang="en-US" altLang="zh-CN" sz="3000" b="1" dirty="0">
                <a:solidFill>
                  <a:srgbClr val="FF0000"/>
                </a:solidFill>
                <a:latin typeface="微软雅黑" panose="020B0503020204020204" charset="-122"/>
                <a:ea typeface="微软雅黑" panose="020B0503020204020204" charset="-122"/>
                <a:sym typeface="+mn-ea"/>
              </a:rPr>
              <a:t>”</a:t>
            </a:r>
            <a:r>
              <a:rPr lang="zh-CN" altLang="en-US" sz="3000" b="1" dirty="0">
                <a:solidFill>
                  <a:srgbClr val="FF0000"/>
                </a:solidFill>
                <a:latin typeface="微软雅黑" panose="020B0503020204020204" charset="-122"/>
                <a:ea typeface="微软雅黑" panose="020B0503020204020204" charset="-122"/>
                <a:sym typeface="+mn-ea"/>
              </a:rPr>
              <a:t>的教学追求！</a:t>
            </a:r>
            <a:endParaRPr lang="zh-CN" altLang="en-US" sz="3000" b="1" dirty="0">
              <a:solidFill>
                <a:srgbClr val="FF000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41870"/>
          <a:stretch>
            <a:fillRect/>
          </a:stretch>
        </p:blipFill>
        <p:spPr>
          <a:xfrm>
            <a:off x="242550" y="359213"/>
            <a:ext cx="1411074" cy="2140179"/>
          </a:xfrm>
          <a:prstGeom prst="rect">
            <a:avLst/>
          </a:prstGeom>
        </p:spPr>
      </p:pic>
      <p:sp>
        <p:nvSpPr>
          <p:cNvPr id="6" name="矩形 1"/>
          <p:cNvSpPr>
            <a:spLocks noChangeArrowheads="1"/>
          </p:cNvSpPr>
          <p:nvPr/>
        </p:nvSpPr>
        <p:spPr bwMode="auto">
          <a:xfrm>
            <a:off x="639065" y="3010009"/>
            <a:ext cx="468847" cy="949638"/>
          </a:xfrm>
          <a:prstGeom prst="rect">
            <a:avLst/>
          </a:prstGeom>
          <a:solidFill>
            <a:schemeClr val="bg2"/>
          </a:solidFill>
          <a:ln w="12700" algn="ctr">
            <a:noFill/>
            <a:miter lim="800000"/>
          </a:ln>
        </p:spPr>
        <p:txBody>
          <a:bodyPr lIns="0" tIns="53757" rIns="0" bIns="34136"/>
          <a:lstStyle/>
          <a:p>
            <a:pPr algn="ctr" defTabSz="682625"/>
            <a:r>
              <a:rPr lang="zh-CN" altLang="en-US" sz="1400" b="1" dirty="0" smtClean="0">
                <a:solidFill>
                  <a:schemeClr val="accent5">
                    <a:lumMod val="75000"/>
                  </a:schemeClr>
                </a:solidFill>
                <a:latin typeface="+mn-ea"/>
              </a:rPr>
              <a:t>确</a:t>
            </a:r>
            <a:endParaRPr lang="en-US" altLang="zh-CN" sz="1400" b="1" dirty="0" smtClean="0">
              <a:solidFill>
                <a:schemeClr val="accent5">
                  <a:lumMod val="75000"/>
                </a:schemeClr>
              </a:solidFill>
              <a:latin typeface="+mn-ea"/>
            </a:endParaRPr>
          </a:p>
          <a:p>
            <a:pPr algn="ctr" defTabSz="682625"/>
            <a:r>
              <a:rPr lang="zh-CN" altLang="en-US" sz="1400" b="1" dirty="0" smtClean="0">
                <a:solidFill>
                  <a:schemeClr val="accent5">
                    <a:lumMod val="75000"/>
                  </a:schemeClr>
                </a:solidFill>
                <a:latin typeface="+mn-ea"/>
              </a:rPr>
              <a:t>定</a:t>
            </a:r>
            <a:endParaRPr lang="en-US" altLang="zh-CN" sz="1400" b="1" dirty="0" smtClean="0">
              <a:solidFill>
                <a:schemeClr val="accent5">
                  <a:lumMod val="75000"/>
                </a:schemeClr>
              </a:solidFill>
              <a:latin typeface="+mn-ea"/>
            </a:endParaRPr>
          </a:p>
          <a:p>
            <a:pPr algn="ctr" defTabSz="682625"/>
            <a:r>
              <a:rPr lang="zh-CN" altLang="en-US" sz="1400" b="1" dirty="0" smtClean="0">
                <a:solidFill>
                  <a:schemeClr val="accent5">
                    <a:lumMod val="75000"/>
                  </a:schemeClr>
                </a:solidFill>
                <a:latin typeface="+mn-ea"/>
              </a:rPr>
              <a:t>问</a:t>
            </a:r>
            <a:endParaRPr lang="en-US" altLang="zh-CN" sz="1400" b="1" dirty="0" smtClean="0">
              <a:solidFill>
                <a:schemeClr val="accent5">
                  <a:lumMod val="75000"/>
                </a:schemeClr>
              </a:solidFill>
              <a:latin typeface="+mn-ea"/>
            </a:endParaRPr>
          </a:p>
          <a:p>
            <a:pPr algn="ctr" defTabSz="682625"/>
            <a:r>
              <a:rPr lang="zh-CN" altLang="en-US" sz="1400" b="1" dirty="0" smtClean="0">
                <a:solidFill>
                  <a:schemeClr val="accent5">
                    <a:lumMod val="75000"/>
                  </a:schemeClr>
                </a:solidFill>
                <a:latin typeface="+mn-ea"/>
              </a:rPr>
              <a:t>题</a:t>
            </a:r>
            <a:endParaRPr lang="zh-CN" altLang="en-US" sz="1400" b="1" dirty="0">
              <a:solidFill>
                <a:schemeClr val="accent5">
                  <a:lumMod val="75000"/>
                </a:schemeClr>
              </a:solidFill>
              <a:latin typeface="+mn-ea"/>
            </a:endParaRPr>
          </a:p>
        </p:txBody>
      </p:sp>
      <p:sp>
        <p:nvSpPr>
          <p:cNvPr id="7" name="矩形 2"/>
          <p:cNvSpPr>
            <a:spLocks noChangeArrowheads="1"/>
          </p:cNvSpPr>
          <p:nvPr/>
        </p:nvSpPr>
        <p:spPr bwMode="auto">
          <a:xfrm>
            <a:off x="1312472" y="2784545"/>
            <a:ext cx="467353" cy="1175102"/>
          </a:xfrm>
          <a:prstGeom prst="rect">
            <a:avLst/>
          </a:prstGeom>
          <a:solidFill>
            <a:schemeClr val="bg2"/>
          </a:solidFill>
          <a:ln w="12700" algn="ctr">
            <a:noFill/>
            <a:miter lim="800000"/>
          </a:ln>
        </p:spPr>
        <p:txBody>
          <a:bodyPr lIns="0" tIns="53757" rIns="0" bIns="34136"/>
          <a:lstStyle/>
          <a:p>
            <a:pPr algn="ctr" defTabSz="682625"/>
            <a:r>
              <a:rPr lang="zh-CN" altLang="en-US" sz="1800" b="1" dirty="0" smtClean="0">
                <a:solidFill>
                  <a:schemeClr val="accent5">
                    <a:lumMod val="75000"/>
                  </a:schemeClr>
                </a:solidFill>
                <a:latin typeface="Calibri" panose="020F0502020204030204" pitchFamily="34" charset="0"/>
              </a:rPr>
              <a:t>教</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学</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设</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计</a:t>
            </a:r>
            <a:endParaRPr lang="zh-CN" altLang="en-US" sz="1800" b="1" dirty="0">
              <a:solidFill>
                <a:schemeClr val="accent5">
                  <a:lumMod val="75000"/>
                </a:schemeClr>
              </a:solidFill>
              <a:latin typeface="Calibri" panose="020F0502020204030204" pitchFamily="34" charset="0"/>
            </a:endParaRPr>
          </a:p>
        </p:txBody>
      </p:sp>
      <p:sp>
        <p:nvSpPr>
          <p:cNvPr id="8" name="矩形 3"/>
          <p:cNvSpPr>
            <a:spLocks noChangeArrowheads="1"/>
          </p:cNvSpPr>
          <p:nvPr/>
        </p:nvSpPr>
        <p:spPr bwMode="auto">
          <a:xfrm>
            <a:off x="1984386" y="2850243"/>
            <a:ext cx="468847" cy="1109404"/>
          </a:xfrm>
          <a:prstGeom prst="rect">
            <a:avLst/>
          </a:prstGeom>
          <a:solidFill>
            <a:schemeClr val="bg2"/>
          </a:solidFill>
          <a:ln w="12700" algn="ctr">
            <a:noFill/>
            <a:miter lim="800000"/>
          </a:ln>
        </p:spPr>
        <p:txBody>
          <a:bodyPr lIns="0" tIns="53757" rIns="0" bIns="34136"/>
          <a:lstStyle/>
          <a:p>
            <a:pPr algn="ctr" defTabSz="682625"/>
            <a:r>
              <a:rPr lang="zh-CN" altLang="en-US" sz="1800" b="1" dirty="0" smtClean="0">
                <a:solidFill>
                  <a:schemeClr val="accent5">
                    <a:lumMod val="75000"/>
                  </a:schemeClr>
                </a:solidFill>
                <a:latin typeface="+mn-ea"/>
              </a:rPr>
              <a:t>研</a:t>
            </a:r>
            <a:endParaRPr lang="en-US" altLang="zh-CN" sz="1800" b="1" dirty="0" smtClean="0">
              <a:solidFill>
                <a:schemeClr val="accent5">
                  <a:lumMod val="75000"/>
                </a:schemeClr>
              </a:solidFill>
              <a:latin typeface="+mn-ea"/>
            </a:endParaRPr>
          </a:p>
          <a:p>
            <a:pPr algn="ctr" defTabSz="682625"/>
            <a:r>
              <a:rPr lang="zh-CN" altLang="en-US" sz="1800" b="1" dirty="0" smtClean="0">
                <a:solidFill>
                  <a:schemeClr val="accent5">
                    <a:lumMod val="75000"/>
                  </a:schemeClr>
                </a:solidFill>
                <a:latin typeface="+mn-ea"/>
              </a:rPr>
              <a:t>究</a:t>
            </a:r>
            <a:endParaRPr lang="en-US" altLang="zh-CN" sz="1800" b="1" dirty="0" smtClean="0">
              <a:solidFill>
                <a:schemeClr val="accent5">
                  <a:lumMod val="75000"/>
                </a:schemeClr>
              </a:solidFill>
              <a:latin typeface="+mn-ea"/>
            </a:endParaRPr>
          </a:p>
          <a:p>
            <a:pPr algn="ctr" defTabSz="682625"/>
            <a:r>
              <a:rPr lang="zh-CN" altLang="en-US" sz="1800" b="1" dirty="0" smtClean="0">
                <a:solidFill>
                  <a:schemeClr val="accent5">
                    <a:lumMod val="75000"/>
                  </a:schemeClr>
                </a:solidFill>
                <a:latin typeface="+mn-ea"/>
              </a:rPr>
              <a:t>课（</a:t>
            </a:r>
            <a:r>
              <a:rPr lang="en-US" altLang="zh-CN" sz="1800" b="1" dirty="0" smtClean="0">
                <a:solidFill>
                  <a:schemeClr val="accent5">
                    <a:lumMod val="75000"/>
                  </a:schemeClr>
                </a:solidFill>
                <a:latin typeface="+mn-ea"/>
              </a:rPr>
              <a:t>1</a:t>
            </a:r>
            <a:r>
              <a:rPr lang="zh-CN" altLang="en-US" sz="1800" b="1" dirty="0" smtClean="0">
                <a:solidFill>
                  <a:schemeClr val="accent5">
                    <a:lumMod val="75000"/>
                  </a:schemeClr>
                </a:solidFill>
                <a:latin typeface="+mn-ea"/>
              </a:rPr>
              <a:t>）</a:t>
            </a:r>
            <a:endParaRPr lang="zh-CN" altLang="en-US" sz="1800" b="1" dirty="0">
              <a:solidFill>
                <a:schemeClr val="accent5">
                  <a:lumMod val="75000"/>
                </a:schemeClr>
              </a:solidFill>
              <a:latin typeface="+mn-ea"/>
            </a:endParaRPr>
          </a:p>
        </p:txBody>
      </p:sp>
      <p:sp>
        <p:nvSpPr>
          <p:cNvPr id="10" name="矩形 4"/>
          <p:cNvSpPr>
            <a:spLocks noChangeArrowheads="1"/>
          </p:cNvSpPr>
          <p:nvPr/>
        </p:nvSpPr>
        <p:spPr bwMode="auto">
          <a:xfrm>
            <a:off x="2656300" y="3198145"/>
            <a:ext cx="468847" cy="761502"/>
          </a:xfrm>
          <a:prstGeom prst="rect">
            <a:avLst/>
          </a:prstGeom>
          <a:solidFill>
            <a:schemeClr val="tx2"/>
          </a:solidFill>
          <a:ln w="12700" algn="ctr">
            <a:noFill/>
            <a:miter lim="800000"/>
          </a:ln>
        </p:spPr>
        <p:txBody>
          <a:bodyPr lIns="0" tIns="53757" rIns="0" bIns="34136"/>
          <a:lstStyle/>
          <a:p>
            <a:pPr algn="ctr" defTabSz="682625"/>
            <a:r>
              <a:rPr lang="zh-CN" altLang="en-US" sz="1800" b="1" dirty="0" smtClean="0">
                <a:solidFill>
                  <a:schemeClr val="bg1"/>
                </a:solidFill>
                <a:latin typeface="Calibri" panose="020F0502020204030204" pitchFamily="34" charset="0"/>
              </a:rPr>
              <a:t>评价反思</a:t>
            </a:r>
            <a:endParaRPr lang="zh-CN" altLang="en-US" sz="1800" b="1" dirty="0">
              <a:solidFill>
                <a:schemeClr val="bg1"/>
              </a:solidFill>
              <a:latin typeface="Calibri" panose="020F0502020204030204" pitchFamily="34" charset="0"/>
            </a:endParaRPr>
          </a:p>
        </p:txBody>
      </p:sp>
      <p:sp>
        <p:nvSpPr>
          <p:cNvPr id="11" name="矩形 5"/>
          <p:cNvSpPr>
            <a:spLocks noChangeArrowheads="1"/>
          </p:cNvSpPr>
          <p:nvPr/>
        </p:nvSpPr>
        <p:spPr bwMode="auto">
          <a:xfrm>
            <a:off x="3329706" y="2624779"/>
            <a:ext cx="467354" cy="1334869"/>
          </a:xfrm>
          <a:prstGeom prst="rect">
            <a:avLst/>
          </a:prstGeom>
          <a:solidFill>
            <a:schemeClr val="bg2"/>
          </a:solidFill>
          <a:ln w="12700" algn="ctr">
            <a:noFill/>
            <a:miter lim="800000"/>
          </a:ln>
        </p:spPr>
        <p:txBody>
          <a:bodyPr lIns="0" tIns="53757" rIns="0" bIns="34136"/>
          <a:lstStyle/>
          <a:p>
            <a:pPr algn="ctr" defTabSz="682625"/>
            <a:r>
              <a:rPr lang="zh-CN" altLang="en-US" sz="1800" b="1" dirty="0" smtClean="0">
                <a:solidFill>
                  <a:schemeClr val="accent5">
                    <a:lumMod val="75000"/>
                  </a:schemeClr>
                </a:solidFill>
                <a:latin typeface="Calibri" panose="020F0502020204030204" pitchFamily="34" charset="0"/>
              </a:rPr>
              <a:t>修</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改</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设</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计</a:t>
            </a:r>
            <a:endParaRPr lang="zh-CN" altLang="en-US" sz="1800" b="1" dirty="0">
              <a:solidFill>
                <a:schemeClr val="accent5">
                  <a:lumMod val="75000"/>
                </a:schemeClr>
              </a:solidFill>
              <a:latin typeface="Calibri" panose="020F0502020204030204" pitchFamily="34" charset="0"/>
            </a:endParaRPr>
          </a:p>
        </p:txBody>
      </p:sp>
      <p:sp>
        <p:nvSpPr>
          <p:cNvPr id="12" name="矩形 6"/>
          <p:cNvSpPr>
            <a:spLocks noChangeArrowheads="1"/>
          </p:cNvSpPr>
          <p:nvPr/>
        </p:nvSpPr>
        <p:spPr bwMode="auto">
          <a:xfrm>
            <a:off x="4001620" y="2559081"/>
            <a:ext cx="467354" cy="1400567"/>
          </a:xfrm>
          <a:prstGeom prst="rect">
            <a:avLst/>
          </a:prstGeom>
          <a:solidFill>
            <a:schemeClr val="bg2"/>
          </a:solidFill>
          <a:ln w="12700" algn="ctr">
            <a:noFill/>
            <a:miter lim="800000"/>
          </a:ln>
        </p:spPr>
        <p:txBody>
          <a:bodyPr lIns="0" tIns="53757" rIns="0" bIns="34136"/>
          <a:lstStyle/>
          <a:p>
            <a:pPr algn="ctr" defTabSz="682625"/>
            <a:r>
              <a:rPr lang="zh-CN" altLang="en-US" sz="2000" b="1" dirty="0" smtClean="0">
                <a:solidFill>
                  <a:schemeClr val="accent5">
                    <a:lumMod val="75000"/>
                  </a:schemeClr>
                </a:solidFill>
                <a:latin typeface="+mn-ea"/>
              </a:rPr>
              <a:t>研究课（</a:t>
            </a:r>
            <a:r>
              <a:rPr lang="en-US" altLang="zh-CN" sz="2000" b="1" dirty="0" smtClean="0">
                <a:solidFill>
                  <a:schemeClr val="accent5">
                    <a:lumMod val="75000"/>
                  </a:schemeClr>
                </a:solidFill>
                <a:latin typeface="+mn-ea"/>
              </a:rPr>
              <a:t>2</a:t>
            </a:r>
            <a:r>
              <a:rPr lang="zh-CN" altLang="en-US" sz="2000" b="1" dirty="0" smtClean="0">
                <a:solidFill>
                  <a:schemeClr val="accent5">
                    <a:lumMod val="75000"/>
                  </a:schemeClr>
                </a:solidFill>
                <a:latin typeface="+mn-ea"/>
              </a:rPr>
              <a:t>）</a:t>
            </a:r>
            <a:endParaRPr lang="zh-CN" altLang="en-US" sz="2000" b="1" dirty="0">
              <a:solidFill>
                <a:schemeClr val="accent5">
                  <a:lumMod val="75000"/>
                </a:schemeClr>
              </a:solidFill>
              <a:latin typeface="+mn-ea"/>
            </a:endParaRPr>
          </a:p>
        </p:txBody>
      </p:sp>
      <p:sp>
        <p:nvSpPr>
          <p:cNvPr id="13" name="矩形 7"/>
          <p:cNvSpPr>
            <a:spLocks noChangeArrowheads="1"/>
          </p:cNvSpPr>
          <p:nvPr/>
        </p:nvSpPr>
        <p:spPr bwMode="auto">
          <a:xfrm>
            <a:off x="4675028" y="2816375"/>
            <a:ext cx="467353" cy="1109404"/>
          </a:xfrm>
          <a:prstGeom prst="rect">
            <a:avLst/>
          </a:prstGeom>
          <a:solidFill>
            <a:schemeClr val="bg2"/>
          </a:solidFill>
          <a:ln w="12700" algn="ctr">
            <a:noFill/>
            <a:miter lim="800000"/>
          </a:ln>
        </p:spPr>
        <p:txBody>
          <a:bodyPr lIns="0" tIns="53757" rIns="0" bIns="34136"/>
          <a:lstStyle/>
          <a:p>
            <a:pPr algn="ctr" defTabSz="682625"/>
            <a:r>
              <a:rPr lang="zh-CN" altLang="en-US" sz="1800" b="1" dirty="0" smtClean="0">
                <a:solidFill>
                  <a:schemeClr val="accent5">
                    <a:lumMod val="75000"/>
                  </a:schemeClr>
                </a:solidFill>
                <a:latin typeface="Calibri" panose="020F0502020204030204" pitchFamily="34" charset="0"/>
              </a:rPr>
              <a:t>评</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价</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反</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思</a:t>
            </a:r>
            <a:endParaRPr lang="zh-CN" altLang="en-US" sz="1800" b="1" dirty="0">
              <a:solidFill>
                <a:schemeClr val="accent5">
                  <a:lumMod val="75000"/>
                </a:schemeClr>
              </a:solidFill>
              <a:latin typeface="Calibri" panose="020F0502020204030204" pitchFamily="34" charset="0"/>
            </a:endParaRPr>
          </a:p>
        </p:txBody>
      </p:sp>
      <p:sp>
        <p:nvSpPr>
          <p:cNvPr id="14" name="矩形 8"/>
          <p:cNvSpPr>
            <a:spLocks noChangeArrowheads="1"/>
          </p:cNvSpPr>
          <p:nvPr/>
        </p:nvSpPr>
        <p:spPr bwMode="auto">
          <a:xfrm>
            <a:off x="5346941" y="3010009"/>
            <a:ext cx="467353" cy="949638"/>
          </a:xfrm>
          <a:prstGeom prst="rect">
            <a:avLst/>
          </a:prstGeom>
          <a:solidFill>
            <a:schemeClr val="bg2"/>
          </a:solidFill>
          <a:ln w="12700" algn="ctr">
            <a:noFill/>
            <a:miter lim="800000"/>
          </a:ln>
        </p:spPr>
        <p:txBody>
          <a:bodyPr lIns="0" tIns="53757" rIns="0" bIns="34136"/>
          <a:lstStyle/>
          <a:p>
            <a:pPr algn="ctr" defTabSz="682625"/>
            <a:r>
              <a:rPr lang="en-US" altLang="zh-CN" sz="1800" b="1" dirty="0" smtClean="0">
                <a:solidFill>
                  <a:schemeClr val="accent5">
                    <a:lumMod val="75000"/>
                  </a:schemeClr>
                </a:solidFill>
                <a:latin typeface="Calibri" panose="020F0502020204030204" pitchFamily="34" charset="0"/>
              </a:rPr>
              <a:t>……</a:t>
            </a:r>
            <a:endParaRPr lang="zh-CN" altLang="en-US" sz="1800" b="1" dirty="0">
              <a:solidFill>
                <a:schemeClr val="accent5">
                  <a:lumMod val="75000"/>
                </a:schemeClr>
              </a:solidFill>
              <a:latin typeface="Calibri" panose="020F0502020204030204" pitchFamily="34" charset="0"/>
            </a:endParaRPr>
          </a:p>
        </p:txBody>
      </p:sp>
      <p:sp>
        <p:nvSpPr>
          <p:cNvPr id="15" name="矩形 9"/>
          <p:cNvSpPr>
            <a:spLocks noChangeArrowheads="1"/>
          </p:cNvSpPr>
          <p:nvPr/>
        </p:nvSpPr>
        <p:spPr bwMode="auto">
          <a:xfrm>
            <a:off x="6018855" y="2784545"/>
            <a:ext cx="468847" cy="1175102"/>
          </a:xfrm>
          <a:prstGeom prst="rect">
            <a:avLst/>
          </a:prstGeom>
          <a:solidFill>
            <a:schemeClr val="bg2"/>
          </a:solidFill>
          <a:ln w="12700" algn="ctr">
            <a:noFill/>
            <a:miter lim="800000"/>
          </a:ln>
        </p:spPr>
        <p:txBody>
          <a:bodyPr lIns="0" tIns="53757" rIns="0" bIns="34136"/>
          <a:lstStyle/>
          <a:p>
            <a:pPr algn="ctr" defTabSz="682625"/>
            <a:endParaRPr lang="en-US" altLang="zh-CN" sz="1800" dirty="0" smtClean="0">
              <a:solidFill>
                <a:schemeClr val="accent5">
                  <a:lumMod val="75000"/>
                </a:schemeClr>
              </a:solidFill>
              <a:latin typeface="Calibri" panose="020F0502020204030204" pitchFamily="34" charset="0"/>
            </a:endParaRPr>
          </a:p>
          <a:p>
            <a:pPr algn="ctr" defTabSz="682625"/>
            <a:r>
              <a:rPr lang="en-US" altLang="zh-CN" sz="1800" b="1" dirty="0" smtClean="0">
                <a:solidFill>
                  <a:schemeClr val="accent5">
                    <a:lumMod val="75000"/>
                  </a:schemeClr>
                </a:solidFill>
                <a:latin typeface="Calibri" panose="020F0502020204030204" pitchFamily="34" charset="0"/>
              </a:rPr>
              <a:t>……</a:t>
            </a:r>
            <a:endParaRPr lang="zh-CN" altLang="en-US" sz="1800" b="1" dirty="0">
              <a:solidFill>
                <a:schemeClr val="accent5">
                  <a:lumMod val="75000"/>
                </a:schemeClr>
              </a:solidFill>
              <a:latin typeface="Calibri" panose="020F0502020204030204" pitchFamily="34" charset="0"/>
            </a:endParaRPr>
          </a:p>
        </p:txBody>
      </p:sp>
      <p:sp>
        <p:nvSpPr>
          <p:cNvPr id="16" name="矩形 10"/>
          <p:cNvSpPr>
            <a:spLocks noChangeArrowheads="1"/>
          </p:cNvSpPr>
          <p:nvPr/>
        </p:nvSpPr>
        <p:spPr bwMode="auto">
          <a:xfrm>
            <a:off x="6690769" y="2097700"/>
            <a:ext cx="468847" cy="1861947"/>
          </a:xfrm>
          <a:prstGeom prst="rect">
            <a:avLst/>
          </a:prstGeom>
          <a:solidFill>
            <a:schemeClr val="tx2"/>
          </a:solidFill>
          <a:ln w="12700" algn="ctr">
            <a:noFill/>
            <a:miter lim="800000"/>
          </a:ln>
        </p:spPr>
        <p:txBody>
          <a:bodyPr lIns="0" tIns="53757" rIns="0" bIns="34136"/>
          <a:lstStyle/>
          <a:p>
            <a:pPr algn="ctr" defTabSz="682625"/>
            <a:r>
              <a:rPr lang="zh-CN" altLang="en-US" sz="2000" b="1" dirty="0" smtClean="0">
                <a:solidFill>
                  <a:schemeClr val="bg1"/>
                </a:solidFill>
                <a:latin typeface="+mn-ea"/>
              </a:rPr>
              <a:t>分享成果</a:t>
            </a:r>
            <a:endParaRPr lang="zh-CN" altLang="en-US" sz="2000" b="1" dirty="0">
              <a:solidFill>
                <a:schemeClr val="bg1"/>
              </a:solidFill>
              <a:latin typeface="+mn-ea"/>
            </a:endParaRPr>
          </a:p>
        </p:txBody>
      </p:sp>
      <p:sp>
        <p:nvSpPr>
          <p:cNvPr id="17" name="矩形 11"/>
          <p:cNvSpPr>
            <a:spLocks noChangeArrowheads="1"/>
          </p:cNvSpPr>
          <p:nvPr/>
        </p:nvSpPr>
        <p:spPr bwMode="auto">
          <a:xfrm>
            <a:off x="7364175" y="2342575"/>
            <a:ext cx="467354" cy="1617072"/>
          </a:xfrm>
          <a:prstGeom prst="rect">
            <a:avLst/>
          </a:prstGeom>
          <a:solidFill>
            <a:schemeClr val="bg2"/>
          </a:solidFill>
          <a:ln w="12700" algn="ctr">
            <a:noFill/>
            <a:miter lim="800000"/>
          </a:ln>
        </p:spPr>
        <p:txBody>
          <a:bodyPr lIns="0" tIns="53757" rIns="0" bIns="34136"/>
          <a:lstStyle/>
          <a:p>
            <a:pPr algn="ctr" defTabSz="682625"/>
            <a:r>
              <a:rPr lang="zh-CN" altLang="en-US" sz="2000" b="1" dirty="0" smtClean="0">
                <a:solidFill>
                  <a:schemeClr val="accent5">
                    <a:lumMod val="75000"/>
                  </a:schemeClr>
                </a:solidFill>
                <a:latin typeface="Calibri" panose="020F0502020204030204" pitchFamily="34" charset="0"/>
              </a:rPr>
              <a:t>相关案例</a:t>
            </a:r>
            <a:endParaRPr lang="zh-CN" altLang="en-US" sz="2000" b="1" dirty="0">
              <a:solidFill>
                <a:schemeClr val="accent5">
                  <a:lumMod val="75000"/>
                </a:schemeClr>
              </a:solidFill>
              <a:latin typeface="Calibri" panose="020F0502020204030204" pitchFamily="34" charset="0"/>
            </a:endParaRPr>
          </a:p>
        </p:txBody>
      </p:sp>
      <p:sp>
        <p:nvSpPr>
          <p:cNvPr id="18" name="矩形 12"/>
          <p:cNvSpPr>
            <a:spLocks noChangeArrowheads="1"/>
          </p:cNvSpPr>
          <p:nvPr/>
        </p:nvSpPr>
        <p:spPr bwMode="auto">
          <a:xfrm>
            <a:off x="8036089" y="2559081"/>
            <a:ext cx="468847" cy="1400567"/>
          </a:xfrm>
          <a:prstGeom prst="rect">
            <a:avLst/>
          </a:prstGeom>
          <a:solidFill>
            <a:schemeClr val="bg2"/>
          </a:solidFill>
          <a:ln w="12700" algn="ctr">
            <a:noFill/>
            <a:miter lim="800000"/>
          </a:ln>
        </p:spPr>
        <p:txBody>
          <a:bodyPr lIns="0" tIns="53757" rIns="0" bIns="34136"/>
          <a:lstStyle/>
          <a:p>
            <a:pPr algn="ctr" defTabSz="682625"/>
            <a:r>
              <a:rPr lang="zh-CN" altLang="en-US" sz="1800" b="1" dirty="0" smtClean="0">
                <a:solidFill>
                  <a:schemeClr val="accent5">
                    <a:lumMod val="75000"/>
                  </a:schemeClr>
                </a:solidFill>
                <a:latin typeface="Calibri" panose="020F0502020204030204" pitchFamily="34" charset="0"/>
              </a:rPr>
              <a:t>项</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目</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化</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学</a:t>
            </a:r>
            <a:endParaRPr lang="en-US" altLang="zh-CN" sz="1800" b="1" dirty="0" smtClean="0">
              <a:solidFill>
                <a:schemeClr val="accent5">
                  <a:lumMod val="75000"/>
                </a:schemeClr>
              </a:solidFill>
              <a:latin typeface="Calibri" panose="020F0502020204030204" pitchFamily="34" charset="0"/>
            </a:endParaRPr>
          </a:p>
          <a:p>
            <a:pPr algn="ctr" defTabSz="682625"/>
            <a:r>
              <a:rPr lang="zh-CN" altLang="en-US" sz="1800" b="1" dirty="0" smtClean="0">
                <a:solidFill>
                  <a:schemeClr val="accent5">
                    <a:lumMod val="75000"/>
                  </a:schemeClr>
                </a:solidFill>
                <a:latin typeface="Calibri" panose="020F0502020204030204" pitchFamily="34" charset="0"/>
              </a:rPr>
              <a:t>习</a:t>
            </a:r>
            <a:endParaRPr lang="zh-CN" altLang="en-US" sz="1800" b="1" dirty="0">
              <a:solidFill>
                <a:schemeClr val="accent5">
                  <a:lumMod val="75000"/>
                </a:schemeClr>
              </a:solidFill>
              <a:latin typeface="Calibri" panose="020F0502020204030204" pitchFamily="34" charset="0"/>
            </a:endParaRPr>
          </a:p>
        </p:txBody>
      </p:sp>
      <p:sp>
        <p:nvSpPr>
          <p:cNvPr id="21" name="矩形 13"/>
          <p:cNvSpPr>
            <a:spLocks noChangeArrowheads="1"/>
          </p:cNvSpPr>
          <p:nvPr/>
        </p:nvSpPr>
        <p:spPr bwMode="auto">
          <a:xfrm>
            <a:off x="315258" y="3959648"/>
            <a:ext cx="8513486" cy="70178"/>
          </a:xfrm>
          <a:prstGeom prst="rect">
            <a:avLst/>
          </a:prstGeom>
          <a:solidFill>
            <a:schemeClr val="tx2"/>
          </a:solidFill>
          <a:ln w="12700" algn="ctr">
            <a:noFill/>
            <a:miter lim="800000"/>
          </a:ln>
        </p:spPr>
        <p:txBody>
          <a:bodyPr lIns="68271" tIns="34136" rIns="68271" bIns="34136" anchor="ctr"/>
          <a:lstStyle/>
          <a:p>
            <a:pPr algn="ctr" defTabSz="682625"/>
            <a:endParaRPr lang="zh-CN" altLang="en-US" sz="940">
              <a:solidFill>
                <a:srgbClr val="FFFFFF"/>
              </a:solidFill>
              <a:latin typeface="Calibri" panose="020F0502020204030204" pitchFamily="34" charset="0"/>
            </a:endParaRPr>
          </a:p>
        </p:txBody>
      </p:sp>
      <p:sp>
        <p:nvSpPr>
          <p:cNvPr id="22" name="AutoShape 23"/>
          <p:cNvSpPr>
            <a:spLocks noChangeArrowheads="1"/>
          </p:cNvSpPr>
          <p:nvPr/>
        </p:nvSpPr>
        <p:spPr bwMode="auto">
          <a:xfrm>
            <a:off x="6734363" y="966316"/>
            <a:ext cx="1566334" cy="990599"/>
          </a:xfrm>
          <a:prstGeom prst="wedgeEllipseCallout">
            <a:avLst>
              <a:gd name="adj1" fmla="val -43750"/>
              <a:gd name="adj2" fmla="val 70000"/>
            </a:avLst>
          </a:prstGeom>
          <a:solidFill>
            <a:schemeClr val="accent1"/>
          </a:solidFill>
          <a:ln w="9525">
            <a:solidFill>
              <a:schemeClr val="tx1"/>
            </a:solidFill>
            <a:miter lim="800000"/>
          </a:ln>
        </p:spPr>
        <p:txBody>
          <a:bodyPr/>
          <a:lstStyle/>
          <a:p>
            <a:pPr algn="ctr" defTabSz="859790"/>
            <a:r>
              <a:rPr lang="zh-CN" altLang="en-US" sz="1800" b="1" dirty="0" smtClean="0">
                <a:solidFill>
                  <a:schemeClr val="bg1"/>
                </a:solidFill>
              </a:rPr>
              <a:t>文本</a:t>
            </a:r>
            <a:endParaRPr lang="en-US" altLang="zh-CN" sz="1800" b="1" dirty="0" smtClean="0">
              <a:solidFill>
                <a:schemeClr val="bg1"/>
              </a:solidFill>
            </a:endParaRPr>
          </a:p>
          <a:p>
            <a:pPr algn="ctr" defTabSz="859790"/>
            <a:r>
              <a:rPr lang="zh-CN" altLang="en-US" sz="1800" b="1" dirty="0" smtClean="0">
                <a:solidFill>
                  <a:schemeClr val="bg1"/>
                </a:solidFill>
              </a:rPr>
              <a:t>课堂教学</a:t>
            </a:r>
            <a:endParaRPr lang="en-US" altLang="zh-CN" sz="1800" b="1" dirty="0" smtClean="0">
              <a:solidFill>
                <a:schemeClr val="bg1"/>
              </a:solidFill>
            </a:endParaRPr>
          </a:p>
          <a:p>
            <a:pPr algn="ctr" defTabSz="859790"/>
            <a:r>
              <a:rPr lang="en-US" altLang="zh-CN" sz="2000" b="1" dirty="0" smtClean="0">
                <a:solidFill>
                  <a:schemeClr val="bg1"/>
                </a:solidFill>
              </a:rPr>
              <a:t>……</a:t>
            </a:r>
            <a:endParaRPr lang="en-US" altLang="zh-CN" sz="2000" b="1" dirty="0" smtClean="0">
              <a:solidFill>
                <a:schemeClr val="bg1"/>
              </a:solidFill>
            </a:endParaRPr>
          </a:p>
        </p:txBody>
      </p:sp>
      <p:sp>
        <p:nvSpPr>
          <p:cNvPr id="23" name="矩形 22"/>
          <p:cNvSpPr/>
          <p:nvPr/>
        </p:nvSpPr>
        <p:spPr>
          <a:xfrm>
            <a:off x="3994617" y="4392218"/>
            <a:ext cx="1402080" cy="460375"/>
          </a:xfrm>
          <a:prstGeom prst="rect">
            <a:avLst/>
          </a:prstGeom>
        </p:spPr>
        <p:txBody>
          <a:bodyPr wrap="none">
            <a:spAutoFit/>
          </a:bodyPr>
          <a:lstStyle/>
          <a:p>
            <a:r>
              <a:rPr lang="zh-CN" altLang="en-US" sz="2400" b="1" dirty="0" smtClean="0">
                <a:solidFill>
                  <a:schemeClr val="accent5">
                    <a:lumMod val="75000"/>
                  </a:schemeClr>
                </a:solidFill>
                <a:latin typeface="+mn-ea"/>
              </a:rPr>
              <a:t>研究步骤</a:t>
            </a:r>
            <a:endParaRPr lang="zh-CN" altLang="en-US" sz="2400" b="1" dirty="0">
              <a:solidFill>
                <a:schemeClr val="accent5">
                  <a:lumMod val="75000"/>
                </a:schemeClr>
              </a:solidFill>
              <a:latin typeface="+mn-ea"/>
            </a:endParaRPr>
          </a:p>
        </p:txBody>
      </p:sp>
      <p:sp>
        <p:nvSpPr>
          <p:cNvPr id="24" name="右箭头 23"/>
          <p:cNvSpPr/>
          <p:nvPr/>
        </p:nvSpPr>
        <p:spPr>
          <a:xfrm>
            <a:off x="465667" y="4021971"/>
            <a:ext cx="8246533" cy="5672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563759" y="490047"/>
            <a:ext cx="2929890" cy="645160"/>
          </a:xfrm>
          <a:prstGeom prst="rect">
            <a:avLst/>
          </a:prstGeom>
        </p:spPr>
        <p:txBody>
          <a:bodyPr wrap="none">
            <a:spAutoFit/>
          </a:bodyPr>
          <a:lstStyle/>
          <a:p>
            <a:r>
              <a:rPr lang="zh-CN" altLang="en-US" sz="3600" b="1" dirty="0" smtClean="0">
                <a:solidFill>
                  <a:schemeClr val="accent5">
                    <a:lumMod val="75000"/>
                  </a:schemeClr>
                </a:solidFill>
                <a:latin typeface="华文行楷" panose="02010800040101010101" pitchFamily="2" charset="-122"/>
                <a:ea typeface="华文行楷" panose="02010800040101010101" pitchFamily="2" charset="-122"/>
              </a:rPr>
              <a:t>做好</a:t>
            </a:r>
            <a:r>
              <a:rPr lang="zh-CN" altLang="en-US" sz="3600" b="1" dirty="0" smtClean="0">
                <a:solidFill>
                  <a:schemeClr val="accent5">
                    <a:lumMod val="75000"/>
                  </a:schemeClr>
                </a:solidFill>
                <a:latin typeface="华文行楷" panose="02010800040101010101" pitchFamily="2" charset="-122"/>
                <a:ea typeface="华文行楷" panose="02010800040101010101" pitchFamily="2" charset="-122"/>
              </a:rPr>
              <a:t>课例研究</a:t>
            </a:r>
            <a:endParaRPr lang="zh-CN" altLang="en-US" sz="3600" b="1" dirty="0">
              <a:solidFill>
                <a:schemeClr val="accent5">
                  <a:lumMod val="75000"/>
                </a:schemeClr>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par>
                          <p:cTn id="45" fill="hold">
                            <p:stCondLst>
                              <p:cond delay="1000"/>
                            </p:stCondLst>
                            <p:childTnLst>
                              <p:par>
                                <p:cTn id="46" presetID="22" presetClass="entr" presetSubtype="4"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21" grpId="0" bldLvl="0" animBg="1"/>
      <p:bldP spid="22"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9" name="组合 1"/>
          <p:cNvGrpSpPr/>
          <p:nvPr/>
        </p:nvGrpSpPr>
        <p:grpSpPr bwMode="auto">
          <a:xfrm>
            <a:off x="3204759" y="808461"/>
            <a:ext cx="3682088" cy="1503594"/>
            <a:chOff x="3176589" y="1285879"/>
            <a:chExt cx="3771900" cy="1362075"/>
          </a:xfrm>
        </p:grpSpPr>
        <p:sp>
          <p:nvSpPr>
            <p:cNvPr id="20" name="右箭头 1"/>
            <p:cNvSpPr/>
            <p:nvPr/>
          </p:nvSpPr>
          <p:spPr bwMode="auto">
            <a:xfrm rot="905815">
              <a:off x="3176589" y="1285879"/>
              <a:ext cx="3771900" cy="1362075"/>
            </a:xfrm>
            <a:custGeom>
              <a:avLst/>
              <a:gdLst>
                <a:gd name="T0" fmla="*/ 0 w 3771900"/>
                <a:gd name="T1" fmla="*/ 826294 h 1362075"/>
                <a:gd name="T2" fmla="*/ 3186112 w 3771900"/>
                <a:gd name="T3" fmla="*/ 316706 h 1362075"/>
                <a:gd name="T4" fmla="*/ 3243262 w 3771900"/>
                <a:gd name="T5" fmla="*/ 0 h 1362075"/>
                <a:gd name="T6" fmla="*/ 3771900 w 3771900"/>
                <a:gd name="T7" fmla="*/ 833438 h 1362075"/>
                <a:gd name="T8" fmla="*/ 2995612 w 3771900"/>
                <a:gd name="T9" fmla="*/ 1362075 h 1362075"/>
                <a:gd name="T10" fmla="*/ 3052762 w 3771900"/>
                <a:gd name="T11" fmla="*/ 1045369 h 1362075"/>
                <a:gd name="T12" fmla="*/ 0 w 3771900"/>
                <a:gd name="T13" fmla="*/ 826294 h 1362075"/>
                <a:gd name="T14" fmla="*/ 0 60000 65536"/>
                <a:gd name="T15" fmla="*/ 0 60000 65536"/>
                <a:gd name="T16" fmla="*/ 0 60000 65536"/>
                <a:gd name="T17" fmla="*/ 0 60000 65536"/>
                <a:gd name="T18" fmla="*/ 0 60000 65536"/>
                <a:gd name="T19" fmla="*/ 0 60000 65536"/>
                <a:gd name="T20" fmla="*/ 0 60000 65536"/>
                <a:gd name="T21" fmla="*/ 0 w 3771900"/>
                <a:gd name="T22" fmla="*/ 0 h 1362075"/>
                <a:gd name="T23" fmla="*/ 3771900 w 3771900"/>
                <a:gd name="T24" fmla="*/ 1362075 h 13620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tx2"/>
            </a:solidFill>
            <a:ln w="15875" cap="flat" cmpd="sng" algn="ctr">
              <a:noFill/>
              <a:prstDash val="solid"/>
              <a:round/>
            </a:ln>
          </p:spPr>
          <p:txBody>
            <a:bodyPr anchor="ctr"/>
            <a:lstStyle/>
            <a:p>
              <a:endParaRPr lang="zh-CN" altLang="en-US" sz="1270"/>
            </a:p>
          </p:txBody>
        </p:sp>
        <p:sp>
          <p:nvSpPr>
            <p:cNvPr id="27" name="文本框 3"/>
            <p:cNvSpPr txBox="1">
              <a:spLocks noChangeArrowheads="1"/>
            </p:cNvSpPr>
            <p:nvPr/>
          </p:nvSpPr>
          <p:spPr bwMode="auto">
            <a:xfrm rot="1212081">
              <a:off x="5483669" y="1927989"/>
              <a:ext cx="743410" cy="395185"/>
            </a:xfrm>
            <a:prstGeom prst="rect">
              <a:avLst/>
            </a:prstGeom>
            <a:solidFill>
              <a:schemeClr val="tx2"/>
            </a:solidFill>
            <a:ln w="9525">
              <a:noFill/>
              <a:miter lim="800000"/>
            </a:ln>
          </p:spPr>
          <p:txBody>
            <a:bodyPr wrap="square" lIns="0" tIns="34136" rIns="0" bIns="34136">
              <a:spAutoFit/>
            </a:bodyPr>
            <a:lstStyle/>
            <a:p>
              <a:pPr algn="r" defTabSz="682625"/>
              <a:r>
                <a:rPr lang="zh-CN" altLang="en-US" sz="2400" b="1" dirty="0" smtClean="0">
                  <a:solidFill>
                    <a:schemeClr val="bg1"/>
                  </a:solidFill>
                  <a:latin typeface="Calibri" panose="020F0502020204030204" pitchFamily="34" charset="0"/>
                </a:rPr>
                <a:t>问题</a:t>
              </a:r>
              <a:endParaRPr lang="zh-CN" altLang="en-US" sz="2400" b="1" dirty="0">
                <a:solidFill>
                  <a:schemeClr val="bg1"/>
                </a:solidFill>
                <a:latin typeface="Calibri" panose="020F0502020204030204" pitchFamily="34" charset="0"/>
              </a:endParaRPr>
            </a:p>
          </p:txBody>
        </p:sp>
      </p:grpSp>
      <p:grpSp>
        <p:nvGrpSpPr>
          <p:cNvPr id="28" name="组合 4"/>
          <p:cNvGrpSpPr/>
          <p:nvPr/>
        </p:nvGrpSpPr>
        <p:grpSpPr bwMode="auto">
          <a:xfrm>
            <a:off x="1925921" y="1528598"/>
            <a:ext cx="3682088" cy="1484183"/>
            <a:chOff x="2195511" y="1906532"/>
            <a:chExt cx="3771900" cy="1362075"/>
          </a:xfrm>
        </p:grpSpPr>
        <p:sp>
          <p:nvSpPr>
            <p:cNvPr id="29" name="右箭头 1"/>
            <p:cNvSpPr/>
            <p:nvPr/>
          </p:nvSpPr>
          <p:spPr bwMode="auto">
            <a:xfrm rot="905815" flipH="1" flipV="1">
              <a:off x="2195511" y="1906532"/>
              <a:ext cx="3771900" cy="1362075"/>
            </a:xfrm>
            <a:custGeom>
              <a:avLst/>
              <a:gdLst>
                <a:gd name="T0" fmla="*/ 0 w 3771900"/>
                <a:gd name="T1" fmla="*/ 826294 h 1362075"/>
                <a:gd name="T2" fmla="*/ 3186112 w 3771900"/>
                <a:gd name="T3" fmla="*/ 316706 h 1362075"/>
                <a:gd name="T4" fmla="*/ 3243262 w 3771900"/>
                <a:gd name="T5" fmla="*/ 0 h 1362075"/>
                <a:gd name="T6" fmla="*/ 3771900 w 3771900"/>
                <a:gd name="T7" fmla="*/ 833438 h 1362075"/>
                <a:gd name="T8" fmla="*/ 2995612 w 3771900"/>
                <a:gd name="T9" fmla="*/ 1362075 h 1362075"/>
                <a:gd name="T10" fmla="*/ 3052762 w 3771900"/>
                <a:gd name="T11" fmla="*/ 1045369 h 1362075"/>
                <a:gd name="T12" fmla="*/ 0 w 3771900"/>
                <a:gd name="T13" fmla="*/ 826294 h 1362075"/>
                <a:gd name="T14" fmla="*/ 0 60000 65536"/>
                <a:gd name="T15" fmla="*/ 0 60000 65536"/>
                <a:gd name="T16" fmla="*/ 0 60000 65536"/>
                <a:gd name="T17" fmla="*/ 0 60000 65536"/>
                <a:gd name="T18" fmla="*/ 0 60000 65536"/>
                <a:gd name="T19" fmla="*/ 0 60000 65536"/>
                <a:gd name="T20" fmla="*/ 0 60000 65536"/>
                <a:gd name="T21" fmla="*/ 0 w 3771900"/>
                <a:gd name="T22" fmla="*/ 0 h 1362075"/>
                <a:gd name="T23" fmla="*/ 3771900 w 3771900"/>
                <a:gd name="T24" fmla="*/ 1362075 h 13620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1900" h="1362075">
                  <a:moveTo>
                    <a:pt x="0" y="826294"/>
                  </a:moveTo>
                  <a:cubicBezTo>
                    <a:pt x="1163638" y="335756"/>
                    <a:pt x="2174875" y="273844"/>
                    <a:pt x="3186113" y="316706"/>
                  </a:cubicBezTo>
                  <a:lnTo>
                    <a:pt x="3243263" y="0"/>
                  </a:lnTo>
                  <a:lnTo>
                    <a:pt x="3771900" y="833438"/>
                  </a:lnTo>
                  <a:lnTo>
                    <a:pt x="2995613" y="1362075"/>
                  </a:lnTo>
                  <a:lnTo>
                    <a:pt x="3052763" y="1045369"/>
                  </a:lnTo>
                  <a:cubicBezTo>
                    <a:pt x="2212975" y="838994"/>
                    <a:pt x="1363663" y="718344"/>
                    <a:pt x="0" y="826294"/>
                  </a:cubicBezTo>
                  <a:close/>
                </a:path>
              </a:pathLst>
            </a:custGeom>
            <a:solidFill>
              <a:schemeClr val="bg2"/>
            </a:solidFill>
            <a:ln w="12700" cap="flat" cmpd="sng" algn="ctr">
              <a:noFill/>
              <a:prstDash val="solid"/>
              <a:miter lim="800000"/>
            </a:ln>
          </p:spPr>
          <p:txBody>
            <a:bodyPr anchor="ctr"/>
            <a:lstStyle/>
            <a:p>
              <a:endParaRPr lang="zh-CN" altLang="en-US" sz="1270"/>
            </a:p>
          </p:txBody>
        </p:sp>
        <p:sp>
          <p:nvSpPr>
            <p:cNvPr id="30" name="文本框 6"/>
            <p:cNvSpPr txBox="1">
              <a:spLocks noChangeArrowheads="1"/>
            </p:cNvSpPr>
            <p:nvPr/>
          </p:nvSpPr>
          <p:spPr bwMode="auto">
            <a:xfrm rot="1309175">
              <a:off x="3034503" y="2243798"/>
              <a:ext cx="728547" cy="456881"/>
            </a:xfrm>
            <a:prstGeom prst="rect">
              <a:avLst/>
            </a:prstGeom>
            <a:solidFill>
              <a:schemeClr val="bg2"/>
            </a:solidFill>
            <a:ln w="9525">
              <a:noFill/>
              <a:miter lim="800000"/>
            </a:ln>
          </p:spPr>
          <p:txBody>
            <a:bodyPr wrap="none" lIns="0" tIns="34136" rIns="0" bIns="34136">
              <a:spAutoFit/>
            </a:bodyPr>
            <a:lstStyle/>
            <a:p>
              <a:pPr defTabSz="682625"/>
              <a:r>
                <a:rPr lang="zh-CN" altLang="en-US" sz="2800" dirty="0" smtClean="0">
                  <a:latin typeface="Calibri" panose="020F0502020204030204" pitchFamily="34" charset="0"/>
                </a:rPr>
                <a:t>课题</a:t>
              </a:r>
              <a:endParaRPr lang="zh-CN" altLang="en-US" sz="2800" dirty="0">
                <a:latin typeface="Calibri" panose="020F0502020204030204" pitchFamily="34" charset="0"/>
              </a:endParaRPr>
            </a:p>
          </p:txBody>
        </p:sp>
      </p:grpSp>
      <p:sp>
        <p:nvSpPr>
          <p:cNvPr id="31" name="TextBox 82"/>
          <p:cNvSpPr txBox="1">
            <a:spLocks noChangeArrowheads="1"/>
          </p:cNvSpPr>
          <p:nvPr/>
        </p:nvSpPr>
        <p:spPr bwMode="auto">
          <a:xfrm>
            <a:off x="5875253" y="3255422"/>
            <a:ext cx="2990763" cy="713105"/>
          </a:xfrm>
          <a:prstGeom prst="rect">
            <a:avLst/>
          </a:prstGeom>
          <a:noFill/>
          <a:ln w="9525">
            <a:noFill/>
            <a:miter lim="800000"/>
          </a:ln>
        </p:spPr>
        <p:txBody>
          <a:bodyPr lIns="0" tIns="34136" rIns="0" bIns="34136">
            <a:spAutoFit/>
          </a:bodyPr>
          <a:lstStyle/>
          <a:p>
            <a:pPr algn="just" defTabSz="682625">
              <a:lnSpc>
                <a:spcPct val="150000"/>
              </a:lnSpc>
            </a:pPr>
            <a:r>
              <a:rPr lang="zh-CN" altLang="en-US" sz="2800" b="1" dirty="0" smtClean="0">
                <a:solidFill>
                  <a:schemeClr val="accent5">
                    <a:lumMod val="75000"/>
                  </a:schemeClr>
                </a:solidFill>
              </a:rPr>
              <a:t>课例研究</a:t>
            </a:r>
            <a:endParaRPr lang="zh-CN" altLang="en-US" sz="2800" b="1" dirty="0">
              <a:solidFill>
                <a:schemeClr val="accent5">
                  <a:lumMod val="75000"/>
                </a:schemeClr>
              </a:solidFill>
            </a:endParaRPr>
          </a:p>
        </p:txBody>
      </p:sp>
      <p:sp>
        <p:nvSpPr>
          <p:cNvPr id="32" name="TextBox 82"/>
          <p:cNvSpPr txBox="1">
            <a:spLocks noChangeArrowheads="1"/>
          </p:cNvSpPr>
          <p:nvPr/>
        </p:nvSpPr>
        <p:spPr bwMode="auto">
          <a:xfrm>
            <a:off x="543115" y="359435"/>
            <a:ext cx="2134776" cy="713105"/>
          </a:xfrm>
          <a:prstGeom prst="rect">
            <a:avLst/>
          </a:prstGeom>
          <a:noFill/>
          <a:ln w="9525">
            <a:noFill/>
            <a:miter lim="800000"/>
          </a:ln>
        </p:spPr>
        <p:txBody>
          <a:bodyPr wrap="square" lIns="0" tIns="34136" rIns="0" bIns="34136">
            <a:spAutoFit/>
          </a:bodyPr>
          <a:lstStyle/>
          <a:p>
            <a:pPr algn="just" defTabSz="682625">
              <a:lnSpc>
                <a:spcPct val="150000"/>
              </a:lnSpc>
            </a:pPr>
            <a:r>
              <a:rPr lang="zh-CN" altLang="en-US" sz="2800" b="1" dirty="0" smtClean="0">
                <a:solidFill>
                  <a:schemeClr val="accent5">
                    <a:lumMod val="75000"/>
                  </a:schemeClr>
                </a:solidFill>
              </a:rPr>
              <a:t>做好课题</a:t>
            </a:r>
            <a:r>
              <a:rPr lang="zh-CN" altLang="en-US" sz="2800" b="1" dirty="0" smtClean="0">
                <a:solidFill>
                  <a:schemeClr val="accent5">
                    <a:lumMod val="75000"/>
                  </a:schemeClr>
                </a:solidFill>
              </a:rPr>
              <a:t>研究</a:t>
            </a:r>
            <a:endParaRPr lang="zh-CN" altLang="en-US" sz="2800" b="1" dirty="0">
              <a:solidFill>
                <a:schemeClr val="accent5">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6073" y="214688"/>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7410" name="Picture 22" descr="u=1196746484,3918468277&amp;fm=23&amp;gp=0"/>
          <p:cNvPicPr>
            <a:picLocks noChangeAspect="1" noChangeArrowheads="1"/>
          </p:cNvPicPr>
          <p:nvPr/>
        </p:nvPicPr>
        <p:blipFill>
          <a:blip r:embed="rId1"/>
          <a:srcRect/>
          <a:stretch>
            <a:fillRect/>
          </a:stretch>
        </p:blipFill>
        <p:spPr bwMode="auto">
          <a:xfrm>
            <a:off x="461010" y="895563"/>
            <a:ext cx="1354138" cy="1371600"/>
          </a:xfrm>
          <a:prstGeom prst="rect">
            <a:avLst/>
          </a:prstGeom>
          <a:noFill/>
          <a:ln w="9525">
            <a:noFill/>
            <a:miter lim="800000"/>
            <a:headEnd/>
            <a:tailEnd/>
          </a:ln>
        </p:spPr>
      </p:pic>
      <p:sp>
        <p:nvSpPr>
          <p:cNvPr id="17411" name="Rectangle 23"/>
          <p:cNvSpPr>
            <a:spLocks noChangeArrowheads="1"/>
          </p:cNvSpPr>
          <p:nvPr/>
        </p:nvSpPr>
        <p:spPr bwMode="auto">
          <a:xfrm>
            <a:off x="2209800" y="635371"/>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dirty="0">
                <a:solidFill>
                  <a:srgbClr val="000099"/>
                </a:solidFill>
                <a:ea typeface="黑体" panose="02010609060101010101" charset="-122"/>
              </a:rPr>
              <a:t>“师者，所以传道授业解惑也。</a:t>
            </a:r>
            <a:r>
              <a:rPr lang="zh-CN" altLang="en-US" sz="2800" dirty="0" smtClean="0">
                <a:solidFill>
                  <a:srgbClr val="000099"/>
                </a:solidFill>
                <a:ea typeface="黑体" panose="02010609060101010101" charset="-122"/>
              </a:rPr>
              <a:t>”</a:t>
            </a:r>
            <a:endParaRPr lang="zh-CN" altLang="en-US" sz="2800" dirty="0">
              <a:solidFill>
                <a:srgbClr val="000099"/>
              </a:solidFill>
              <a:ea typeface="黑体" panose="02010609060101010101" charset="-122"/>
            </a:endParaRPr>
          </a:p>
        </p:txBody>
      </p:sp>
      <p:grpSp>
        <p:nvGrpSpPr>
          <p:cNvPr id="3" name="Group 24"/>
          <p:cNvGrpSpPr/>
          <p:nvPr/>
        </p:nvGrpSpPr>
        <p:grpSpPr bwMode="auto">
          <a:xfrm>
            <a:off x="1092200" y="2001016"/>
            <a:ext cx="7213600" cy="1137046"/>
            <a:chOff x="640" y="1584"/>
            <a:chExt cx="4544" cy="955"/>
          </a:xfrm>
        </p:grpSpPr>
        <p:sp>
          <p:nvSpPr>
            <p:cNvPr id="17418" name="Rectangle 25"/>
            <p:cNvSpPr>
              <a:spLocks noChangeArrowheads="1"/>
            </p:cNvSpPr>
            <p:nvPr/>
          </p:nvSpPr>
          <p:spPr bwMode="auto">
            <a:xfrm>
              <a:off x="640" y="2165"/>
              <a:ext cx="4544" cy="374"/>
            </a:xfrm>
            <a:prstGeom prst="rect">
              <a:avLst/>
            </a:prstGeom>
            <a:noFill/>
            <a:ln w="9525" algn="ctr">
              <a:noFill/>
              <a:miter lim="800000"/>
            </a:ln>
          </p:spPr>
          <p:txBody>
            <a:bodyPr wrap="square">
              <a:spAutoFit/>
            </a:bodyPr>
            <a:lstStyle/>
            <a:p>
              <a:pPr algn="just">
                <a:lnSpc>
                  <a:spcPct val="115000"/>
                </a:lnSpc>
                <a:spcBef>
                  <a:spcPct val="50000"/>
                </a:spcBef>
              </a:pPr>
              <a:r>
                <a:rPr lang="zh-CN" altLang="en-US" sz="2000" dirty="0">
                  <a:solidFill>
                    <a:srgbClr val="000099"/>
                  </a:solidFill>
                  <a:ea typeface="黑体" panose="02010609060101010101" charset="-122"/>
                </a:rPr>
                <a:t>社会发展无止境、科学发展无止境、知识无止境、学无止境 </a:t>
              </a:r>
              <a:endParaRPr lang="zh-CN" altLang="en-US" sz="2000" dirty="0">
                <a:solidFill>
                  <a:srgbClr val="000099"/>
                </a:solidFill>
                <a:ea typeface="黑体" panose="02010609060101010101" charset="-122"/>
              </a:endParaRPr>
            </a:p>
          </p:txBody>
        </p:sp>
        <p:grpSp>
          <p:nvGrpSpPr>
            <p:cNvPr id="4" name="Group 26"/>
            <p:cNvGrpSpPr/>
            <p:nvPr/>
          </p:nvGrpSpPr>
          <p:grpSpPr bwMode="auto">
            <a:xfrm>
              <a:off x="1470" y="1584"/>
              <a:ext cx="2784" cy="576"/>
              <a:chOff x="1470" y="1584"/>
              <a:chExt cx="2784" cy="576"/>
            </a:xfrm>
          </p:grpSpPr>
          <p:sp>
            <p:nvSpPr>
              <p:cNvPr id="183323" name="AutoShape 27"/>
              <p:cNvSpPr>
                <a:spLocks noChangeArrowheads="1"/>
              </p:cNvSpPr>
              <p:nvPr/>
            </p:nvSpPr>
            <p:spPr bwMode="auto">
              <a:xfrm>
                <a:off x="1470" y="1584"/>
                <a:ext cx="2784" cy="576"/>
              </a:xfrm>
              <a:prstGeom prst="downArrow">
                <a:avLst>
                  <a:gd name="adj1" fmla="val 50000"/>
                  <a:gd name="adj2" fmla="val 25000"/>
                </a:avLst>
              </a:prstGeom>
              <a:gradFill rotWithShape="1">
                <a:gsLst>
                  <a:gs pos="0">
                    <a:schemeClr val="accent1"/>
                  </a:gs>
                  <a:gs pos="100000">
                    <a:schemeClr val="accent1">
                      <a:gamma/>
                      <a:shade val="46275"/>
                      <a:invGamma/>
                    </a:schemeClr>
                  </a:gs>
                </a:gsLst>
                <a:lin ang="5400000" scaled="1"/>
              </a:gradFill>
              <a:ln>
                <a:noFill/>
              </a:ln>
              <a:effectLst/>
            </p:spPr>
            <p:txBody>
              <a:bodyPr vert="eaVert" wrap="none" anchor="ctr"/>
              <a:lstStyle/>
              <a:p>
                <a:pPr fontAlgn="auto">
                  <a:spcBef>
                    <a:spcPts val="0"/>
                  </a:spcBef>
                  <a:spcAft>
                    <a:spcPts val="0"/>
                  </a:spcAft>
                  <a:defRPr/>
                </a:pPr>
                <a:endParaRPr lang="zh-CN" altLang="en-US">
                  <a:latin typeface="+mn-lt"/>
                  <a:ea typeface="+mn-ea"/>
                </a:endParaRPr>
              </a:p>
            </p:txBody>
          </p:sp>
          <p:sp>
            <p:nvSpPr>
              <p:cNvPr id="17421" name="Text Box 28"/>
              <p:cNvSpPr txBox="1">
                <a:spLocks noChangeArrowheads="1"/>
              </p:cNvSpPr>
              <p:nvPr/>
            </p:nvSpPr>
            <p:spPr bwMode="auto">
              <a:xfrm>
                <a:off x="2147" y="1652"/>
                <a:ext cx="1584" cy="387"/>
              </a:xfrm>
              <a:prstGeom prst="rect">
                <a:avLst/>
              </a:prstGeom>
              <a:noFill/>
              <a:ln w="9525">
                <a:noFill/>
                <a:miter lim="800000"/>
              </a:ln>
            </p:spPr>
            <p:txBody>
              <a:bodyPr>
                <a:spAutoFit/>
              </a:bodyPr>
              <a:lstStyle/>
              <a:p>
                <a:pPr>
                  <a:spcBef>
                    <a:spcPct val="50000"/>
                  </a:spcBef>
                </a:pPr>
                <a:r>
                  <a:rPr lang="zh-CN" altLang="en-US" sz="2400">
                    <a:solidFill>
                      <a:schemeClr val="bg1"/>
                    </a:solidFill>
                    <a:ea typeface="黑体" panose="02010609060101010101" charset="-122"/>
                  </a:rPr>
                  <a:t>教育大背景变了</a:t>
                </a:r>
                <a:endParaRPr lang="zh-CN" altLang="en-US" sz="2400">
                  <a:solidFill>
                    <a:schemeClr val="bg1"/>
                  </a:solidFill>
                  <a:ea typeface="黑体" panose="02010609060101010101" charset="-122"/>
                </a:endParaRPr>
              </a:p>
            </p:txBody>
          </p:sp>
        </p:grpSp>
      </p:grpSp>
      <p:sp>
        <p:nvSpPr>
          <p:cNvPr id="17413" name="Rectangle 29"/>
          <p:cNvSpPr>
            <a:spLocks noChangeArrowheads="1"/>
          </p:cNvSpPr>
          <p:nvPr/>
        </p:nvSpPr>
        <p:spPr bwMode="auto">
          <a:xfrm>
            <a:off x="781050" y="2267212"/>
            <a:ext cx="589280" cy="337185"/>
          </a:xfrm>
          <a:prstGeom prst="rect">
            <a:avLst/>
          </a:prstGeom>
          <a:noFill/>
          <a:ln w="9525" algn="ctr">
            <a:noFill/>
            <a:miter lim="800000"/>
          </a:ln>
        </p:spPr>
        <p:txBody>
          <a:bodyPr wrap="none" anchor="ctr">
            <a:spAutoFit/>
          </a:bodyPr>
          <a:lstStyle/>
          <a:p>
            <a:r>
              <a:rPr lang="zh-CN" altLang="en-US" sz="1600"/>
              <a:t>韩愈</a:t>
            </a:r>
            <a:endParaRPr lang="zh-CN" altLang="en-US" sz="1600"/>
          </a:p>
        </p:txBody>
      </p:sp>
      <p:grpSp>
        <p:nvGrpSpPr>
          <p:cNvPr id="5" name="Group 33"/>
          <p:cNvGrpSpPr/>
          <p:nvPr/>
        </p:nvGrpSpPr>
        <p:grpSpPr bwMode="auto">
          <a:xfrm>
            <a:off x="2438400" y="3245221"/>
            <a:ext cx="4603750" cy="1014413"/>
            <a:chOff x="1536" y="2725"/>
            <a:chExt cx="2900" cy="852"/>
          </a:xfrm>
        </p:grpSpPr>
        <p:sp>
          <p:nvSpPr>
            <p:cNvPr id="183326" name="AutoShape 30"/>
            <p:cNvSpPr>
              <a:spLocks noChangeArrowheads="1"/>
            </p:cNvSpPr>
            <p:nvPr/>
          </p:nvSpPr>
          <p:spPr bwMode="auto">
            <a:xfrm>
              <a:off x="1536" y="2736"/>
              <a:ext cx="2736" cy="816"/>
            </a:xfrm>
            <a:prstGeom prst="downArrow">
              <a:avLst>
                <a:gd name="adj1" fmla="val 50000"/>
                <a:gd name="adj2" fmla="val 25000"/>
              </a:avLst>
            </a:prstGeom>
            <a:gradFill rotWithShape="1">
              <a:gsLst>
                <a:gs pos="0">
                  <a:schemeClr val="accent1"/>
                </a:gs>
                <a:gs pos="100000">
                  <a:schemeClr val="accent1">
                    <a:gamma/>
                    <a:shade val="46275"/>
                    <a:invGamma/>
                  </a:schemeClr>
                </a:gs>
              </a:gsLst>
              <a:lin ang="5400000" scaled="1"/>
            </a:gradFill>
            <a:ln>
              <a:noFill/>
            </a:ln>
            <a:effectLst/>
          </p:spPr>
          <p:txBody>
            <a:bodyPr vert="eaVert" wrap="none" anchor="ctr"/>
            <a:lstStyle/>
            <a:p>
              <a:pPr fontAlgn="auto">
                <a:spcBef>
                  <a:spcPts val="0"/>
                </a:spcBef>
                <a:spcAft>
                  <a:spcPts val="0"/>
                </a:spcAft>
                <a:defRPr/>
              </a:pPr>
              <a:endParaRPr lang="zh-CN" altLang="en-US">
                <a:latin typeface="+mn-lt"/>
                <a:ea typeface="+mn-ea"/>
              </a:endParaRPr>
            </a:p>
          </p:txBody>
        </p:sp>
        <p:sp>
          <p:nvSpPr>
            <p:cNvPr id="17416" name="Text Box 31"/>
            <p:cNvSpPr txBox="1">
              <a:spLocks noChangeArrowheads="1"/>
            </p:cNvSpPr>
            <p:nvPr/>
          </p:nvSpPr>
          <p:spPr bwMode="auto">
            <a:xfrm>
              <a:off x="2276" y="2725"/>
              <a:ext cx="2160" cy="852"/>
            </a:xfrm>
            <a:prstGeom prst="rect">
              <a:avLst/>
            </a:prstGeom>
            <a:noFill/>
            <a:ln w="9525">
              <a:noFill/>
              <a:miter lim="800000"/>
            </a:ln>
          </p:spPr>
          <p:txBody>
            <a:bodyPr>
              <a:spAutoFit/>
            </a:bodyPr>
            <a:lstStyle/>
            <a:p>
              <a:pPr>
                <a:spcBef>
                  <a:spcPct val="50000"/>
                </a:spcBef>
              </a:pPr>
              <a:r>
                <a:rPr lang="zh-CN" altLang="en-US" sz="2400" dirty="0">
                  <a:solidFill>
                    <a:schemeClr val="bg1"/>
                  </a:solidFill>
                  <a:ea typeface="黑体" panose="02010609060101010101" charset="-122"/>
                </a:rPr>
                <a:t>对教师的要求</a:t>
              </a:r>
              <a:endParaRPr lang="zh-CN" altLang="en-US" sz="2400" dirty="0">
                <a:solidFill>
                  <a:schemeClr val="bg1"/>
                </a:solidFill>
                <a:ea typeface="黑体" panose="02010609060101010101" charset="-122"/>
              </a:endParaRPr>
            </a:p>
            <a:p>
              <a:pPr>
                <a:spcBef>
                  <a:spcPct val="50000"/>
                </a:spcBef>
              </a:pPr>
              <a:r>
                <a:rPr lang="zh-CN" altLang="en-US" sz="2400" dirty="0">
                  <a:solidFill>
                    <a:schemeClr val="bg1"/>
                  </a:solidFill>
                  <a:ea typeface="黑体" panose="02010609060101010101" charset="-122"/>
                </a:rPr>
                <a:t>      也要变</a:t>
              </a:r>
              <a:endParaRPr lang="zh-CN" altLang="en-US" sz="2400" dirty="0">
                <a:solidFill>
                  <a:schemeClr val="bg1"/>
                </a:solidFill>
                <a:ea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a:stretch>
            <a:fillRect/>
          </a:stretch>
        </p:blipFill>
        <p:spPr>
          <a:xfrm>
            <a:off x="6510814" y="754671"/>
            <a:ext cx="1716405" cy="1516856"/>
          </a:xfrm>
          <a:prstGeom prst="rect">
            <a:avLst/>
          </a:prstGeom>
        </p:spPr>
      </p:pic>
      <p:sp>
        <p:nvSpPr>
          <p:cNvPr id="8" name="任意多边形 45"/>
          <p:cNvSpPr/>
          <p:nvPr>
            <p:custDataLst>
              <p:tags r:id="rId2"/>
            </p:custDataLst>
          </p:nvPr>
        </p:nvSpPr>
        <p:spPr>
          <a:xfrm>
            <a:off x="5091246" y="1872343"/>
            <a:ext cx="703984" cy="1069004"/>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3"/>
            </p:custDataLst>
          </p:nvPr>
        </p:nvSpPr>
        <p:spPr>
          <a:xfrm>
            <a:off x="4305532" y="2409505"/>
            <a:ext cx="918102" cy="918102"/>
          </a:xfrm>
          <a:prstGeom prst="ellips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4"/>
            </p:custDataLst>
          </p:nvPr>
        </p:nvSpPr>
        <p:spPr>
          <a:xfrm>
            <a:off x="4197520" y="2649266"/>
            <a:ext cx="1134126" cy="438581"/>
          </a:xfrm>
          <a:prstGeom prst="rect">
            <a:avLst/>
          </a:prstGeom>
          <a:noFill/>
        </p:spPr>
        <p:txBody>
          <a:bodyPr wrap="square" lIns="68580" tIns="34290" rIns="68580" bIns="34290" anchor="ctr">
            <a:normAutofit/>
          </a:bodyPr>
          <a:lstStyle/>
          <a:p>
            <a:pPr algn="ctr"/>
            <a:r>
              <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思维方法</a:t>
            </a:r>
            <a:endPar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1" name="任意多边形 28"/>
          <p:cNvSpPr/>
          <p:nvPr>
            <p:custDataLst>
              <p:tags r:id="rId5"/>
            </p:custDataLst>
          </p:nvPr>
        </p:nvSpPr>
        <p:spPr bwMode="auto">
          <a:xfrm>
            <a:off x="5299607" y="2099742"/>
            <a:ext cx="287741" cy="277148"/>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2" name="任意多边形 26"/>
          <p:cNvSpPr/>
          <p:nvPr>
            <p:custDataLst>
              <p:tags r:id="rId6"/>
            </p:custDataLst>
          </p:nvPr>
        </p:nvSpPr>
        <p:spPr bwMode="auto">
          <a:xfrm>
            <a:off x="4640741" y="3638520"/>
            <a:ext cx="287741" cy="277148"/>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任意多边形 24"/>
          <p:cNvSpPr/>
          <p:nvPr>
            <p:custDataLst>
              <p:tags r:id="rId7"/>
            </p:custDataLst>
          </p:nvPr>
        </p:nvSpPr>
        <p:spPr bwMode="auto">
          <a:xfrm>
            <a:off x="3978258" y="206364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0" name="任意多边形 24"/>
          <p:cNvSpPr/>
          <p:nvPr>
            <p:custDataLst>
              <p:tags r:id="rId8"/>
            </p:custDataLst>
          </p:nvPr>
        </p:nvSpPr>
        <p:spPr bwMode="auto">
          <a:xfrm>
            <a:off x="3971273" y="204840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3" name="任意多边形 24"/>
          <p:cNvSpPr/>
          <p:nvPr>
            <p:custDataLst>
              <p:tags r:id="rId9"/>
            </p:custDataLst>
          </p:nvPr>
        </p:nvSpPr>
        <p:spPr bwMode="auto">
          <a:xfrm>
            <a:off x="3971908" y="204840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2" name="任意多边形 46"/>
          <p:cNvSpPr/>
          <p:nvPr>
            <p:custDataLst>
              <p:tags r:id="rId10"/>
            </p:custDataLst>
          </p:nvPr>
        </p:nvSpPr>
        <p:spPr>
          <a:xfrm rot="21043866">
            <a:off x="3763975" y="1813117"/>
            <a:ext cx="1016162" cy="701129"/>
          </a:xfrm>
          <a:custGeom>
            <a:avLst/>
            <a:gdLst>
              <a:gd name="connsiteX0" fmla="*/ 547473 w 1354883"/>
              <a:gd name="connsiteY0" fmla="*/ 6227 h 934838"/>
              <a:gd name="connsiteX1" fmla="*/ 942694 w 1354883"/>
              <a:gd name="connsiteY1" fmla="*/ 452155 h 934838"/>
              <a:gd name="connsiteX2" fmla="*/ 940527 w 1354883"/>
              <a:gd name="connsiteY2" fmla="*/ 487461 h 934838"/>
              <a:gd name="connsiteX3" fmla="*/ 1035038 w 1354883"/>
              <a:gd name="connsiteY3" fmla="*/ 465778 h 934838"/>
              <a:gd name="connsiteX4" fmla="*/ 1185304 w 1354883"/>
              <a:gd name="connsiteY4" fmla="*/ 450880 h 934838"/>
              <a:gd name="connsiteX5" fmla="*/ 1187870 w 1354883"/>
              <a:gd name="connsiteY5" fmla="*/ 430618 h 934838"/>
              <a:gd name="connsiteX6" fmla="*/ 1354883 w 1354883"/>
              <a:gd name="connsiteY6" fmla="*/ 477475 h 934838"/>
              <a:gd name="connsiteX7" fmla="*/ 1177535 w 1354883"/>
              <a:gd name="connsiteY7" fmla="*/ 512255 h 934838"/>
              <a:gd name="connsiteX8" fmla="*/ 1180098 w 1354883"/>
              <a:gd name="connsiteY8" fmla="*/ 492004 h 934838"/>
              <a:gd name="connsiteX9" fmla="*/ 899153 w 1354883"/>
              <a:gd name="connsiteY9" fmla="*/ 539203 h 934838"/>
              <a:gd name="connsiteX10" fmla="*/ 784961 w 1354883"/>
              <a:gd name="connsiteY10" fmla="*/ 581579 h 934838"/>
              <a:gd name="connsiteX11" fmla="*/ 740594 w 1354883"/>
              <a:gd name="connsiteY11" fmla="*/ 602039 h 934838"/>
              <a:gd name="connsiteX12" fmla="*/ 675586 w 1354883"/>
              <a:gd name="connsiteY12" fmla="*/ 636158 h 934838"/>
              <a:gd name="connsiteX13" fmla="*/ 589311 w 1354883"/>
              <a:gd name="connsiteY13" fmla="*/ 688868 h 934838"/>
              <a:gd name="connsiteX14" fmla="*/ 588105 w 1354883"/>
              <a:gd name="connsiteY14" fmla="*/ 689815 h 934838"/>
              <a:gd name="connsiteX15" fmla="*/ 506285 w 1354883"/>
              <a:gd name="connsiteY15" fmla="*/ 766814 h 934838"/>
              <a:gd name="connsiteX16" fmla="*/ 413784 w 1354883"/>
              <a:gd name="connsiteY16" fmla="*/ 889253 h 934838"/>
              <a:gd name="connsiteX17" fmla="*/ 388128 w 1354883"/>
              <a:gd name="connsiteY17" fmla="*/ 934838 h 934838"/>
              <a:gd name="connsiteX18" fmla="*/ 303365 w 1354883"/>
              <a:gd name="connsiteY18" fmla="*/ 912086 h 934838"/>
              <a:gd name="connsiteX19" fmla="*/ 6227 w 1354883"/>
              <a:gd name="connsiteY19" fmla="*/ 395597 h 934838"/>
              <a:gd name="connsiteX20" fmla="*/ 547473 w 1354883"/>
              <a:gd name="connsiteY20" fmla="*/ 6227 h 9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4883" h="934838">
                <a:moveTo>
                  <a:pt x="547473" y="6227"/>
                </a:moveTo>
                <a:cubicBezTo>
                  <a:pt x="772332" y="42924"/>
                  <a:pt x="933909" y="233041"/>
                  <a:pt x="942694" y="452155"/>
                </a:cubicBezTo>
                <a:lnTo>
                  <a:pt x="940527" y="487461"/>
                </a:lnTo>
                <a:lnTo>
                  <a:pt x="1035038" y="465778"/>
                </a:lnTo>
                <a:cubicBezTo>
                  <a:pt x="1084533" y="457678"/>
                  <a:pt x="1134732" y="452679"/>
                  <a:pt x="1185304" y="450880"/>
                </a:cubicBezTo>
                <a:lnTo>
                  <a:pt x="1187870" y="430618"/>
                </a:lnTo>
                <a:lnTo>
                  <a:pt x="1354883" y="477475"/>
                </a:lnTo>
                <a:lnTo>
                  <a:pt x="1177535" y="512255"/>
                </a:lnTo>
                <a:lnTo>
                  <a:pt x="1180098" y="492004"/>
                </a:lnTo>
                <a:cubicBezTo>
                  <a:pt x="1084161" y="495994"/>
                  <a:pt x="989694" y="511973"/>
                  <a:pt x="899153" y="539203"/>
                </a:cubicBezTo>
                <a:lnTo>
                  <a:pt x="784961" y="581579"/>
                </a:lnTo>
                <a:lnTo>
                  <a:pt x="740594" y="602039"/>
                </a:lnTo>
                <a:lnTo>
                  <a:pt x="675586" y="636158"/>
                </a:lnTo>
                <a:lnTo>
                  <a:pt x="589311" y="688868"/>
                </a:lnTo>
                <a:lnTo>
                  <a:pt x="588105" y="689815"/>
                </a:lnTo>
                <a:lnTo>
                  <a:pt x="506285" y="766814"/>
                </a:lnTo>
                <a:cubicBezTo>
                  <a:pt x="472222" y="804733"/>
                  <a:pt x="441233" y="845659"/>
                  <a:pt x="413784" y="889253"/>
                </a:cubicBezTo>
                <a:lnTo>
                  <a:pt x="388128" y="934838"/>
                </a:lnTo>
                <a:lnTo>
                  <a:pt x="303365" y="912086"/>
                </a:lnTo>
                <a:cubicBezTo>
                  <a:pt x="98412" y="834094"/>
                  <a:pt x="-30470" y="620456"/>
                  <a:pt x="6227" y="395597"/>
                </a:cubicBezTo>
                <a:cubicBezTo>
                  <a:pt x="48166" y="138615"/>
                  <a:pt x="290491" y="-35712"/>
                  <a:pt x="547473" y="62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4" name="任意多边形 24"/>
          <p:cNvSpPr/>
          <p:nvPr>
            <p:custDataLst>
              <p:tags r:id="rId11"/>
            </p:custDataLst>
          </p:nvPr>
        </p:nvSpPr>
        <p:spPr bwMode="auto">
          <a:xfrm>
            <a:off x="3999848" y="205983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9" name="任意多边形 47"/>
          <p:cNvSpPr/>
          <p:nvPr>
            <p:custDataLst>
              <p:tags r:id="rId12"/>
            </p:custDataLst>
          </p:nvPr>
        </p:nvSpPr>
        <p:spPr>
          <a:xfrm rot="13124922">
            <a:off x="4040750" y="3218933"/>
            <a:ext cx="1129095" cy="696728"/>
          </a:xfrm>
          <a:custGeom>
            <a:avLst/>
            <a:gdLst>
              <a:gd name="connsiteX0" fmla="*/ 1505460 w 1505460"/>
              <a:gd name="connsiteY0" fmla="*/ 413973 h 928970"/>
              <a:gd name="connsiteX1" fmla="*/ 1294597 w 1505460"/>
              <a:gd name="connsiteY1" fmla="*/ 453127 h 928970"/>
              <a:gd name="connsiteX2" fmla="*/ 1297644 w 1505460"/>
              <a:gd name="connsiteY2" fmla="*/ 430329 h 928970"/>
              <a:gd name="connsiteX3" fmla="*/ 963606 w 1505460"/>
              <a:gd name="connsiteY3" fmla="*/ 483464 h 928970"/>
              <a:gd name="connsiteX4" fmla="*/ 827833 w 1505460"/>
              <a:gd name="connsiteY4" fmla="*/ 531169 h 928970"/>
              <a:gd name="connsiteX5" fmla="*/ 775082 w 1505460"/>
              <a:gd name="connsiteY5" fmla="*/ 554202 h 928970"/>
              <a:gd name="connsiteX6" fmla="*/ 697789 w 1505460"/>
              <a:gd name="connsiteY6" fmla="*/ 592612 h 928970"/>
              <a:gd name="connsiteX7" fmla="*/ 595210 w 1505460"/>
              <a:gd name="connsiteY7" fmla="*/ 651951 h 928970"/>
              <a:gd name="connsiteX8" fmla="*/ 534577 w 1505460"/>
              <a:gd name="connsiteY8" fmla="*/ 697015 h 928970"/>
              <a:gd name="connsiteX9" fmla="*/ 475507 w 1505460"/>
              <a:gd name="connsiteY9" fmla="*/ 761311 h 928970"/>
              <a:gd name="connsiteX10" fmla="*/ 375863 w 1505460"/>
              <a:gd name="connsiteY10" fmla="*/ 909006 h 928970"/>
              <a:gd name="connsiteX11" fmla="*/ 366327 w 1505460"/>
              <a:gd name="connsiteY11" fmla="*/ 928970 h 928970"/>
              <a:gd name="connsiteX12" fmla="*/ 331571 w 1505460"/>
              <a:gd name="connsiteY12" fmla="*/ 921757 h 928970"/>
              <a:gd name="connsiteX13" fmla="*/ 103786 w 1505460"/>
              <a:gd name="connsiteY13" fmla="*/ 766573 h 928970"/>
              <a:gd name="connsiteX14" fmla="*/ 176388 w 1505460"/>
              <a:gd name="connsiteY14" fmla="*/ 103786 h 928970"/>
              <a:gd name="connsiteX15" fmla="*/ 839174 w 1505460"/>
              <a:gd name="connsiteY15" fmla="*/ 176388 h 928970"/>
              <a:gd name="connsiteX16" fmla="*/ 941366 w 1505460"/>
              <a:gd name="connsiteY16" fmla="*/ 432367 h 928970"/>
              <a:gd name="connsiteX17" fmla="*/ 941234 w 1505460"/>
              <a:gd name="connsiteY17" fmla="*/ 442116 h 928970"/>
              <a:gd name="connsiteX18" fmla="*/ 951533 w 1505460"/>
              <a:gd name="connsiteY18" fmla="*/ 438523 h 928970"/>
              <a:gd name="connsiteX19" fmla="*/ 1303835 w 1505460"/>
              <a:gd name="connsiteY19" fmla="*/ 384033 h 928970"/>
              <a:gd name="connsiteX20" fmla="*/ 1306885 w 1505460"/>
              <a:gd name="connsiteY20" fmla="*/ 361223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5460" h="928970">
                <a:moveTo>
                  <a:pt x="1505460" y="413973"/>
                </a:moveTo>
                <a:lnTo>
                  <a:pt x="1294597" y="453127"/>
                </a:lnTo>
                <a:lnTo>
                  <a:pt x="1297644" y="430329"/>
                </a:lnTo>
                <a:cubicBezTo>
                  <a:pt x="1183577" y="434821"/>
                  <a:pt x="1071258" y="452809"/>
                  <a:pt x="963606" y="483464"/>
                </a:cubicBezTo>
                <a:lnTo>
                  <a:pt x="827833" y="531169"/>
                </a:lnTo>
                <a:lnTo>
                  <a:pt x="775082" y="554202"/>
                </a:lnTo>
                <a:lnTo>
                  <a:pt x="697789" y="592612"/>
                </a:lnTo>
                <a:lnTo>
                  <a:pt x="595210" y="651951"/>
                </a:lnTo>
                <a:lnTo>
                  <a:pt x="534577" y="697015"/>
                </a:lnTo>
                <a:lnTo>
                  <a:pt x="475507" y="761311"/>
                </a:lnTo>
                <a:cubicBezTo>
                  <a:pt x="437044" y="807663"/>
                  <a:pt x="403798" y="857179"/>
                  <a:pt x="375863" y="909006"/>
                </a:cubicBezTo>
                <a:lnTo>
                  <a:pt x="366327" y="928970"/>
                </a:lnTo>
                <a:lnTo>
                  <a:pt x="331571" y="921757"/>
                </a:lnTo>
                <a:cubicBezTo>
                  <a:pt x="244827" y="894891"/>
                  <a:pt x="164901" y="842724"/>
                  <a:pt x="103786" y="766573"/>
                </a:cubicBezTo>
                <a:cubicBezTo>
                  <a:pt x="-59189" y="563501"/>
                  <a:pt x="-26684" y="266761"/>
                  <a:pt x="176388" y="103786"/>
                </a:cubicBezTo>
                <a:cubicBezTo>
                  <a:pt x="379459" y="-59188"/>
                  <a:pt x="676199" y="-26683"/>
                  <a:pt x="839174" y="176388"/>
                </a:cubicBezTo>
                <a:cubicBezTo>
                  <a:pt x="900289" y="252540"/>
                  <a:pt x="933916" y="341864"/>
                  <a:pt x="941366" y="432367"/>
                </a:cubicBezTo>
                <a:lnTo>
                  <a:pt x="941234" y="442116"/>
                </a:lnTo>
                <a:lnTo>
                  <a:pt x="951533" y="438523"/>
                </a:lnTo>
                <a:cubicBezTo>
                  <a:pt x="1065090" y="406543"/>
                  <a:pt x="1183576" y="388084"/>
                  <a:pt x="1303835" y="384033"/>
                </a:cubicBezTo>
                <a:lnTo>
                  <a:pt x="1306885" y="3612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40" name="任意多边形 26"/>
          <p:cNvSpPr/>
          <p:nvPr>
            <p:custDataLst>
              <p:tags r:id="rId13"/>
            </p:custDataLst>
          </p:nvPr>
        </p:nvSpPr>
        <p:spPr bwMode="auto">
          <a:xfrm>
            <a:off x="4640106" y="3629630"/>
            <a:ext cx="287741" cy="277148"/>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2" name="任意多边形 45"/>
          <p:cNvSpPr/>
          <p:nvPr>
            <p:custDataLst>
              <p:tags r:id="rId14"/>
            </p:custDataLst>
          </p:nvPr>
        </p:nvSpPr>
        <p:spPr>
          <a:xfrm>
            <a:off x="5091881" y="1848848"/>
            <a:ext cx="703984" cy="1069004"/>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15"/>
            </p:custDataLst>
          </p:nvPr>
        </p:nvSpPr>
        <p:spPr bwMode="auto">
          <a:xfrm>
            <a:off x="5307828" y="2056133"/>
            <a:ext cx="383655" cy="369530"/>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16"/>
            </p:custDataLst>
          </p:nvPr>
        </p:nvSpPr>
        <p:spPr>
          <a:xfrm>
            <a:off x="1268732" y="1792886"/>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300" dirty="0">
                <a:solidFill>
                  <a:schemeClr val="accent1"/>
                </a:solidFill>
                <a:latin typeface="Arial" panose="020B0604020202020204" pitchFamily="34" charset="0"/>
                <a:ea typeface="微软雅黑" panose="020B0503020204020204" charset="-122"/>
                <a:cs typeface="+mj-cs"/>
                <a:sym typeface="Arial" panose="020B0604020202020204" pitchFamily="34" charset="0"/>
              </a:rPr>
              <a:t>科学思维</a:t>
            </a:r>
            <a:endParaRPr lang="zh-CN" altLang="en-US" sz="1500" b="1" spc="300" dirty="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5" name="文本框 4"/>
          <p:cNvSpPr txBox="1"/>
          <p:nvPr>
            <p:custDataLst>
              <p:tags r:id="rId17"/>
            </p:custDataLst>
          </p:nvPr>
        </p:nvSpPr>
        <p:spPr>
          <a:xfrm>
            <a:off x="1082040" y="2116746"/>
            <a:ext cx="2638901" cy="971550"/>
          </a:xfrm>
          <a:prstGeom prst="rect">
            <a:avLst/>
          </a:prstGeom>
          <a:noFill/>
        </p:spPr>
        <p:txBody>
          <a:bodyPr wrap="square" lIns="67500" tIns="0" rIns="67500" bIns="35100">
            <a:normAutofit fontScale="875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采用实证性的逻辑思维应对各种问题。运用实证数据分析事物的内部结构和问题的内在联系。运用抽象与联想、归纳与概括、推衍与计算、模型与建模等思维方法来组织、调 动相关的知识能力，解决情境中的各种问题。</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6" name="文本框 5"/>
          <p:cNvSpPr txBox="1"/>
          <p:nvPr>
            <p:custDataLst>
              <p:tags r:id="rId18"/>
            </p:custDataLst>
          </p:nvPr>
        </p:nvSpPr>
        <p:spPr>
          <a:xfrm>
            <a:off x="1268732" y="3061198"/>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300" dirty="0">
                <a:solidFill>
                  <a:schemeClr val="accent3"/>
                </a:solidFill>
                <a:latin typeface="Arial" panose="020B0604020202020204" pitchFamily="34" charset="0"/>
                <a:ea typeface="微软雅黑" panose="020B0503020204020204" charset="-122"/>
                <a:cs typeface="+mj-cs"/>
                <a:sym typeface="Arial" panose="020B0604020202020204" pitchFamily="34" charset="0"/>
              </a:rPr>
              <a:t>人文思维</a:t>
            </a:r>
            <a:endParaRPr lang="zh-CN" altLang="en-US" sz="1500" b="1" spc="300" dirty="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5" name="文本框 14"/>
          <p:cNvSpPr txBox="1"/>
          <p:nvPr>
            <p:custDataLst>
              <p:tags r:id="rId19"/>
            </p:custDataLst>
          </p:nvPr>
        </p:nvSpPr>
        <p:spPr>
          <a:xfrm>
            <a:off x="1268730" y="3385000"/>
            <a:ext cx="2679383" cy="1078230"/>
          </a:xfrm>
          <a:prstGeom prst="rect">
            <a:avLst/>
          </a:prstGeom>
          <a:noFill/>
        </p:spPr>
        <p:txBody>
          <a:bodyPr wrap="square" lIns="67500" tIns="0" rIns="67500" bIns="3510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运用历史的、辩证的、审美的、系统的思维来应对各种问题。从多元性、情境性、关联性、层次结构性、动态平衡性格、开放性和时序性等方面把握问题和事物的本质。综合运用联想、类比、引申等思维方法解决和探索情境中的各种问题。</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20"/>
            </p:custDataLst>
          </p:nvPr>
        </p:nvSpPr>
        <p:spPr>
          <a:xfrm>
            <a:off x="6707141" y="2427042"/>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500" b="1" spc="300" dirty="0">
                <a:solidFill>
                  <a:schemeClr val="accent2"/>
                </a:solidFill>
                <a:latin typeface="Arial" panose="020B0604020202020204" pitchFamily="34" charset="0"/>
                <a:ea typeface="微软雅黑" panose="020B0503020204020204" charset="-122"/>
                <a:cs typeface="+mj-cs"/>
                <a:sym typeface="Arial" panose="020B0604020202020204" pitchFamily="34" charset="0"/>
              </a:rPr>
              <a:t>创新思维</a:t>
            </a:r>
            <a:endParaRPr lang="zh-CN" altLang="en-US" sz="1500" b="1" spc="300" dirty="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6" name="文本框 15"/>
          <p:cNvSpPr txBox="1"/>
          <p:nvPr>
            <p:custDataLst>
              <p:tags r:id="rId21"/>
            </p:custDataLst>
          </p:nvPr>
        </p:nvSpPr>
        <p:spPr>
          <a:xfrm>
            <a:off x="6195536" y="2750635"/>
            <a:ext cx="2031683" cy="1712595"/>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运用开放性、创新性的思维方式应对情境问题。注重独立性、批判性、发散性的思考。综合运用直觉的，顿悟的、灵感的、形象的、逻辑的方法，提出新视角，新观点、新方法、新设想，创新性地解决情境中的各种问题。</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nvSpPr>
        <p:spPr>
          <a:xfrm>
            <a:off x="680720" y="614495"/>
            <a:ext cx="506095" cy="1988026"/>
          </a:xfrm>
          <a:prstGeom prst="rect">
            <a:avLst/>
          </a:prstGeom>
          <a:noFill/>
        </p:spPr>
        <p:txBody>
          <a:bodyPr vert="eaVert" wrap="square" lIns="68580" tIns="34290" rIns="68580" bIns="34290" rtlCol="0">
            <a:spAutoFit/>
          </a:bodyPr>
          <a:lstStyle/>
          <a:p>
            <a:pPr lvl="0" algn="l">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必备品格</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任意多边形 3"/>
          <p:cNvSpPr/>
          <p:nvPr/>
        </p:nvSpPr>
        <p:spPr>
          <a:xfrm>
            <a:off x="1800814" y="1630913"/>
            <a:ext cx="2363072" cy="1330533"/>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bg1"/>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06977" y="1012895"/>
            <a:ext cx="3304671" cy="275940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 y="-28072"/>
            <a:ext cx="3199069" cy="1945931"/>
          </a:xfrm>
          <a:prstGeom prst="rect">
            <a:avLst/>
          </a:prstGeom>
        </p:spPr>
      </p:pic>
      <p:sp>
        <p:nvSpPr>
          <p:cNvPr id="23" name="任意多边形 3"/>
          <p:cNvSpPr/>
          <p:nvPr/>
        </p:nvSpPr>
        <p:spPr>
          <a:xfrm flipH="1">
            <a:off x="4908073" y="725708"/>
            <a:ext cx="2363072" cy="126425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chemeClr val="bg1"/>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文本框 2"/>
          <p:cNvSpPr txBox="1"/>
          <p:nvPr/>
        </p:nvSpPr>
        <p:spPr>
          <a:xfrm>
            <a:off x="4398645" y="501650"/>
            <a:ext cx="814070" cy="3861435"/>
          </a:xfrm>
          <a:prstGeom prst="rect">
            <a:avLst/>
          </a:prstGeom>
          <a:noFill/>
        </p:spPr>
        <p:txBody>
          <a:bodyPr vert="eaVert" wrap="square" lIns="68580" tIns="34290" rIns="68580" bIns="34290" rtlCol="0">
            <a:spAutoFit/>
          </a:bodyPr>
          <a:lstStyle/>
          <a:p>
            <a:pPr algn="dist">
              <a:defRPr/>
            </a:pPr>
            <a:r>
              <a:rPr lang="zh-CN" altLang="en-US" sz="4400" dirty="0">
                <a:solidFill>
                  <a:prstClr val="black"/>
                </a:solidFill>
                <a:latin typeface="微软雅黑" panose="020B0503020204020204" charset="-122"/>
                <a:ea typeface="微软雅黑" panose="020B0503020204020204" charset="-122"/>
                <a:sym typeface="inpin heiti" panose="00000500000000000000" pitchFamily="2" charset="-122"/>
              </a:rPr>
              <a:t>请批评指正</a:t>
            </a:r>
            <a:endParaRPr lang="zh-CN" altLang="en-US" sz="4400" dirty="0">
              <a:solidFill>
                <a:prstClr val="black"/>
              </a:solidFill>
              <a:latin typeface="微软雅黑" panose="020B0503020204020204" charset="-122"/>
              <a:ea typeface="微软雅黑" panose="020B0503020204020204"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4" name="直接连接符 3"/>
          <p:cNvCxnSpPr/>
          <p:nvPr/>
        </p:nvCxnSpPr>
        <p:spPr>
          <a:xfrm>
            <a:off x="1132610" y="1749858"/>
            <a:ext cx="68787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3557023" y="408030"/>
            <a:ext cx="2029955" cy="2029955"/>
          </a:xfrm>
          <a:prstGeom prst="ellipse">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342900">
              <a:defRPr/>
            </a:pPr>
            <a:endParaRPr lang="zh-CN" altLang="en-US"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椭圆 5"/>
          <p:cNvSpPr/>
          <p:nvPr/>
        </p:nvSpPr>
        <p:spPr>
          <a:xfrm>
            <a:off x="976747" y="1671925"/>
            <a:ext cx="155862" cy="1558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8006192" y="1671925"/>
            <a:ext cx="155862" cy="1558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椭圆 6"/>
          <p:cNvSpPr/>
          <p:nvPr/>
        </p:nvSpPr>
        <p:spPr>
          <a:xfrm>
            <a:off x="2275609" y="1633840"/>
            <a:ext cx="232031" cy="232031"/>
          </a:xfrm>
          <a:prstGeom prst="ellipse">
            <a:avLst/>
          </a:prstGeom>
          <a:solidFill>
            <a:srgbClr val="D3DBD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椭圆 26"/>
          <p:cNvSpPr/>
          <p:nvPr/>
        </p:nvSpPr>
        <p:spPr>
          <a:xfrm>
            <a:off x="6752376" y="1633840"/>
            <a:ext cx="232031" cy="232031"/>
          </a:xfrm>
          <a:prstGeom prst="ellipse">
            <a:avLst/>
          </a:prstGeom>
          <a:solidFill>
            <a:srgbClr val="D3DBD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418465" y="596715"/>
            <a:ext cx="598805" cy="2013585"/>
          </a:xfrm>
          <a:prstGeom prst="rect">
            <a:avLst/>
          </a:prstGeom>
          <a:noFill/>
        </p:spPr>
        <p:txBody>
          <a:bodyPr vert="eaVert" wrap="square" lIns="68580" tIns="34290" rIns="68580" bIns="34290" rtlCol="0">
            <a:spAutoFit/>
          </a:bodyPr>
          <a:lstStyle/>
          <a:p>
            <a:pPr lvl="0" algn="l">
              <a:buClrTx/>
              <a:buSzTx/>
              <a:buFontTx/>
              <a:defRPr/>
            </a:pPr>
            <a:r>
              <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必备知识</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29" name="图片 28"/>
          <p:cNvPicPr>
            <a:picLocks noChangeAspect="1"/>
          </p:cNvPicPr>
          <p:nvPr/>
        </p:nvPicPr>
        <p:blipFill>
          <a:blip r:embed="rId2"/>
          <a:stretch>
            <a:fillRect/>
          </a:stretch>
        </p:blipFill>
        <p:spPr>
          <a:xfrm>
            <a:off x="442595" y="2289625"/>
            <a:ext cx="2299970" cy="2365375"/>
          </a:xfrm>
          <a:prstGeom prst="rect">
            <a:avLst/>
          </a:prstGeom>
        </p:spPr>
      </p:pic>
      <p:sp>
        <p:nvSpPr>
          <p:cNvPr id="3" name="Title 6"/>
          <p:cNvSpPr txBox="1"/>
          <p:nvPr>
            <p:custDataLst>
              <p:tags r:id="rId3"/>
            </p:custDataLst>
          </p:nvPr>
        </p:nvSpPr>
        <p:spPr>
          <a:xfrm>
            <a:off x="3258185" y="2610300"/>
            <a:ext cx="5108575" cy="1683385"/>
          </a:xfrm>
          <a:prstGeom prst="rect">
            <a:avLst/>
          </a:prstGeom>
          <a:noFill/>
          <a:ln w="3175">
            <a:noFill/>
            <a:prstDash val="dash"/>
          </a:ln>
        </p:spPr>
        <p:txBody>
          <a:bodyPr wrap="square" lIns="68580" tIns="34290" rIns="68580" bIns="34290" anchor="t" anchorCtr="0">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spcAft>
                <a:spcPts val="800"/>
              </a:spcAft>
              <a:defRPr/>
            </a:pPr>
            <a:r>
              <a:rPr lang="zh-CN" altLang="en-US" sz="1500" b="1"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必备知识：</a:t>
            </a:r>
            <a:r>
              <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学习者在面对</a:t>
            </a:r>
            <a:r>
              <a:rPr lang="zh-CN" altLang="en-US" sz="1500" spc="150" dirty="0">
                <a:solidFill>
                  <a:srgbClr val="FF0000"/>
                </a:solidFill>
                <a:effectLst>
                  <a:reflection blurRad="6350" stA="53000" endA="300" endPos="35500" dir="5400000" sy="-90000" algn="bl" rotWithShape="0"/>
                </a:effectLst>
                <a:latin typeface="Arial" panose="020B0604020202020204" pitchFamily="34" charset="0"/>
                <a:ea typeface="微软雅黑" panose="020B0503020204020204" charset="-122"/>
                <a:cs typeface="微软雅黑" panose="020B0503020204020204" charset="-122"/>
              </a:rPr>
              <a:t>生活实践或学习探索问题情境</a:t>
            </a:r>
            <a:r>
              <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时，高质量地认识问题、分析问题、解决问题所必须具备的知识。它是由</a:t>
            </a:r>
            <a:r>
              <a:rPr lang="zh-CN" altLang="en-US" sz="1500" spc="150" dirty="0">
                <a:solidFill>
                  <a:srgbClr val="FF0000"/>
                </a:solidFill>
                <a:effectLst>
                  <a:reflection blurRad="6350" stA="53000" endA="300" endPos="35500" dir="5400000" sy="-90000" algn="bl" rotWithShape="0"/>
                </a:effectLst>
                <a:latin typeface="Arial" panose="020B0604020202020204" pitchFamily="34" charset="0"/>
                <a:ea typeface="微软雅黑" panose="020B0503020204020204" charset="-122"/>
                <a:cs typeface="微软雅黑" panose="020B0503020204020204" charset="-122"/>
              </a:rPr>
              <a:t>各学科的基本事实、概念、技术和原理组成的知识体系</a:t>
            </a:r>
            <a:r>
              <a:rPr lang="zh-CN" altLang="en-US" sz="1500" spc="150" dirty="0">
                <a:solidFill>
                  <a:schemeClr val="tx1"/>
                </a:solidFill>
                <a:effectLst>
                  <a:reflection blurRad="6350" stA="53000" endA="300" endPos="35500" dir="5400000" sy="-90000" algn="bl" rotWithShape="0"/>
                </a:effectLst>
                <a:latin typeface="Arial" panose="020B0604020202020204" pitchFamily="34" charset="0"/>
                <a:ea typeface="微软雅黑" panose="020B0503020204020204" charset="-122"/>
                <a:cs typeface="微软雅黑" panose="020B0503020204020204" charset="-122"/>
              </a:rPr>
              <a:t>，</a:t>
            </a:r>
            <a:r>
              <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由程序性知识和陈述性知识构成，是应对情境所必须具备的各种复杂的产生式系统。</a:t>
            </a:r>
            <a:endPar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文本框 44"/>
          <p:cNvSpPr txBox="1"/>
          <p:nvPr>
            <p:custDataLst>
              <p:tags r:id="rId1"/>
            </p:custDataLst>
          </p:nvPr>
        </p:nvSpPr>
        <p:spPr>
          <a:xfrm>
            <a:off x="717321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C</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6" name="文本框 45"/>
          <p:cNvSpPr txBox="1"/>
          <p:nvPr>
            <p:custDataLst>
              <p:tags r:id="rId2"/>
            </p:custDataLst>
          </p:nvPr>
        </p:nvSpPr>
        <p:spPr>
          <a:xfrm>
            <a:off x="6279296" y="2917164"/>
            <a:ext cx="2138363" cy="525674"/>
          </a:xfrm>
          <a:prstGeom prst="rect">
            <a:avLst/>
          </a:prstGeom>
          <a:noFill/>
        </p:spPr>
        <p:txBody>
          <a:bodyPr wrap="square" lIns="68580" tIns="0" rIns="68580" bIns="34290" rtlCol="0">
            <a:normAutofit fontScale="85000" lnSpcReduction="20000"/>
          </a:bodyPr>
          <a:lstStyle>
            <a:defPPr>
              <a:defRPr lang="zh-CN"/>
            </a:defPPr>
            <a:lvl1pPr fontAlgn="auto">
              <a:lnSpc>
                <a:spcPct val="130000"/>
              </a:lnSpc>
              <a:spcAft>
                <a:spcPts val="1000"/>
              </a:spcAft>
              <a:defRPr sz="1600" spc="150"/>
            </a:lvl1pPr>
          </a:lstStyle>
          <a:p>
            <a:pPr lvl="0" algn="l">
              <a:lnSpc>
                <a:spcPct val="120000"/>
              </a:lnSpc>
              <a:spcAft>
                <a:spcPts val="0"/>
              </a:spcAft>
            </a:pPr>
            <a:r>
              <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形象思维、抽象思维、归纳概括、演绎推理、批判性思维、辩证思维等。</a:t>
            </a:r>
            <a:endPar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47" name="文本框 46"/>
          <p:cNvSpPr txBox="1"/>
          <p:nvPr>
            <p:custDataLst>
              <p:tags r:id="rId3"/>
            </p:custDataLst>
          </p:nvPr>
        </p:nvSpPr>
        <p:spPr>
          <a:xfrm>
            <a:off x="6279296" y="2583207"/>
            <a:ext cx="2138363" cy="322396"/>
          </a:xfrm>
          <a:prstGeom prst="rect">
            <a:avLst/>
          </a:prstGeom>
          <a:noFill/>
        </p:spPr>
        <p:txBody>
          <a:bodyPr wrap="square" lIns="68580" tIns="34290" rIns="6858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sz="1500" b="1" spc="300">
                <a:solidFill>
                  <a:schemeClr val="tx1">
                    <a:lumMod val="75000"/>
                    <a:lumOff val="25000"/>
                  </a:schemeClr>
                </a:solidFill>
                <a:uFillTx/>
                <a:latin typeface="Arial" panose="020B0604020202020204" pitchFamily="34" charset="0"/>
                <a:sym typeface="Arial" panose="020B0604020202020204" pitchFamily="34" charset="0"/>
              </a:rPr>
              <a:t>思维认知能力群</a:t>
            </a:r>
            <a:endParaRPr lang="zh-CN" altLang="en-US" sz="1500" b="1" spc="300">
              <a:solidFill>
                <a:schemeClr val="tx1">
                  <a:lumMod val="75000"/>
                  <a:lumOff val="25000"/>
                </a:schemeClr>
              </a:solidFill>
              <a:uFillTx/>
              <a:latin typeface="Arial" panose="020B0604020202020204" pitchFamily="34" charset="0"/>
              <a:sym typeface="Arial" panose="020B0604020202020204" pitchFamily="34" charset="0"/>
            </a:endParaRPr>
          </a:p>
        </p:txBody>
      </p:sp>
      <p:sp>
        <p:nvSpPr>
          <p:cNvPr id="49" name="文本框 48"/>
          <p:cNvSpPr txBox="1"/>
          <p:nvPr>
            <p:custDataLst>
              <p:tags r:id="rId4"/>
            </p:custDataLst>
          </p:nvPr>
        </p:nvSpPr>
        <p:spPr>
          <a:xfrm>
            <a:off x="152552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A</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5"/>
            </p:custDataLst>
          </p:nvPr>
        </p:nvSpPr>
        <p:spPr>
          <a:xfrm>
            <a:off x="4349689"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B</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1" name="文本框 50"/>
          <p:cNvSpPr txBox="1"/>
          <p:nvPr>
            <p:custDataLst>
              <p:tags r:id="rId6"/>
            </p:custDataLst>
          </p:nvPr>
        </p:nvSpPr>
        <p:spPr>
          <a:xfrm>
            <a:off x="3455768" y="2917164"/>
            <a:ext cx="2138363" cy="525674"/>
          </a:xfrm>
          <a:prstGeom prst="rect">
            <a:avLst/>
          </a:prstGeom>
          <a:noFill/>
        </p:spPr>
        <p:txBody>
          <a:bodyPr wrap="square" lIns="68580" tIns="0" rIns="68580" bIns="34290" rtlCol="0">
            <a:normAutofit/>
          </a:bodyPr>
          <a:lstStyle>
            <a:defPPr>
              <a:defRPr lang="zh-CN"/>
            </a:defPPr>
            <a:lvl1pPr fontAlgn="auto">
              <a:lnSpc>
                <a:spcPct val="130000"/>
              </a:lnSpc>
              <a:spcAft>
                <a:spcPts val="1000"/>
              </a:spcAft>
              <a:defRPr sz="1600" spc="150"/>
            </a:lvl1pPr>
          </a:lstStyle>
          <a:p>
            <a:pPr lvl="0" algn="l">
              <a:lnSpc>
                <a:spcPct val="120000"/>
              </a:lnSpc>
              <a:spcAft>
                <a:spcPts val="0"/>
              </a:spcAft>
            </a:pPr>
            <a:r>
              <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实验设计、数据处理、信息转化、语言表达等</a:t>
            </a:r>
            <a:endPar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52" name="文本框 51"/>
          <p:cNvSpPr txBox="1"/>
          <p:nvPr>
            <p:custDataLst>
              <p:tags r:id="rId7"/>
            </p:custDataLst>
          </p:nvPr>
        </p:nvSpPr>
        <p:spPr>
          <a:xfrm>
            <a:off x="3455768" y="2583207"/>
            <a:ext cx="2138363" cy="322396"/>
          </a:xfrm>
          <a:prstGeom prst="rect">
            <a:avLst/>
          </a:prstGeom>
          <a:noFill/>
        </p:spPr>
        <p:txBody>
          <a:bodyPr wrap="square" lIns="68580" tIns="34290" rIns="6858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sz="1500" b="1" spc="300">
                <a:solidFill>
                  <a:schemeClr val="tx1">
                    <a:lumMod val="75000"/>
                    <a:lumOff val="25000"/>
                  </a:schemeClr>
                </a:solidFill>
                <a:uFillTx/>
                <a:latin typeface="Arial" panose="020B0604020202020204" pitchFamily="34" charset="0"/>
                <a:sym typeface="Arial" panose="020B0604020202020204" pitchFamily="34" charset="0"/>
              </a:rPr>
              <a:t>实践操作能力群</a:t>
            </a:r>
            <a:endParaRPr lang="zh-CN" altLang="en-US" sz="1500" b="1" spc="300">
              <a:solidFill>
                <a:schemeClr val="tx1">
                  <a:lumMod val="75000"/>
                  <a:lumOff val="25000"/>
                </a:schemeClr>
              </a:solidFill>
              <a:uFillTx/>
              <a:latin typeface="Arial" panose="020B0604020202020204" pitchFamily="34" charset="0"/>
              <a:sym typeface="Arial" panose="020B0604020202020204" pitchFamily="34" charset="0"/>
            </a:endParaRPr>
          </a:p>
        </p:txBody>
      </p:sp>
      <p:grpSp>
        <p:nvGrpSpPr>
          <p:cNvPr id="41" name="组合 40"/>
          <p:cNvGrpSpPr/>
          <p:nvPr/>
        </p:nvGrpSpPr>
        <p:grpSpPr>
          <a:xfrm>
            <a:off x="6103559" y="2293329"/>
            <a:ext cx="2489835" cy="1483043"/>
            <a:chOff x="9612" y="3611"/>
            <a:chExt cx="3921" cy="2336"/>
          </a:xfrm>
        </p:grpSpPr>
        <p:sp>
          <p:nvSpPr>
            <p:cNvPr id="3" name="矩形 2"/>
            <p:cNvSpPr/>
            <p:nvPr>
              <p:custDataLst>
                <p:tags r:id="rId8"/>
              </p:custDataLst>
            </p:nvPr>
          </p:nvSpPr>
          <p:spPr>
            <a:xfrm>
              <a:off x="9612" y="3611"/>
              <a:ext cx="3921" cy="2336"/>
            </a:xfrm>
            <a:prstGeom prst="rect">
              <a:avLst/>
            </a:prstGeom>
            <a:solidFill>
              <a:schemeClr val="bg2"/>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endParaRPr kumimoji="1" lang="zh-CN" altLang="en-US" sz="12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 name="文本框 4"/>
            <p:cNvSpPr txBox="1"/>
            <p:nvPr>
              <p:custDataLst>
                <p:tags r:id="rId9"/>
              </p:custDataLst>
            </p:nvPr>
          </p:nvSpPr>
          <p:spPr>
            <a:xfrm>
              <a:off x="9894" y="4793"/>
              <a:ext cx="3504" cy="1032"/>
            </a:xfrm>
            <a:prstGeom prst="rect">
              <a:avLst/>
            </a:prstGeom>
            <a:noFill/>
          </p:spPr>
          <p:txBody>
            <a:bodyPr wrap="square" lIns="68580" tIns="0" rIns="68580" bIns="34290" rtlCol="0">
              <a:noAutofit/>
            </a:bodyPr>
            <a:lstStyle>
              <a:defPPr>
                <a:defRPr lang="zh-CN"/>
              </a:defPPr>
              <a:lvl1pPr fontAlgn="auto">
                <a:lnSpc>
                  <a:spcPct val="130000"/>
                </a:lnSpc>
                <a:spcAft>
                  <a:spcPts val="1000"/>
                </a:spcAft>
                <a:defRPr sz="1600" spc="150"/>
              </a:lvl1pPr>
            </a:lstStyle>
            <a:p>
              <a:pPr lvl="0" algn="l">
                <a:lnSpc>
                  <a:spcPct val="120000"/>
                </a:lnSpc>
                <a:spcAft>
                  <a:spcPts val="0"/>
                </a:spcAft>
              </a:pPr>
              <a:r>
                <a:rPr lang="zh-CN" altLang="en-US" sz="11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形象思维、抽象思维、归纳概括、演绎推理、批判性思维、辩证思维等。</a:t>
              </a:r>
              <a:endParaRPr lang="zh-CN" altLang="en-US" sz="11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10"/>
              </p:custDataLst>
            </p:nvPr>
          </p:nvSpPr>
          <p:spPr>
            <a:xfrm>
              <a:off x="10165" y="3738"/>
              <a:ext cx="3368" cy="508"/>
            </a:xfrm>
            <a:prstGeom prst="rect">
              <a:avLst/>
            </a:prstGeom>
            <a:noFill/>
          </p:spPr>
          <p:txBody>
            <a:bodyPr wrap="square" lIns="68580" tIns="34290" rIns="6858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sz="1500" b="1" spc="300">
                  <a:solidFill>
                    <a:schemeClr val="tx1">
                      <a:lumMod val="75000"/>
                      <a:lumOff val="25000"/>
                    </a:schemeClr>
                  </a:solidFill>
                  <a:uFillTx/>
                  <a:latin typeface="Arial" panose="020B0604020202020204" pitchFamily="34" charset="0"/>
                  <a:sym typeface="Arial" panose="020B0604020202020204" pitchFamily="34" charset="0"/>
                </a:rPr>
                <a:t>思维认知能力群</a:t>
              </a:r>
              <a:endParaRPr lang="zh-CN" altLang="en-US" sz="1500" b="1" spc="300">
                <a:solidFill>
                  <a:schemeClr val="tx1">
                    <a:lumMod val="75000"/>
                    <a:lumOff val="25000"/>
                  </a:schemeClr>
                </a:solidFill>
                <a:uFillTx/>
                <a:latin typeface="Arial" panose="020B0604020202020204" pitchFamily="34" charset="0"/>
                <a:sym typeface="Arial" panose="020B0604020202020204" pitchFamily="34" charset="0"/>
              </a:endParaRPr>
            </a:p>
          </p:txBody>
        </p:sp>
      </p:grpSp>
      <p:sp>
        <p:nvSpPr>
          <p:cNvPr id="10" name="文本框 9"/>
          <p:cNvSpPr txBox="1"/>
          <p:nvPr>
            <p:custDataLst>
              <p:tags r:id="rId11"/>
            </p:custDataLst>
          </p:nvPr>
        </p:nvSpPr>
        <p:spPr>
          <a:xfrm>
            <a:off x="4418269" y="1834680"/>
            <a:ext cx="351949" cy="392415"/>
          </a:xfrm>
          <a:prstGeom prst="rect">
            <a:avLst/>
          </a:prstGeom>
          <a:noFill/>
        </p:spPr>
        <p:txBody>
          <a:bodyPr wrap="square" lIns="68580" tIns="34290" rIns="68580" bIns="34290" rtlCol="0">
            <a:noAutofit/>
          </a:bodyPr>
          <a:lstStyle/>
          <a:p>
            <a:pPr algn="ctr">
              <a:lnSpc>
                <a:spcPct val="120000"/>
              </a:lnSpc>
            </a:pPr>
            <a:r>
              <a:rPr lang="en-US" altLang="zh-CN" sz="2400" b="1"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rPr>
              <a:t>B</a:t>
            </a:r>
            <a:endParaRPr lang="en-US" altLang="zh-CN" sz="2400" b="1" dirty="0">
              <a:solidFill>
                <a:schemeClr val="bg1">
                  <a:lumMod val="50000"/>
                </a:schemeClr>
              </a:solidFill>
              <a:latin typeface="Arial" panose="020B0604020202020204" pitchFamily="34" charset="0"/>
              <a:ea typeface="微软雅黑" panose="020B0503020204020204" charset="-122"/>
              <a:sym typeface="Arial" panose="020B0604020202020204" pitchFamily="34" charset="0"/>
            </a:endParaRPr>
          </a:p>
        </p:txBody>
      </p:sp>
      <p:grpSp>
        <p:nvGrpSpPr>
          <p:cNvPr id="26" name="组合 25"/>
          <p:cNvGrpSpPr/>
          <p:nvPr/>
        </p:nvGrpSpPr>
        <p:grpSpPr>
          <a:xfrm>
            <a:off x="3321050" y="2293435"/>
            <a:ext cx="2489200" cy="1483360"/>
            <a:chOff x="5165" y="3611"/>
            <a:chExt cx="3920" cy="2336"/>
          </a:xfrm>
        </p:grpSpPr>
        <p:sp>
          <p:nvSpPr>
            <p:cNvPr id="13" name="矩形 12"/>
            <p:cNvSpPr/>
            <p:nvPr>
              <p:custDataLst>
                <p:tags r:id="rId12"/>
              </p:custDataLst>
            </p:nvPr>
          </p:nvSpPr>
          <p:spPr>
            <a:xfrm>
              <a:off x="5165" y="3611"/>
              <a:ext cx="3921" cy="2336"/>
            </a:xfrm>
            <a:prstGeom prst="rect">
              <a:avLst/>
            </a:prstGeom>
            <a:solidFill>
              <a:schemeClr val="bg2"/>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endParaRPr kumimoji="1" lang="zh-CN" altLang="en-US" sz="12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13"/>
              </p:custDataLst>
            </p:nvPr>
          </p:nvSpPr>
          <p:spPr>
            <a:xfrm>
              <a:off x="5642" y="4793"/>
              <a:ext cx="3368" cy="828"/>
            </a:xfrm>
            <a:prstGeom prst="rect">
              <a:avLst/>
            </a:prstGeom>
            <a:noFill/>
          </p:spPr>
          <p:txBody>
            <a:bodyPr wrap="square" lIns="68580" tIns="0" rIns="68580" bIns="34290" rtlCol="0">
              <a:normAutofit/>
            </a:bodyPr>
            <a:lstStyle>
              <a:defPPr>
                <a:defRPr lang="zh-CN"/>
              </a:defPPr>
              <a:lvl1pPr fontAlgn="auto">
                <a:lnSpc>
                  <a:spcPct val="130000"/>
                </a:lnSpc>
                <a:spcAft>
                  <a:spcPts val="1000"/>
                </a:spcAft>
                <a:defRPr sz="1600" spc="150"/>
              </a:lvl1pPr>
            </a:lstStyle>
            <a:p>
              <a:pPr lvl="0" algn="l">
                <a:lnSpc>
                  <a:spcPct val="120000"/>
                </a:lnSpc>
                <a:spcAft>
                  <a:spcPts val="0"/>
                </a:spcAft>
              </a:pPr>
              <a:r>
                <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实验设计、数据处理、信息转化、语言表达等</a:t>
              </a:r>
              <a:endPar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14"/>
              </p:custDataLst>
            </p:nvPr>
          </p:nvSpPr>
          <p:spPr>
            <a:xfrm>
              <a:off x="5668" y="3877"/>
              <a:ext cx="3368" cy="508"/>
            </a:xfrm>
            <a:prstGeom prst="rect">
              <a:avLst/>
            </a:prstGeom>
            <a:noFill/>
          </p:spPr>
          <p:txBody>
            <a:bodyPr wrap="square" lIns="68580" tIns="34290" rIns="6858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sz="1500" b="1" spc="300">
                  <a:solidFill>
                    <a:schemeClr val="tx1">
                      <a:lumMod val="75000"/>
                      <a:lumOff val="25000"/>
                    </a:schemeClr>
                  </a:solidFill>
                  <a:uFillTx/>
                  <a:latin typeface="Arial" panose="020B0604020202020204" pitchFamily="34" charset="0"/>
                  <a:sym typeface="Arial" panose="020B0604020202020204" pitchFamily="34" charset="0"/>
                </a:rPr>
                <a:t>实践操作能力群</a:t>
              </a:r>
              <a:endParaRPr lang="zh-CN" altLang="en-US" sz="1500" b="1" spc="300">
                <a:solidFill>
                  <a:schemeClr val="tx1">
                    <a:lumMod val="75000"/>
                    <a:lumOff val="25000"/>
                  </a:schemeClr>
                </a:solidFill>
                <a:uFillTx/>
                <a:latin typeface="Arial" panose="020B0604020202020204" pitchFamily="34" charset="0"/>
                <a:sym typeface="Arial" panose="020B0604020202020204" pitchFamily="34" charset="0"/>
              </a:endParaRPr>
            </a:p>
          </p:txBody>
        </p:sp>
      </p:grpSp>
      <p:sp>
        <p:nvSpPr>
          <p:cNvPr id="14" name="矩形 13"/>
          <p:cNvSpPr/>
          <p:nvPr>
            <p:custDataLst>
              <p:tags r:id="rId15"/>
            </p:custDataLst>
          </p:nvPr>
        </p:nvSpPr>
        <p:spPr>
          <a:xfrm>
            <a:off x="534133" y="2313014"/>
            <a:ext cx="2489835" cy="1483043"/>
          </a:xfrm>
          <a:prstGeom prst="rect">
            <a:avLst/>
          </a:prstGeom>
          <a:solidFill>
            <a:schemeClr val="bg2"/>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endParaRPr kumimoji="1" lang="zh-CN" altLang="en-US" sz="12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16"/>
            </p:custDataLst>
          </p:nvPr>
        </p:nvSpPr>
        <p:spPr>
          <a:xfrm>
            <a:off x="1633159" y="1834680"/>
            <a:ext cx="351949" cy="392415"/>
          </a:xfrm>
          <a:prstGeom prst="rect">
            <a:avLst/>
          </a:prstGeom>
          <a:noFill/>
        </p:spPr>
        <p:txBody>
          <a:bodyPr wrap="square" lIns="68580" tIns="34290" rIns="68580" bIns="34290" rtlCol="0">
            <a:noAutofit/>
          </a:bodyPr>
          <a:lstStyle/>
          <a:p>
            <a:pPr algn="ctr">
              <a:lnSpc>
                <a:spcPct val="120000"/>
              </a:lnSpc>
            </a:pPr>
            <a:r>
              <a:rPr lang="en-US" altLang="zh-CN" sz="2400" b="1" dirty="0">
                <a:gradFill>
                  <a:gsLst>
                    <a:gs pos="0">
                      <a:srgbClr val="7B32B2"/>
                    </a:gs>
                    <a:gs pos="100000">
                      <a:srgbClr val="401A5D"/>
                    </a:gs>
                  </a:gsLst>
                  <a:lin scaled="0"/>
                </a:gradFill>
                <a:latin typeface="Arial" panose="020B0604020202020204" pitchFamily="34" charset="0"/>
                <a:ea typeface="微软雅黑" panose="020B0503020204020204" charset="-122"/>
                <a:sym typeface="Arial" panose="020B0604020202020204" pitchFamily="34" charset="0"/>
              </a:rPr>
              <a:t>A</a:t>
            </a:r>
            <a:endParaRPr lang="en-US" altLang="zh-CN" sz="2400" b="1" dirty="0">
              <a:gradFill>
                <a:gsLst>
                  <a:gs pos="0">
                    <a:srgbClr val="7B32B2"/>
                  </a:gs>
                  <a:gs pos="100000">
                    <a:srgbClr val="401A5D"/>
                  </a:gs>
                </a:gsLst>
                <a:lin scaled="0"/>
              </a:gradFill>
              <a:latin typeface="Arial" panose="020B0604020202020204" pitchFamily="34" charset="0"/>
              <a:ea typeface="微软雅黑" panose="020B0503020204020204" charset="-122"/>
              <a:sym typeface="Arial" panose="020B0604020202020204" pitchFamily="34" charset="0"/>
            </a:endParaRPr>
          </a:p>
        </p:txBody>
      </p:sp>
      <p:sp>
        <p:nvSpPr>
          <p:cNvPr id="18" name="文本框 17"/>
          <p:cNvSpPr txBox="1"/>
          <p:nvPr>
            <p:custDataLst>
              <p:tags r:id="rId17"/>
            </p:custDataLst>
          </p:nvPr>
        </p:nvSpPr>
        <p:spPr>
          <a:xfrm>
            <a:off x="7172899" y="1832775"/>
            <a:ext cx="351949" cy="392415"/>
          </a:xfrm>
          <a:prstGeom prst="rect">
            <a:avLst/>
          </a:prstGeom>
          <a:noFill/>
        </p:spPr>
        <p:txBody>
          <a:bodyPr wrap="square" lIns="68580" tIns="34290" rIns="68580" bIns="34290" rtlCol="0">
            <a:noAutofit/>
          </a:bodyPr>
          <a:lstStyle/>
          <a:p>
            <a:pPr algn="ctr">
              <a:lnSpc>
                <a:spcPct val="120000"/>
              </a:lnSpc>
            </a:pPr>
            <a:r>
              <a:rPr lang="en-US" altLang="zh-CN" sz="2400" b="1" dirty="0">
                <a:solidFill>
                  <a:srgbClr val="00B0F0"/>
                </a:solidFill>
                <a:latin typeface="Arial" panose="020B0604020202020204" pitchFamily="34" charset="0"/>
                <a:ea typeface="微软雅黑" panose="020B0503020204020204" charset="-122"/>
                <a:sym typeface="Arial" panose="020B0604020202020204" pitchFamily="34" charset="0"/>
              </a:rPr>
              <a:t>C</a:t>
            </a:r>
            <a:endParaRPr lang="en-US" altLang="zh-CN" sz="2400" b="1" dirty="0">
              <a:solidFill>
                <a:srgbClr val="00B0F0"/>
              </a:solidFill>
              <a:latin typeface="Arial" panose="020B0604020202020204" pitchFamily="34" charset="0"/>
              <a:ea typeface="微软雅黑" panose="020B0503020204020204" charset="-122"/>
              <a:sym typeface="Arial" panose="020B0604020202020204" pitchFamily="34" charset="0"/>
            </a:endParaRPr>
          </a:p>
        </p:txBody>
      </p:sp>
      <p:sp>
        <p:nvSpPr>
          <p:cNvPr id="23" name="文本框 22"/>
          <p:cNvSpPr txBox="1"/>
          <p:nvPr>
            <p:custDataLst>
              <p:tags r:id="rId18"/>
            </p:custDataLst>
          </p:nvPr>
        </p:nvSpPr>
        <p:spPr>
          <a:xfrm>
            <a:off x="560705" y="2917005"/>
            <a:ext cx="2463165" cy="701040"/>
          </a:xfrm>
          <a:prstGeom prst="rect">
            <a:avLst/>
          </a:prstGeom>
          <a:noFill/>
        </p:spPr>
        <p:txBody>
          <a:bodyPr wrap="square" lIns="68580" tIns="0" rIns="68580" bIns="34290" rtlCol="0">
            <a:normAutofit/>
          </a:bodyPr>
          <a:lstStyle>
            <a:defPPr>
              <a:defRPr lang="zh-CN"/>
            </a:defPPr>
            <a:lvl1pPr fontAlgn="auto">
              <a:lnSpc>
                <a:spcPct val="130000"/>
              </a:lnSpc>
              <a:spcAft>
                <a:spcPts val="1000"/>
              </a:spcAft>
              <a:defRPr sz="1600" spc="150"/>
            </a:lvl1pPr>
          </a:lstStyle>
          <a:p>
            <a:pPr lvl="0" algn="l">
              <a:lnSpc>
                <a:spcPct val="120000"/>
              </a:lnSpc>
              <a:spcAft>
                <a:spcPts val="0"/>
              </a:spcAft>
              <a:buClrTx/>
              <a:buSzTx/>
              <a:buFontTx/>
            </a:pPr>
            <a:r>
              <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语言解码、符号理解、阅读理解、信息搜索、信息整理等。</a:t>
            </a:r>
            <a:endPar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24" name="文本框 23"/>
          <p:cNvSpPr txBox="1"/>
          <p:nvPr>
            <p:custDataLst>
              <p:tags r:id="rId19"/>
            </p:custDataLst>
          </p:nvPr>
        </p:nvSpPr>
        <p:spPr>
          <a:xfrm>
            <a:off x="858520" y="2304230"/>
            <a:ext cx="2157730" cy="429895"/>
          </a:xfrm>
          <a:prstGeom prst="rect">
            <a:avLst/>
          </a:prstGeom>
          <a:noFill/>
        </p:spPr>
        <p:txBody>
          <a:bodyPr wrap="square" lIns="68580" tIns="34290" rIns="6858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sz="1500" b="1" spc="300">
                <a:solidFill>
                  <a:schemeClr val="tx1">
                    <a:lumMod val="75000"/>
                    <a:lumOff val="25000"/>
                  </a:schemeClr>
                </a:solidFill>
                <a:uFillTx/>
                <a:latin typeface="Arial" panose="020B0604020202020204" pitchFamily="34" charset="0"/>
                <a:sym typeface="Arial" panose="020B0604020202020204" pitchFamily="34" charset="0"/>
              </a:rPr>
              <a:t>知识获取能力群</a:t>
            </a:r>
            <a:endParaRPr lang="zh-CN" altLang="en-US" sz="1500" b="1" spc="300">
              <a:solidFill>
                <a:schemeClr val="tx1">
                  <a:lumMod val="75000"/>
                  <a:lumOff val="25000"/>
                </a:schemeClr>
              </a:solidFill>
              <a:uFillTx/>
              <a:latin typeface="Arial" panose="020B0604020202020204" pitchFamily="34" charset="0"/>
              <a:sym typeface="Arial" panose="020B0604020202020204" pitchFamily="34" charset="0"/>
            </a:endParaRPr>
          </a:p>
        </p:txBody>
      </p:sp>
      <p:sp>
        <p:nvSpPr>
          <p:cNvPr id="25" name="文本框 24"/>
          <p:cNvSpPr txBox="1"/>
          <p:nvPr/>
        </p:nvSpPr>
        <p:spPr>
          <a:xfrm>
            <a:off x="577215" y="4105725"/>
            <a:ext cx="7819390" cy="306705"/>
          </a:xfrm>
          <a:prstGeom prst="rect">
            <a:avLst/>
          </a:prstGeom>
          <a:noFill/>
        </p:spPr>
        <p:txBody>
          <a:bodyPr wrap="square" rtlCol="0">
            <a:spAutoFit/>
          </a:bodyPr>
          <a:lstStyle/>
          <a:p>
            <a:r>
              <a:rPr lang="zh-CN" altLang="en-US" b="1"/>
              <a:t>关键能力：</a:t>
            </a:r>
            <a:r>
              <a:rPr lang="zh-CN" altLang="en-US"/>
              <a:t>学生搜索问题情境时，高质量地认识问题、分析问题、解决问题所必须具备的能力。</a:t>
            </a:r>
            <a:endParaRPr lang="zh-CN" altLang="en-US"/>
          </a:p>
        </p:txBody>
      </p:sp>
      <p:grpSp>
        <p:nvGrpSpPr>
          <p:cNvPr id="40" name="组合 39"/>
          <p:cNvGrpSpPr/>
          <p:nvPr/>
        </p:nvGrpSpPr>
        <p:grpSpPr>
          <a:xfrm>
            <a:off x="550545" y="2284545"/>
            <a:ext cx="2489200" cy="1492250"/>
            <a:chOff x="867" y="3597"/>
            <a:chExt cx="3920" cy="2350"/>
          </a:xfrm>
        </p:grpSpPr>
        <p:sp>
          <p:nvSpPr>
            <p:cNvPr id="30" name="矩形 29"/>
            <p:cNvSpPr/>
            <p:nvPr>
              <p:custDataLst>
                <p:tags r:id="rId20"/>
              </p:custDataLst>
            </p:nvPr>
          </p:nvSpPr>
          <p:spPr>
            <a:xfrm>
              <a:off x="867" y="3611"/>
              <a:ext cx="3921" cy="2336"/>
            </a:xfrm>
            <a:prstGeom prst="rect">
              <a:avLst/>
            </a:prstGeom>
            <a:solidFill>
              <a:schemeClr val="bg2"/>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endParaRPr kumimoji="1" lang="zh-CN" altLang="en-US" sz="12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21"/>
              </p:custDataLst>
            </p:nvPr>
          </p:nvSpPr>
          <p:spPr>
            <a:xfrm>
              <a:off x="909" y="4562"/>
              <a:ext cx="3879" cy="1104"/>
            </a:xfrm>
            <a:prstGeom prst="rect">
              <a:avLst/>
            </a:prstGeom>
            <a:noFill/>
          </p:spPr>
          <p:txBody>
            <a:bodyPr wrap="square" lIns="68580" tIns="0" rIns="68580" bIns="34290" rtlCol="0">
              <a:normAutofit/>
            </a:bodyPr>
            <a:lstStyle>
              <a:defPPr>
                <a:defRPr lang="zh-CN"/>
              </a:defPPr>
              <a:lvl1pPr fontAlgn="auto">
                <a:lnSpc>
                  <a:spcPct val="130000"/>
                </a:lnSpc>
                <a:spcAft>
                  <a:spcPts val="1000"/>
                </a:spcAft>
                <a:defRPr sz="1600" spc="150"/>
              </a:lvl1pPr>
            </a:lstStyle>
            <a:p>
              <a:pPr lvl="0" algn="l">
                <a:lnSpc>
                  <a:spcPct val="120000"/>
                </a:lnSpc>
                <a:spcAft>
                  <a:spcPts val="0"/>
                </a:spcAft>
                <a:buClrTx/>
                <a:buSzTx/>
                <a:buFontTx/>
              </a:pPr>
              <a:r>
                <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rPr>
                <a:t>语言解码、符号理解、阅读理解、信息搜索、信息整理等。</a:t>
              </a:r>
              <a:endParaRPr lang="zh-CN" altLang="en-US" sz="1200">
                <a:solidFill>
                  <a:schemeClr val="tx1">
                    <a:lumMod val="50000"/>
                    <a:lumOff val="50000"/>
                  </a:schemeClr>
                </a:solidFill>
                <a:uFillTx/>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22"/>
              </p:custDataLst>
            </p:nvPr>
          </p:nvSpPr>
          <p:spPr>
            <a:xfrm>
              <a:off x="1378" y="3597"/>
              <a:ext cx="3398" cy="677"/>
            </a:xfrm>
            <a:prstGeom prst="rect">
              <a:avLst/>
            </a:prstGeom>
            <a:noFill/>
          </p:spPr>
          <p:txBody>
            <a:bodyPr wrap="square" lIns="68580" tIns="34290" rIns="68580" bIns="0" rtlCol="0" anchor="b">
              <a:norm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sz="1500" b="1" spc="300">
                  <a:solidFill>
                    <a:schemeClr val="tx1">
                      <a:lumMod val="75000"/>
                      <a:lumOff val="25000"/>
                    </a:schemeClr>
                  </a:solidFill>
                  <a:uFillTx/>
                  <a:latin typeface="Arial" panose="020B0604020202020204" pitchFamily="34" charset="0"/>
                  <a:sym typeface="Arial" panose="020B0604020202020204" pitchFamily="34" charset="0"/>
                </a:rPr>
                <a:t>知识获取能力群</a:t>
              </a:r>
              <a:endParaRPr lang="zh-CN" altLang="en-US" sz="1500" b="1" spc="300">
                <a:solidFill>
                  <a:schemeClr val="tx1">
                    <a:lumMod val="75000"/>
                    <a:lumOff val="25000"/>
                  </a:schemeClr>
                </a:solidFill>
                <a:uFillTx/>
                <a:latin typeface="Arial" panose="020B0604020202020204" pitchFamily="34" charset="0"/>
                <a:sym typeface="Arial" panose="020B0604020202020204" pitchFamily="34" charset="0"/>
              </a:endParaRPr>
            </a:p>
          </p:txBody>
        </p:sp>
      </p:grpSp>
      <p:sp>
        <p:nvSpPr>
          <p:cNvPr id="43" name="文本框 42"/>
          <p:cNvSpPr txBox="1"/>
          <p:nvPr/>
        </p:nvSpPr>
        <p:spPr>
          <a:xfrm>
            <a:off x="534035" y="538295"/>
            <a:ext cx="506095" cy="1835785"/>
          </a:xfrm>
          <a:prstGeom prst="rect">
            <a:avLst/>
          </a:prstGeom>
          <a:noFill/>
        </p:spPr>
        <p:txBody>
          <a:bodyPr vert="eaVert" wrap="square" lIns="68580" tIns="34290" rIns="68580" bIns="34290" rtlCol="0">
            <a:spAutoFit/>
          </a:bodyPr>
          <a:lstStyle/>
          <a:p>
            <a:pPr>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关键能力</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cxnSp>
        <p:nvCxnSpPr>
          <p:cNvPr id="4" name="直接连接符 3"/>
          <p:cNvCxnSpPr/>
          <p:nvPr/>
        </p:nvCxnSpPr>
        <p:spPr>
          <a:xfrm>
            <a:off x="1290955" y="1375225"/>
            <a:ext cx="691007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134110" y="1297120"/>
            <a:ext cx="156845" cy="15684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8195310" y="1297120"/>
            <a:ext cx="156845" cy="15684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椭圆 43"/>
          <p:cNvSpPr/>
          <p:nvPr/>
        </p:nvSpPr>
        <p:spPr>
          <a:xfrm>
            <a:off x="6936105" y="1251400"/>
            <a:ext cx="233045" cy="233045"/>
          </a:xfrm>
          <a:prstGeom prst="ellipse">
            <a:avLst/>
          </a:prstGeom>
          <a:solidFill>
            <a:srgbClr val="D3DBD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椭圆 52"/>
          <p:cNvSpPr/>
          <p:nvPr/>
        </p:nvSpPr>
        <p:spPr>
          <a:xfrm>
            <a:off x="2439670" y="1251400"/>
            <a:ext cx="233045" cy="233045"/>
          </a:xfrm>
          <a:prstGeom prst="ellipse">
            <a:avLst/>
          </a:prstGeom>
          <a:solidFill>
            <a:srgbClr val="D3DBD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文本框 44"/>
          <p:cNvSpPr txBox="1"/>
          <p:nvPr>
            <p:custDataLst>
              <p:tags r:id="rId1"/>
            </p:custDataLst>
          </p:nvPr>
        </p:nvSpPr>
        <p:spPr>
          <a:xfrm>
            <a:off x="717321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C</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2"/>
            </p:custDataLst>
          </p:nvPr>
        </p:nvSpPr>
        <p:spPr>
          <a:xfrm>
            <a:off x="152552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A</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3"/>
            </p:custDataLst>
          </p:nvPr>
        </p:nvSpPr>
        <p:spPr>
          <a:xfrm>
            <a:off x="4349689"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B</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cxnSp>
        <p:nvCxnSpPr>
          <p:cNvPr id="4" name="直接连接符 3"/>
          <p:cNvCxnSpPr/>
          <p:nvPr/>
        </p:nvCxnSpPr>
        <p:spPr>
          <a:xfrm>
            <a:off x="1290955" y="1375225"/>
            <a:ext cx="691007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1134110" y="1297120"/>
            <a:ext cx="156845" cy="15684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椭圆 18"/>
          <p:cNvSpPr/>
          <p:nvPr/>
        </p:nvSpPr>
        <p:spPr>
          <a:xfrm>
            <a:off x="8195310" y="1297120"/>
            <a:ext cx="156845" cy="15684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椭圆 43"/>
          <p:cNvSpPr/>
          <p:nvPr/>
        </p:nvSpPr>
        <p:spPr>
          <a:xfrm>
            <a:off x="6936105" y="1251400"/>
            <a:ext cx="233045" cy="233045"/>
          </a:xfrm>
          <a:prstGeom prst="ellipse">
            <a:avLst/>
          </a:prstGeom>
          <a:solidFill>
            <a:srgbClr val="D3DBD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椭圆 52"/>
          <p:cNvSpPr/>
          <p:nvPr/>
        </p:nvSpPr>
        <p:spPr>
          <a:xfrm>
            <a:off x="2439670" y="1251400"/>
            <a:ext cx="233045" cy="233045"/>
          </a:xfrm>
          <a:prstGeom prst="ellipse">
            <a:avLst/>
          </a:prstGeom>
          <a:solidFill>
            <a:srgbClr val="D3DBDB"/>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5" name="组合 34"/>
          <p:cNvGrpSpPr/>
          <p:nvPr/>
        </p:nvGrpSpPr>
        <p:grpSpPr>
          <a:xfrm>
            <a:off x="1040131" y="887704"/>
            <a:ext cx="7271861" cy="3906202"/>
            <a:chOff x="1552" y="1848"/>
            <a:chExt cx="15269" cy="8202"/>
          </a:xfrm>
        </p:grpSpPr>
        <p:pic>
          <p:nvPicPr>
            <p:cNvPr id="36" name="图片 35"/>
            <p:cNvPicPr>
              <a:picLocks noChangeAspect="1"/>
            </p:cNvPicPr>
            <p:nvPr>
              <p:custDataLst>
                <p:tags r:id="rId4"/>
              </p:custDataLst>
            </p:nvPr>
          </p:nvPicPr>
          <p:blipFill>
            <a:blip r:embed="rId5">
              <a:lum bright="-6000" contrast="36000"/>
            </a:blip>
            <a:srcRect l="4161" t="15515" r="7082"/>
            <a:stretch>
              <a:fillRect/>
            </a:stretch>
          </p:blipFill>
          <p:spPr>
            <a:xfrm>
              <a:off x="1552" y="3233"/>
              <a:ext cx="6686" cy="6817"/>
            </a:xfrm>
            <a:prstGeom prst="rect">
              <a:avLst/>
            </a:prstGeom>
          </p:spPr>
        </p:pic>
        <p:sp>
          <p:nvSpPr>
            <p:cNvPr id="38" name="文本框 3"/>
            <p:cNvSpPr txBox="1"/>
            <p:nvPr/>
          </p:nvSpPr>
          <p:spPr>
            <a:xfrm>
              <a:off x="11216" y="1848"/>
              <a:ext cx="4936" cy="773"/>
            </a:xfrm>
            <a:prstGeom prst="rect">
              <a:avLst/>
            </a:prstGeom>
            <a:noFill/>
          </p:spPr>
          <p:txBody>
            <a:bodyPr wrap="square" rtlCol="0">
              <a:spAutoFit/>
            </a:bodyPr>
            <a:lstStyle/>
            <a:p>
              <a:pPr algn="ctr"/>
              <a:r>
                <a:rPr lang="zh-CN" altLang="en-US" sz="1800" b="1" dirty="0">
                  <a:latin typeface="微软雅黑" panose="020B0503020204020204" charset="-122"/>
                  <a:ea typeface="微软雅黑" panose="020B0503020204020204" charset="-122"/>
                </a:rPr>
                <a:t>化学</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sym typeface="+mn-ea"/>
                </a:rPr>
                <a:t>学科核心素养</a:t>
              </a:r>
              <a:r>
                <a:rPr lang="en-US" altLang="zh-CN" sz="1800" b="1" dirty="0">
                  <a:latin typeface="微软雅黑" panose="020B0503020204020204" charset="-122"/>
                  <a:ea typeface="微软雅黑" panose="020B0503020204020204" charset="-122"/>
                </a:rPr>
                <a:t>”</a:t>
              </a:r>
              <a:endParaRPr lang="zh-CN" altLang="en-US" sz="1800" b="1" dirty="0">
                <a:latin typeface="微软雅黑" panose="020B0503020204020204" charset="-122"/>
                <a:ea typeface="微软雅黑" panose="020B0503020204020204" charset="-122"/>
              </a:endParaRPr>
            </a:p>
          </p:txBody>
        </p:sp>
        <p:pic>
          <p:nvPicPr>
            <p:cNvPr id="37" name="图片 36" descr="]}}O)AS2(}_3]KJIDSM@4M2"/>
            <p:cNvPicPr preferRelativeResize="0">
              <a:picLocks noChangeAspect="1"/>
            </p:cNvPicPr>
            <p:nvPr/>
          </p:nvPicPr>
          <p:blipFill>
            <a:blip r:embed="rId6">
              <a:lum bright="-18000" contrast="36000"/>
            </a:blip>
            <a:stretch>
              <a:fillRect/>
            </a:stretch>
          </p:blipFill>
          <p:spPr>
            <a:xfrm>
              <a:off x="10704" y="3074"/>
              <a:ext cx="6117" cy="6678"/>
            </a:xfrm>
            <a:prstGeom prst="rect">
              <a:avLst/>
            </a:prstGeom>
            <a:noFill/>
            <a:ln>
              <a:noFill/>
            </a:ln>
          </p:spPr>
        </p:pic>
        <p:sp>
          <p:nvSpPr>
            <p:cNvPr id="39" name="文本框 5"/>
            <p:cNvSpPr txBox="1"/>
            <p:nvPr/>
          </p:nvSpPr>
          <p:spPr>
            <a:xfrm>
              <a:off x="2291" y="1872"/>
              <a:ext cx="4411" cy="773"/>
            </a:xfrm>
            <a:prstGeom prst="rect">
              <a:avLst/>
            </a:prstGeom>
            <a:noFill/>
          </p:spPr>
          <p:txBody>
            <a:bodyPr wrap="square" rtlCol="0">
              <a:spAutoFit/>
            </a:bodyPr>
            <a:lstStyle/>
            <a:p>
              <a:pPr algn="ctr"/>
              <a:r>
                <a:rPr lang="zh-CN" altLang="en-US" sz="1800" b="1" dirty="0">
                  <a:latin typeface="微软雅黑" panose="020B0503020204020204" charset="-122"/>
                  <a:ea typeface="微软雅黑" panose="020B0503020204020204" charset="-122"/>
                </a:rPr>
                <a:t>中国版</a:t>
              </a:r>
              <a:r>
                <a:rPr lang="en-US" altLang="zh-CN" sz="18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sym typeface="+mn-ea"/>
                </a:rPr>
                <a:t>核心素养</a:t>
              </a:r>
              <a:r>
                <a:rPr lang="en-US" altLang="zh-CN" sz="1800" b="1" dirty="0">
                  <a:latin typeface="微软雅黑" panose="020B0503020204020204" charset="-122"/>
                  <a:ea typeface="微软雅黑" panose="020B0503020204020204" charset="-122"/>
                </a:rPr>
                <a:t>”</a:t>
              </a:r>
              <a:endParaRPr lang="zh-CN" altLang="en-US" sz="1800" b="1" dirty="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文本框 44"/>
          <p:cNvSpPr txBox="1"/>
          <p:nvPr>
            <p:custDataLst>
              <p:tags r:id="rId1"/>
            </p:custDataLst>
          </p:nvPr>
        </p:nvSpPr>
        <p:spPr>
          <a:xfrm>
            <a:off x="717321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C</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2"/>
            </p:custDataLst>
          </p:nvPr>
        </p:nvSpPr>
        <p:spPr>
          <a:xfrm>
            <a:off x="152552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A</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3"/>
            </p:custDataLst>
          </p:nvPr>
        </p:nvSpPr>
        <p:spPr>
          <a:xfrm>
            <a:off x="4349689"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B</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4"/>
            </p:custDataLst>
          </p:nvPr>
        </p:nvSpPr>
        <p:spPr>
          <a:xfrm>
            <a:off x="4100901" y="2359250"/>
            <a:ext cx="918102" cy="918102"/>
          </a:xfrm>
          <a:prstGeom prst="ellips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algn="ctr"/>
            <a:endParaRPr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7" name="文本框 5"/>
          <p:cNvSpPr txBox="1"/>
          <p:nvPr>
            <p:custDataLst>
              <p:tags r:id="rId5"/>
            </p:custDataLst>
          </p:nvPr>
        </p:nvSpPr>
        <p:spPr>
          <a:xfrm>
            <a:off x="3992889" y="2599011"/>
            <a:ext cx="1134126" cy="438581"/>
          </a:xfrm>
          <a:prstGeom prst="rect">
            <a:avLst/>
          </a:prstGeom>
          <a:noFill/>
        </p:spPr>
        <p:txBody>
          <a:bodyPr wrap="square" lIns="68580" tIns="34290" rIns="68580" bIns="34290" anchor="ctr">
            <a:normAutofit fontScale="90000"/>
          </a:bodyPr>
          <a:lstStyle/>
          <a:p>
            <a:pPr algn="ctr"/>
            <a:r>
              <a:rPr lang="zh-CN" altLang="en-US" b="1">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化学核心素养</a:t>
            </a:r>
            <a:endParaRPr lang="zh-CN" altLang="en-US" b="1">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8" name="任意多边形 78"/>
          <p:cNvSpPr/>
          <p:nvPr>
            <p:custDataLst>
              <p:tags r:id="rId6"/>
            </p:custDataLst>
          </p:nvPr>
        </p:nvSpPr>
        <p:spPr>
          <a:xfrm>
            <a:off x="4567828" y="3246358"/>
            <a:ext cx="915296" cy="706889"/>
          </a:xfrm>
          <a:custGeom>
            <a:avLst/>
            <a:gdLst>
              <a:gd name="connsiteX0" fmla="*/ 715758 w 1220395"/>
              <a:gd name="connsiteY0" fmla="*/ 0 h 942519"/>
              <a:gd name="connsiteX1" fmla="*/ 716180 w 1220395"/>
              <a:gd name="connsiteY1" fmla="*/ 85 h 942519"/>
              <a:gd name="connsiteX2" fmla="*/ 690386 w 1220395"/>
              <a:gd name="connsiteY2" fmla="*/ 34915 h 942519"/>
              <a:gd name="connsiteX3" fmla="*/ 716443 w 1220395"/>
              <a:gd name="connsiteY3" fmla="*/ 3334 h 942519"/>
              <a:gd name="connsiteX4" fmla="*/ 749154 w 1220395"/>
              <a:gd name="connsiteY4" fmla="*/ 36 h 942519"/>
              <a:gd name="connsiteX5" fmla="*/ 1220395 w 1220395"/>
              <a:gd name="connsiteY5" fmla="*/ 471278 h 942519"/>
              <a:gd name="connsiteX6" fmla="*/ 749154 w 1220395"/>
              <a:gd name="connsiteY6" fmla="*/ 942519 h 942519"/>
              <a:gd name="connsiteX7" fmla="*/ 277912 w 1220395"/>
              <a:gd name="connsiteY7" fmla="*/ 471278 h 942519"/>
              <a:gd name="connsiteX8" fmla="*/ 287486 w 1220395"/>
              <a:gd name="connsiteY8" fmla="*/ 376306 h 942519"/>
              <a:gd name="connsiteX9" fmla="*/ 307419 w 1220395"/>
              <a:gd name="connsiteY9" fmla="*/ 312092 h 942519"/>
              <a:gd name="connsiteX10" fmla="*/ 219902 w 1220395"/>
              <a:gd name="connsiteY10" fmla="*/ 329013 h 942519"/>
              <a:gd name="connsiteX11" fmla="*/ 115153 w 1220395"/>
              <a:gd name="connsiteY11" fmla="*/ 332975 h 942519"/>
              <a:gd name="connsiteX12" fmla="*/ 111955 w 1220395"/>
              <a:gd name="connsiteY12" fmla="*/ 349963 h 942519"/>
              <a:gd name="connsiteX13" fmla="*/ 0 w 1220395"/>
              <a:gd name="connsiteY13" fmla="*/ 300737 h 942519"/>
              <a:gd name="connsiteX14" fmla="*/ 124838 w 1220395"/>
              <a:gd name="connsiteY14" fmla="*/ 281516 h 942519"/>
              <a:gd name="connsiteX15" fmla="*/ 121643 w 1220395"/>
              <a:gd name="connsiteY15" fmla="*/ 298495 h 942519"/>
              <a:gd name="connsiteX16" fmla="*/ 318849 w 1220395"/>
              <a:gd name="connsiteY16" fmla="*/ 274726 h 942519"/>
              <a:gd name="connsiteX17" fmla="*/ 322843 w 1220395"/>
              <a:gd name="connsiteY17" fmla="*/ 273297 h 942519"/>
              <a:gd name="connsiteX18" fmla="*/ 324305 w 1220395"/>
              <a:gd name="connsiteY18" fmla="*/ 270604 h 942519"/>
              <a:gd name="connsiteX19" fmla="*/ 375007 w 1220395"/>
              <a:gd name="connsiteY19" fmla="*/ 252047 h 942519"/>
              <a:gd name="connsiteX20" fmla="*/ 539075 w 1220395"/>
              <a:gd name="connsiteY20" fmla="*/ 162994 h 942519"/>
              <a:gd name="connsiteX21" fmla="*/ 655461 w 1220395"/>
              <a:gd name="connsiteY21" fmla="*/ 66967 h 942519"/>
              <a:gd name="connsiteX22" fmla="*/ 690938 w 1220395"/>
              <a:gd name="connsiteY22" fmla="*/ 30293 h 942519"/>
              <a:gd name="connsiteX23" fmla="*/ 714643 w 1220395"/>
              <a:gd name="connsiteY23" fmla="*/ 35 h 94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395" h="942519">
                <a:moveTo>
                  <a:pt x="715758" y="0"/>
                </a:moveTo>
                <a:lnTo>
                  <a:pt x="716180" y="85"/>
                </a:lnTo>
                <a:lnTo>
                  <a:pt x="690386" y="34915"/>
                </a:lnTo>
                <a:lnTo>
                  <a:pt x="716443" y="3334"/>
                </a:lnTo>
                <a:lnTo>
                  <a:pt x="749154" y="36"/>
                </a:lnTo>
                <a:cubicBezTo>
                  <a:pt x="1009413" y="36"/>
                  <a:pt x="1220395" y="211018"/>
                  <a:pt x="1220395" y="471278"/>
                </a:cubicBezTo>
                <a:cubicBezTo>
                  <a:pt x="1220395" y="731537"/>
                  <a:pt x="1009413" y="942519"/>
                  <a:pt x="749154" y="942519"/>
                </a:cubicBezTo>
                <a:cubicBezTo>
                  <a:pt x="488894" y="942519"/>
                  <a:pt x="277912" y="731537"/>
                  <a:pt x="277912" y="471278"/>
                </a:cubicBezTo>
                <a:cubicBezTo>
                  <a:pt x="277912" y="438746"/>
                  <a:pt x="281209" y="406983"/>
                  <a:pt x="287486" y="376306"/>
                </a:cubicBezTo>
                <a:lnTo>
                  <a:pt x="307419" y="312092"/>
                </a:lnTo>
                <a:lnTo>
                  <a:pt x="219902" y="329013"/>
                </a:lnTo>
                <a:cubicBezTo>
                  <a:pt x="185175" y="333018"/>
                  <a:pt x="150180" y="334360"/>
                  <a:pt x="115153" y="332975"/>
                </a:cubicBezTo>
                <a:lnTo>
                  <a:pt x="111955" y="349963"/>
                </a:lnTo>
                <a:lnTo>
                  <a:pt x="0" y="300737"/>
                </a:lnTo>
                <a:lnTo>
                  <a:pt x="124838" y="281516"/>
                </a:lnTo>
                <a:lnTo>
                  <a:pt x="121643" y="298495"/>
                </a:lnTo>
                <a:cubicBezTo>
                  <a:pt x="188130" y="300635"/>
                  <a:pt x="254448" y="292551"/>
                  <a:pt x="318849" y="274726"/>
                </a:cubicBezTo>
                <a:lnTo>
                  <a:pt x="322843" y="273297"/>
                </a:lnTo>
                <a:lnTo>
                  <a:pt x="324305" y="270604"/>
                </a:lnTo>
                <a:lnTo>
                  <a:pt x="375007" y="252047"/>
                </a:lnTo>
                <a:cubicBezTo>
                  <a:pt x="432785" y="227609"/>
                  <a:pt x="487690" y="197709"/>
                  <a:pt x="539075" y="162994"/>
                </a:cubicBezTo>
                <a:lnTo>
                  <a:pt x="655461" y="66967"/>
                </a:lnTo>
                <a:lnTo>
                  <a:pt x="690938" y="30293"/>
                </a:lnTo>
                <a:lnTo>
                  <a:pt x="714643" y="3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0" name="任意多边形 72"/>
          <p:cNvSpPr/>
          <p:nvPr>
            <p:custDataLst>
              <p:tags r:id="rId7"/>
            </p:custDataLst>
          </p:nvPr>
        </p:nvSpPr>
        <p:spPr>
          <a:xfrm rot="2244296">
            <a:off x="4204476" y="1577189"/>
            <a:ext cx="963026" cy="706115"/>
          </a:xfrm>
          <a:custGeom>
            <a:avLst/>
            <a:gdLst>
              <a:gd name="connsiteX0" fmla="*/ 185013 w 1284034"/>
              <a:gd name="connsiteY0" fmla="*/ 96928 h 941487"/>
              <a:gd name="connsiteX1" fmla="*/ 845602 w 1284034"/>
              <a:gd name="connsiteY1" fmla="*/ 185012 h 941487"/>
              <a:gd name="connsiteX2" fmla="*/ 941718 w 1284034"/>
              <a:gd name="connsiteY2" fmla="*/ 443195 h 941487"/>
              <a:gd name="connsiteX3" fmla="*/ 938929 w 1284034"/>
              <a:gd name="connsiteY3" fmla="*/ 518536 h 941487"/>
              <a:gd name="connsiteX4" fmla="*/ 987091 w 1284034"/>
              <a:gd name="connsiteY4" fmla="*/ 506635 h 941487"/>
              <a:gd name="connsiteX5" fmla="*/ 1126598 w 1284034"/>
              <a:gd name="connsiteY5" fmla="*/ 491737 h 941487"/>
              <a:gd name="connsiteX6" fmla="*/ 1128980 w 1284034"/>
              <a:gd name="connsiteY6" fmla="*/ 471475 h 941487"/>
              <a:gd name="connsiteX7" fmla="*/ 1284034 w 1284034"/>
              <a:gd name="connsiteY7" fmla="*/ 518332 h 941487"/>
              <a:gd name="connsiteX8" fmla="*/ 1119385 w 1284034"/>
              <a:gd name="connsiteY8" fmla="*/ 553112 h 941487"/>
              <a:gd name="connsiteX9" fmla="*/ 1121764 w 1284034"/>
              <a:gd name="connsiteY9" fmla="*/ 532861 h 941487"/>
              <a:gd name="connsiteX10" fmla="*/ 860936 w 1284034"/>
              <a:gd name="connsiteY10" fmla="*/ 580060 h 941487"/>
              <a:gd name="connsiteX11" fmla="*/ 754920 w 1284034"/>
              <a:gd name="connsiteY11" fmla="*/ 622436 h 941487"/>
              <a:gd name="connsiteX12" fmla="*/ 713730 w 1284034"/>
              <a:gd name="connsiteY12" fmla="*/ 642896 h 941487"/>
              <a:gd name="connsiteX13" fmla="*/ 653377 w 1284034"/>
              <a:gd name="connsiteY13" fmla="*/ 677015 h 941487"/>
              <a:gd name="connsiteX14" fmla="*/ 573280 w 1284034"/>
              <a:gd name="connsiteY14" fmla="*/ 729725 h 941487"/>
              <a:gd name="connsiteX15" fmla="*/ 476932 w 1284034"/>
              <a:gd name="connsiteY15" fmla="*/ 811185 h 941487"/>
              <a:gd name="connsiteX16" fmla="*/ 470634 w 1284034"/>
              <a:gd name="connsiteY16" fmla="*/ 817951 h 941487"/>
              <a:gd name="connsiteX17" fmla="*/ 406065 w 1284034"/>
              <a:gd name="connsiteY17" fmla="*/ 895955 h 941487"/>
              <a:gd name="connsiteX18" fmla="*/ 382905 w 1284034"/>
              <a:gd name="connsiteY18" fmla="*/ 932319 h 941487"/>
              <a:gd name="connsiteX19" fmla="*/ 371441 w 1284034"/>
              <a:gd name="connsiteY19" fmla="*/ 929657 h 941487"/>
              <a:gd name="connsiteX20" fmla="*/ 362707 w 1284034"/>
              <a:gd name="connsiteY20" fmla="*/ 941337 h 941487"/>
              <a:gd name="connsiteX21" fmla="*/ 361221 w 1284034"/>
              <a:gd name="connsiteY21" fmla="*/ 941487 h 941487"/>
              <a:gd name="connsiteX22" fmla="*/ 360649 w 1284034"/>
              <a:gd name="connsiteY22" fmla="*/ 941429 h 941487"/>
              <a:gd name="connsiteX23" fmla="*/ 369292 w 1284034"/>
              <a:gd name="connsiteY23" fmla="*/ 929159 h 941487"/>
              <a:gd name="connsiteX24" fmla="*/ 320907 w 1284034"/>
              <a:gd name="connsiteY24" fmla="*/ 917926 h 941487"/>
              <a:gd name="connsiteX25" fmla="*/ 96929 w 1284034"/>
              <a:gd name="connsiteY25" fmla="*/ 757518 h 941487"/>
              <a:gd name="connsiteX26" fmla="*/ 185013 w 1284034"/>
              <a:gd name="connsiteY26" fmla="*/ 96928 h 9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4034" h="941487">
                <a:moveTo>
                  <a:pt x="185013" y="96928"/>
                </a:moveTo>
                <a:cubicBezTo>
                  <a:pt x="391753" y="-61164"/>
                  <a:pt x="687509" y="-21728"/>
                  <a:pt x="845602" y="185012"/>
                </a:cubicBezTo>
                <a:cubicBezTo>
                  <a:pt x="904887" y="262540"/>
                  <a:pt x="936395" y="352586"/>
                  <a:pt x="941718" y="443195"/>
                </a:cubicBezTo>
                <a:lnTo>
                  <a:pt x="938929" y="518536"/>
                </a:lnTo>
                <a:lnTo>
                  <a:pt x="987091" y="506635"/>
                </a:lnTo>
                <a:cubicBezTo>
                  <a:pt x="1033042" y="498535"/>
                  <a:pt x="1079647" y="493536"/>
                  <a:pt x="1126598" y="491737"/>
                </a:cubicBezTo>
                <a:lnTo>
                  <a:pt x="1128980" y="471475"/>
                </a:lnTo>
                <a:lnTo>
                  <a:pt x="1284034" y="518332"/>
                </a:lnTo>
                <a:lnTo>
                  <a:pt x="1119385" y="553112"/>
                </a:lnTo>
                <a:lnTo>
                  <a:pt x="1121764" y="532861"/>
                </a:lnTo>
                <a:cubicBezTo>
                  <a:pt x="1032697" y="536851"/>
                  <a:pt x="944994" y="552830"/>
                  <a:pt x="860936" y="580060"/>
                </a:cubicBezTo>
                <a:lnTo>
                  <a:pt x="754920" y="622436"/>
                </a:lnTo>
                <a:lnTo>
                  <a:pt x="713730" y="642896"/>
                </a:lnTo>
                <a:lnTo>
                  <a:pt x="653377" y="677015"/>
                </a:lnTo>
                <a:lnTo>
                  <a:pt x="573280" y="729725"/>
                </a:lnTo>
                <a:cubicBezTo>
                  <a:pt x="539541" y="754957"/>
                  <a:pt x="507367" y="782168"/>
                  <a:pt x="476932" y="811185"/>
                </a:cubicBezTo>
                <a:lnTo>
                  <a:pt x="470634" y="817951"/>
                </a:lnTo>
                <a:lnTo>
                  <a:pt x="406065" y="895955"/>
                </a:lnTo>
                <a:lnTo>
                  <a:pt x="382905" y="932319"/>
                </a:lnTo>
                <a:lnTo>
                  <a:pt x="371441" y="929657"/>
                </a:lnTo>
                <a:lnTo>
                  <a:pt x="362707" y="941337"/>
                </a:lnTo>
                <a:lnTo>
                  <a:pt x="361221" y="941487"/>
                </a:lnTo>
                <a:lnTo>
                  <a:pt x="360649" y="941429"/>
                </a:lnTo>
                <a:lnTo>
                  <a:pt x="369292" y="929159"/>
                </a:lnTo>
                <a:lnTo>
                  <a:pt x="320907" y="917926"/>
                </a:lnTo>
                <a:cubicBezTo>
                  <a:pt x="234858" y="889047"/>
                  <a:pt x="156214" y="835046"/>
                  <a:pt x="96929" y="757518"/>
                </a:cubicBezTo>
                <a:cubicBezTo>
                  <a:pt x="-61164" y="550778"/>
                  <a:pt x="-21728" y="255022"/>
                  <a:pt x="185013" y="969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algn="ctr"/>
            <a:endParaRPr>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1" name="任意多边形 77"/>
          <p:cNvSpPr/>
          <p:nvPr>
            <p:custDataLst>
              <p:tags r:id="rId8"/>
            </p:custDataLst>
          </p:nvPr>
        </p:nvSpPr>
        <p:spPr>
          <a:xfrm rot="6497383">
            <a:off x="4988779" y="2316205"/>
            <a:ext cx="926334" cy="697598"/>
          </a:xfrm>
          <a:custGeom>
            <a:avLst/>
            <a:gdLst>
              <a:gd name="connsiteX0" fmla="*/ 23933 w 1235112"/>
              <a:gd name="connsiteY0" fmla="*/ 619254 h 930131"/>
              <a:gd name="connsiteX1" fmla="*/ 323483 w 1235112"/>
              <a:gd name="connsiteY1" fmla="*/ 23933 h 930131"/>
              <a:gd name="connsiteX2" fmla="*/ 918804 w 1235112"/>
              <a:gd name="connsiteY2" fmla="*/ 323482 h 930131"/>
              <a:gd name="connsiteX3" fmla="*/ 941206 w 1235112"/>
              <a:gd name="connsiteY3" fmla="*/ 509266 h 930131"/>
              <a:gd name="connsiteX4" fmla="*/ 929996 w 1235112"/>
              <a:gd name="connsiteY4" fmla="*/ 571551 h 930131"/>
              <a:gd name="connsiteX5" fmla="*/ 965469 w 1235112"/>
              <a:gd name="connsiteY5" fmla="*/ 564088 h 930131"/>
              <a:gd name="connsiteX6" fmla="*/ 1092150 w 1235112"/>
              <a:gd name="connsiteY6" fmla="*/ 552571 h 930131"/>
              <a:gd name="connsiteX7" fmla="*/ 1094313 w 1235112"/>
              <a:gd name="connsiteY7" fmla="*/ 536906 h 930131"/>
              <a:gd name="connsiteX8" fmla="*/ 1235112 w 1235112"/>
              <a:gd name="connsiteY8" fmla="*/ 573131 h 930131"/>
              <a:gd name="connsiteX9" fmla="*/ 1085600 w 1235112"/>
              <a:gd name="connsiteY9" fmla="*/ 600020 h 930131"/>
              <a:gd name="connsiteX10" fmla="*/ 1087761 w 1235112"/>
              <a:gd name="connsiteY10" fmla="*/ 584364 h 930131"/>
              <a:gd name="connsiteX11" fmla="*/ 850912 w 1235112"/>
              <a:gd name="connsiteY11" fmla="*/ 620853 h 930131"/>
              <a:gd name="connsiteX12" fmla="*/ 754643 w 1235112"/>
              <a:gd name="connsiteY12" fmla="*/ 653614 h 930131"/>
              <a:gd name="connsiteX13" fmla="*/ 717240 w 1235112"/>
              <a:gd name="connsiteY13" fmla="*/ 669432 h 930131"/>
              <a:gd name="connsiteX14" fmla="*/ 662436 w 1235112"/>
              <a:gd name="connsiteY14" fmla="*/ 695809 h 930131"/>
              <a:gd name="connsiteX15" fmla="*/ 589702 w 1235112"/>
              <a:gd name="connsiteY15" fmla="*/ 736559 h 930131"/>
              <a:gd name="connsiteX16" fmla="*/ 502212 w 1235112"/>
              <a:gd name="connsiteY16" fmla="*/ 799536 h 930131"/>
              <a:gd name="connsiteX17" fmla="*/ 430019 w 1235112"/>
              <a:gd name="connsiteY17" fmla="*/ 865564 h 930131"/>
              <a:gd name="connsiteX18" fmla="*/ 423356 w 1235112"/>
              <a:gd name="connsiteY18" fmla="*/ 871845 h 930131"/>
              <a:gd name="connsiteX19" fmla="*/ 398489 w 1235112"/>
              <a:gd name="connsiteY19" fmla="*/ 900156 h 930131"/>
              <a:gd name="connsiteX20" fmla="*/ 397395 w 1235112"/>
              <a:gd name="connsiteY20" fmla="*/ 900250 h 930131"/>
              <a:gd name="connsiteX21" fmla="*/ 371936 w 1235112"/>
              <a:gd name="connsiteY21" fmla="*/ 930131 h 930131"/>
              <a:gd name="connsiteX22" fmla="*/ 343833 w 1235112"/>
              <a:gd name="connsiteY22" fmla="*/ 925073 h 930131"/>
              <a:gd name="connsiteX23" fmla="*/ 23933 w 1235112"/>
              <a:gd name="connsiteY23" fmla="*/ 619254 h 93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112" h="930131">
                <a:moveTo>
                  <a:pt x="23933" y="619254"/>
                </a:moveTo>
                <a:cubicBezTo>
                  <a:pt x="-57742" y="372142"/>
                  <a:pt x="76371" y="105608"/>
                  <a:pt x="323483" y="23933"/>
                </a:cubicBezTo>
                <a:cubicBezTo>
                  <a:pt x="570594" y="-57742"/>
                  <a:pt x="837129" y="76371"/>
                  <a:pt x="918804" y="323482"/>
                </a:cubicBezTo>
                <a:cubicBezTo>
                  <a:pt x="939223" y="385260"/>
                  <a:pt x="946155" y="448252"/>
                  <a:pt x="941206" y="509266"/>
                </a:cubicBezTo>
                <a:lnTo>
                  <a:pt x="929996" y="571551"/>
                </a:lnTo>
                <a:lnTo>
                  <a:pt x="965469" y="564088"/>
                </a:lnTo>
                <a:cubicBezTo>
                  <a:pt x="1007195" y="557826"/>
                  <a:pt x="1049516" y="553961"/>
                  <a:pt x="1092150" y="552571"/>
                </a:cubicBezTo>
                <a:lnTo>
                  <a:pt x="1094313" y="536906"/>
                </a:lnTo>
                <a:lnTo>
                  <a:pt x="1235112" y="573131"/>
                </a:lnTo>
                <a:lnTo>
                  <a:pt x="1085600" y="600020"/>
                </a:lnTo>
                <a:lnTo>
                  <a:pt x="1087761" y="584364"/>
                </a:lnTo>
                <a:cubicBezTo>
                  <a:pt x="1006882" y="587448"/>
                  <a:pt x="927242" y="599802"/>
                  <a:pt x="850912" y="620853"/>
                </a:cubicBezTo>
                <a:lnTo>
                  <a:pt x="754643" y="653614"/>
                </a:lnTo>
                <a:lnTo>
                  <a:pt x="717240" y="669432"/>
                </a:lnTo>
                <a:lnTo>
                  <a:pt x="662436" y="695809"/>
                </a:lnTo>
                <a:lnTo>
                  <a:pt x="589702" y="736559"/>
                </a:lnTo>
                <a:cubicBezTo>
                  <a:pt x="559065" y="756065"/>
                  <a:pt x="529849" y="777102"/>
                  <a:pt x="502212" y="799536"/>
                </a:cubicBezTo>
                <a:lnTo>
                  <a:pt x="430019" y="865564"/>
                </a:lnTo>
                <a:lnTo>
                  <a:pt x="423356" y="871845"/>
                </a:lnTo>
                <a:lnTo>
                  <a:pt x="398489" y="900156"/>
                </a:lnTo>
                <a:lnTo>
                  <a:pt x="397395" y="900250"/>
                </a:lnTo>
                <a:lnTo>
                  <a:pt x="371936" y="930131"/>
                </a:lnTo>
                <a:lnTo>
                  <a:pt x="343833" y="925073"/>
                </a:lnTo>
                <a:cubicBezTo>
                  <a:pt x="198238" y="884003"/>
                  <a:pt x="74980" y="773698"/>
                  <a:pt x="23933" y="61925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algn="ctr"/>
            <a:endParaRPr>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2" name="任意多边形 80"/>
          <p:cNvSpPr/>
          <p:nvPr>
            <p:custDataLst>
              <p:tags r:id="rId9"/>
            </p:custDataLst>
          </p:nvPr>
        </p:nvSpPr>
        <p:spPr>
          <a:xfrm rot="18987947">
            <a:off x="3285795" y="2124124"/>
            <a:ext cx="946451" cy="702133"/>
          </a:xfrm>
          <a:custGeom>
            <a:avLst/>
            <a:gdLst>
              <a:gd name="connsiteX0" fmla="*/ 1261935 w 1261935"/>
              <a:gd name="connsiteY0" fmla="*/ 513022 h 936177"/>
              <a:gd name="connsiteX1" fmla="*/ 1097286 w 1261935"/>
              <a:gd name="connsiteY1" fmla="*/ 547802 h 936177"/>
              <a:gd name="connsiteX2" fmla="*/ 1099665 w 1261935"/>
              <a:gd name="connsiteY2" fmla="*/ 527551 h 936177"/>
              <a:gd name="connsiteX3" fmla="*/ 967372 w 1261935"/>
              <a:gd name="connsiteY3" fmla="*/ 542435 h 936177"/>
              <a:gd name="connsiteX4" fmla="*/ 920244 w 1261935"/>
              <a:gd name="connsiteY4" fmla="*/ 554284 h 936177"/>
              <a:gd name="connsiteX5" fmla="*/ 801933 w 1261935"/>
              <a:gd name="connsiteY5" fmla="*/ 589501 h 936177"/>
              <a:gd name="connsiteX6" fmla="*/ 798283 w 1261935"/>
              <a:gd name="connsiteY6" fmla="*/ 590960 h 936177"/>
              <a:gd name="connsiteX7" fmla="*/ 672341 w 1261935"/>
              <a:gd name="connsiteY7" fmla="*/ 649583 h 936177"/>
              <a:gd name="connsiteX8" fmla="*/ 443026 w 1261935"/>
              <a:gd name="connsiteY8" fmla="*/ 827898 h 936177"/>
              <a:gd name="connsiteX9" fmla="*/ 378621 w 1261935"/>
              <a:gd name="connsiteY9" fmla="*/ 902927 h 936177"/>
              <a:gd name="connsiteX10" fmla="*/ 361495 w 1261935"/>
              <a:gd name="connsiteY10" fmla="*/ 927514 h 936177"/>
              <a:gd name="connsiteX11" fmla="*/ 349404 w 1261935"/>
              <a:gd name="connsiteY11" fmla="*/ 924265 h 936177"/>
              <a:gd name="connsiteX12" fmla="*/ 340608 w 1261935"/>
              <a:gd name="connsiteY12" fmla="*/ 936027 h 936177"/>
              <a:gd name="connsiteX13" fmla="*/ 339122 w 1261935"/>
              <a:gd name="connsiteY13" fmla="*/ 936177 h 936177"/>
              <a:gd name="connsiteX14" fmla="*/ 338550 w 1261935"/>
              <a:gd name="connsiteY14" fmla="*/ 936119 h 936177"/>
              <a:gd name="connsiteX15" fmla="*/ 347298 w 1261935"/>
              <a:gd name="connsiteY15" fmla="*/ 923699 h 936177"/>
              <a:gd name="connsiteX16" fmla="*/ 305143 w 1261935"/>
              <a:gd name="connsiteY16" fmla="*/ 912371 h 936177"/>
              <a:gd name="connsiteX17" fmla="*/ 146656 w 1261935"/>
              <a:gd name="connsiteY17" fmla="*/ 812874 h 936177"/>
              <a:gd name="connsiteX18" fmla="*/ 129609 w 1261935"/>
              <a:gd name="connsiteY18" fmla="*/ 146656 h 936177"/>
              <a:gd name="connsiteX19" fmla="*/ 795827 w 1261935"/>
              <a:gd name="connsiteY19" fmla="*/ 129609 h 936177"/>
              <a:gd name="connsiteX20" fmla="*/ 941211 w 1261935"/>
              <a:gd name="connsiteY20" fmla="*/ 436602 h 936177"/>
              <a:gd name="connsiteX21" fmla="*/ 937916 w 1261935"/>
              <a:gd name="connsiteY21" fmla="*/ 508016 h 936177"/>
              <a:gd name="connsiteX22" fmla="*/ 964992 w 1261935"/>
              <a:gd name="connsiteY22" fmla="*/ 501325 h 936177"/>
              <a:gd name="connsiteX23" fmla="*/ 1104499 w 1261935"/>
              <a:gd name="connsiteY23" fmla="*/ 486427 h 936177"/>
              <a:gd name="connsiteX24" fmla="*/ 1106881 w 1261935"/>
              <a:gd name="connsiteY24" fmla="*/ 466165 h 9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1935" h="936177">
                <a:moveTo>
                  <a:pt x="1261935" y="513022"/>
                </a:moveTo>
                <a:lnTo>
                  <a:pt x="1097286" y="547802"/>
                </a:lnTo>
                <a:lnTo>
                  <a:pt x="1099665" y="527551"/>
                </a:lnTo>
                <a:cubicBezTo>
                  <a:pt x="1055131" y="529546"/>
                  <a:pt x="1010939" y="534538"/>
                  <a:pt x="967372" y="542435"/>
                </a:cubicBezTo>
                <a:lnTo>
                  <a:pt x="920244" y="554284"/>
                </a:lnTo>
                <a:lnTo>
                  <a:pt x="801933" y="589501"/>
                </a:lnTo>
                <a:lnTo>
                  <a:pt x="798283" y="590960"/>
                </a:lnTo>
                <a:lnTo>
                  <a:pt x="672341" y="649583"/>
                </a:lnTo>
                <a:cubicBezTo>
                  <a:pt x="589386" y="695923"/>
                  <a:pt x="511919" y="755388"/>
                  <a:pt x="443026" y="827898"/>
                </a:cubicBezTo>
                <a:cubicBezTo>
                  <a:pt x="420062" y="852069"/>
                  <a:pt x="398595" y="877116"/>
                  <a:pt x="378621" y="902927"/>
                </a:cubicBezTo>
                <a:lnTo>
                  <a:pt x="361495" y="927514"/>
                </a:lnTo>
                <a:lnTo>
                  <a:pt x="349404" y="924265"/>
                </a:lnTo>
                <a:lnTo>
                  <a:pt x="340608" y="936027"/>
                </a:lnTo>
                <a:lnTo>
                  <a:pt x="339122" y="936177"/>
                </a:lnTo>
                <a:lnTo>
                  <a:pt x="338550" y="936119"/>
                </a:lnTo>
                <a:lnTo>
                  <a:pt x="347298" y="923699"/>
                </a:lnTo>
                <a:lnTo>
                  <a:pt x="305143" y="912371"/>
                </a:lnTo>
                <a:cubicBezTo>
                  <a:pt x="247844" y="890824"/>
                  <a:pt x="193826" y="857690"/>
                  <a:pt x="146656" y="812874"/>
                </a:cubicBezTo>
                <a:cubicBezTo>
                  <a:pt x="-42022" y="633611"/>
                  <a:pt x="-49655" y="335335"/>
                  <a:pt x="129609" y="146656"/>
                </a:cubicBezTo>
                <a:cubicBezTo>
                  <a:pt x="308872" y="-42022"/>
                  <a:pt x="607148" y="-49655"/>
                  <a:pt x="795827" y="129609"/>
                </a:cubicBezTo>
                <a:cubicBezTo>
                  <a:pt x="884270" y="213639"/>
                  <a:pt x="932931" y="323818"/>
                  <a:pt x="941211" y="436602"/>
                </a:cubicBezTo>
                <a:lnTo>
                  <a:pt x="937916" y="508016"/>
                </a:lnTo>
                <a:lnTo>
                  <a:pt x="964992" y="501325"/>
                </a:lnTo>
                <a:cubicBezTo>
                  <a:pt x="1010943" y="493225"/>
                  <a:pt x="1057548" y="488226"/>
                  <a:pt x="1104499" y="486427"/>
                </a:cubicBezTo>
                <a:lnTo>
                  <a:pt x="1106881" y="4661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algn="ctr"/>
            <a:endParaRPr>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3" name="任意多边形 79"/>
          <p:cNvSpPr/>
          <p:nvPr>
            <p:custDataLst>
              <p:tags r:id="rId10"/>
            </p:custDataLst>
          </p:nvPr>
        </p:nvSpPr>
        <p:spPr>
          <a:xfrm rot="15022245">
            <a:off x="3549614" y="3157297"/>
            <a:ext cx="929099" cy="707054"/>
          </a:xfrm>
          <a:custGeom>
            <a:avLst/>
            <a:gdLst>
              <a:gd name="connsiteX0" fmla="*/ 1238798 w 1238798"/>
              <a:gd name="connsiteY0" fmla="*/ 579374 h 942739"/>
              <a:gd name="connsiteX1" fmla="*/ 1101653 w 1238798"/>
              <a:gd name="connsiteY1" fmla="*/ 608344 h 942739"/>
              <a:gd name="connsiteX2" fmla="*/ 1103634 w 1238798"/>
              <a:gd name="connsiteY2" fmla="*/ 591476 h 942739"/>
              <a:gd name="connsiteX3" fmla="*/ 886376 w 1238798"/>
              <a:gd name="connsiteY3" fmla="*/ 630791 h 942739"/>
              <a:gd name="connsiteX4" fmla="*/ 869656 w 1238798"/>
              <a:gd name="connsiteY4" fmla="*/ 637474 h 942739"/>
              <a:gd name="connsiteX5" fmla="*/ 789323 w 1238798"/>
              <a:gd name="connsiteY5" fmla="*/ 681616 h 942739"/>
              <a:gd name="connsiteX6" fmla="*/ 532353 w 1238798"/>
              <a:gd name="connsiteY6" fmla="*/ 918134 h 942739"/>
              <a:gd name="connsiteX7" fmla="*/ 518365 w 1238798"/>
              <a:gd name="connsiteY7" fmla="*/ 938832 h 942739"/>
              <a:gd name="connsiteX8" fmla="*/ 498273 w 1238798"/>
              <a:gd name="connsiteY8" fmla="*/ 941965 h 942739"/>
              <a:gd name="connsiteX9" fmla="*/ 313064 w 1238798"/>
              <a:gd name="connsiteY9" fmla="*/ 915225 h 942739"/>
              <a:gd name="connsiteX10" fmla="*/ 27514 w 1238798"/>
              <a:gd name="connsiteY10" fmla="*/ 313064 h 942739"/>
              <a:gd name="connsiteX11" fmla="*/ 629675 w 1238798"/>
              <a:gd name="connsiteY11" fmla="*/ 27514 h 942739"/>
              <a:gd name="connsiteX12" fmla="*/ 938112 w 1238798"/>
              <a:gd name="connsiteY12" fmla="*/ 537006 h 942739"/>
              <a:gd name="connsiteX13" fmla="*/ 926064 w 1238798"/>
              <a:gd name="connsiteY13" fmla="*/ 585790 h 942739"/>
              <a:gd name="connsiteX14" fmla="*/ 991457 w 1238798"/>
              <a:gd name="connsiteY14" fmla="*/ 569631 h 942739"/>
              <a:gd name="connsiteX15" fmla="*/ 1107661 w 1238798"/>
              <a:gd name="connsiteY15" fmla="*/ 557221 h 942739"/>
              <a:gd name="connsiteX16" fmla="*/ 1109645 w 1238798"/>
              <a:gd name="connsiteY16" fmla="*/ 540344 h 94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798" h="942739">
                <a:moveTo>
                  <a:pt x="1238798" y="579374"/>
                </a:moveTo>
                <a:lnTo>
                  <a:pt x="1101653" y="608344"/>
                </a:lnTo>
                <a:lnTo>
                  <a:pt x="1103634" y="591476"/>
                </a:lnTo>
                <a:cubicBezTo>
                  <a:pt x="1029445" y="594799"/>
                  <a:pt x="956392" y="608110"/>
                  <a:pt x="886376" y="630791"/>
                </a:cubicBezTo>
                <a:lnTo>
                  <a:pt x="869656" y="637474"/>
                </a:lnTo>
                <a:lnTo>
                  <a:pt x="789323" y="681616"/>
                </a:lnTo>
                <a:cubicBezTo>
                  <a:pt x="691153" y="743458"/>
                  <a:pt x="603679" y="823158"/>
                  <a:pt x="532353" y="918134"/>
                </a:cubicBezTo>
                <a:lnTo>
                  <a:pt x="518365" y="938832"/>
                </a:lnTo>
                <a:lnTo>
                  <a:pt x="498273" y="941965"/>
                </a:lnTo>
                <a:cubicBezTo>
                  <a:pt x="437161" y="945486"/>
                  <a:pt x="374347" y="937083"/>
                  <a:pt x="313064" y="915225"/>
                </a:cubicBezTo>
                <a:cubicBezTo>
                  <a:pt x="67929" y="827796"/>
                  <a:pt x="-59916" y="558199"/>
                  <a:pt x="27514" y="313064"/>
                </a:cubicBezTo>
                <a:cubicBezTo>
                  <a:pt x="114943" y="67929"/>
                  <a:pt x="384540" y="-59916"/>
                  <a:pt x="629675" y="27514"/>
                </a:cubicBezTo>
                <a:cubicBezTo>
                  <a:pt x="844168" y="104015"/>
                  <a:pt x="968861" y="319987"/>
                  <a:pt x="938112" y="537006"/>
                </a:cubicBezTo>
                <a:lnTo>
                  <a:pt x="926064" y="585790"/>
                </a:lnTo>
                <a:lnTo>
                  <a:pt x="991457" y="569631"/>
                </a:lnTo>
                <a:cubicBezTo>
                  <a:pt x="1029733" y="562884"/>
                  <a:pt x="1068553" y="558720"/>
                  <a:pt x="1107661" y="557221"/>
                </a:cubicBezTo>
                <a:lnTo>
                  <a:pt x="1109645" y="5403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nchor="ctr">
            <a:normAutofit/>
          </a:bodyPr>
          <a:lstStyle/>
          <a:p>
            <a:pPr algn="ctr"/>
            <a:endParaRPr>
              <a:solidFill>
                <a:schemeClr val="lt1"/>
              </a:solidFill>
              <a:latin typeface="Arial" panose="020B0604020202020204" pitchFamily="34" charset="0"/>
              <a:ea typeface="微软雅黑" panose="020B0503020204020204" charset="-122"/>
              <a:sym typeface="Arial" panose="020B0604020202020204" pitchFamily="34" charset="0"/>
            </a:endParaRPr>
          </a:p>
        </p:txBody>
      </p:sp>
      <p:cxnSp>
        <p:nvCxnSpPr>
          <p:cNvPr id="24" name="直接连接符 23"/>
          <p:cNvCxnSpPr/>
          <p:nvPr>
            <p:custDataLst>
              <p:tags r:id="rId11"/>
            </p:custDataLst>
          </p:nvPr>
        </p:nvCxnSpPr>
        <p:spPr>
          <a:xfrm>
            <a:off x="5893419" y="2709248"/>
            <a:ext cx="2538282"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25" name="文本框 20"/>
          <p:cNvSpPr txBox="1"/>
          <p:nvPr>
            <p:custDataLst>
              <p:tags r:id="rId12"/>
            </p:custDataLst>
          </p:nvPr>
        </p:nvSpPr>
        <p:spPr>
          <a:xfrm>
            <a:off x="5990700" y="1742631"/>
            <a:ext cx="2031740" cy="300829"/>
          </a:xfrm>
          <a:prstGeom prst="rect">
            <a:avLst/>
          </a:prstGeom>
          <a:noFill/>
        </p:spPr>
        <p:txBody>
          <a:bodyPr wrap="square" lIns="67500" tIns="35100" rIns="67500" bIns="0" anchor="b" anchorCtr="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500" b="1" spc="225" dirty="0">
                <a:solidFill>
                  <a:schemeClr val="accent2"/>
                </a:solidFill>
                <a:latin typeface="Arial" panose="020B0604020202020204" pitchFamily="34" charset="0"/>
                <a:ea typeface="微软雅黑" panose="020B0503020204020204" charset="-122"/>
                <a:cs typeface="+mj-cs"/>
                <a:sym typeface="Arial" panose="020B0604020202020204" pitchFamily="34" charset="0"/>
              </a:rPr>
              <a:t>证据推理和模型认知</a:t>
            </a:r>
            <a:endParaRPr lang="zh-CN" altLang="en-US" sz="1500" b="1" spc="225" dirty="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26" name="文本框 21"/>
          <p:cNvSpPr txBox="1"/>
          <p:nvPr>
            <p:custDataLst>
              <p:tags r:id="rId13"/>
            </p:custDataLst>
          </p:nvPr>
        </p:nvSpPr>
        <p:spPr>
          <a:xfrm>
            <a:off x="5990700" y="2066425"/>
            <a:ext cx="2031739" cy="475196"/>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形成学科思维的基本模式</a:t>
            </a:r>
            <a:endPar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2"/>
          <p:cNvSpPr txBox="1"/>
          <p:nvPr>
            <p:custDataLst>
              <p:tags r:id="rId14"/>
            </p:custDataLst>
          </p:nvPr>
        </p:nvSpPr>
        <p:spPr>
          <a:xfrm>
            <a:off x="5990700" y="3010943"/>
            <a:ext cx="2031740" cy="300829"/>
          </a:xfrm>
          <a:prstGeom prst="rect">
            <a:avLst/>
          </a:prstGeom>
          <a:noFill/>
        </p:spPr>
        <p:txBody>
          <a:bodyPr wrap="square" lIns="67500" tIns="35100" rIns="67500" bIns="0" anchor="b" anchorCtr="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500" b="1" spc="225" dirty="0">
                <a:solidFill>
                  <a:schemeClr val="accent3"/>
                </a:solidFill>
                <a:latin typeface="Arial" panose="020B0604020202020204" pitchFamily="34" charset="0"/>
                <a:ea typeface="微软雅黑" panose="020B0503020204020204" charset="-122"/>
                <a:cs typeface="+mj-cs"/>
                <a:sym typeface="Arial" panose="020B0604020202020204" pitchFamily="34" charset="0"/>
              </a:rPr>
              <a:t>科学探究与创新意识</a:t>
            </a:r>
            <a:endParaRPr lang="zh-CN" altLang="en-US" sz="1500" b="1" spc="225" dirty="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28" name="文本框 23"/>
          <p:cNvSpPr txBox="1"/>
          <p:nvPr>
            <p:custDataLst>
              <p:tags r:id="rId15"/>
            </p:custDataLst>
          </p:nvPr>
        </p:nvSpPr>
        <p:spPr>
          <a:xfrm>
            <a:off x="5990749" y="3334676"/>
            <a:ext cx="2106454" cy="475298"/>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学会化学学科实践的典型方式</a:t>
            </a:r>
            <a:endPar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9" name="文本框 26"/>
          <p:cNvSpPr txBox="1"/>
          <p:nvPr>
            <p:custDataLst>
              <p:tags r:id="rId16"/>
            </p:custDataLst>
          </p:nvPr>
        </p:nvSpPr>
        <p:spPr>
          <a:xfrm>
            <a:off x="1132994" y="1119700"/>
            <a:ext cx="2031740" cy="300829"/>
          </a:xfrm>
          <a:prstGeom prst="rect">
            <a:avLst/>
          </a:prstGeom>
          <a:noFill/>
        </p:spPr>
        <p:txBody>
          <a:bodyPr wrap="square" lIns="67500" tIns="35100" rIns="67500" bIns="0" anchor="b" anchorCtr="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225" dirty="0">
                <a:solidFill>
                  <a:schemeClr val="accent1"/>
                </a:solidFill>
                <a:latin typeface="Arial" panose="020B0604020202020204" pitchFamily="34" charset="0"/>
                <a:ea typeface="微软雅黑" panose="020B0503020204020204" charset="-122"/>
                <a:cs typeface="+mj-cs"/>
                <a:sym typeface="Arial" panose="020B0604020202020204" pitchFamily="34" charset="0"/>
              </a:rPr>
              <a:t>科学态度与社会责任</a:t>
            </a:r>
            <a:endParaRPr lang="zh-CN" altLang="en-US" sz="1500" b="1" spc="225" dirty="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30" name="文本框 27"/>
          <p:cNvSpPr txBox="1"/>
          <p:nvPr>
            <p:custDataLst>
              <p:tags r:id="rId17"/>
            </p:custDataLst>
          </p:nvPr>
        </p:nvSpPr>
        <p:spPr>
          <a:xfrm>
            <a:off x="1142399" y="1455050"/>
            <a:ext cx="2031739" cy="475196"/>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形成学科的精神品格</a:t>
            </a:r>
            <a:endPar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1" name="文本框 28"/>
          <p:cNvSpPr txBox="1"/>
          <p:nvPr>
            <p:custDataLst>
              <p:tags r:id="rId18"/>
            </p:custDataLst>
          </p:nvPr>
        </p:nvSpPr>
        <p:spPr>
          <a:xfrm>
            <a:off x="1064101" y="2266721"/>
            <a:ext cx="2031740" cy="300829"/>
          </a:xfrm>
          <a:prstGeom prst="rect">
            <a:avLst/>
          </a:prstGeom>
          <a:noFill/>
        </p:spPr>
        <p:txBody>
          <a:bodyPr wrap="square" lIns="67500" tIns="35100" rIns="67500" bIns="0" anchor="b" anchorCtr="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225" dirty="0">
                <a:solidFill>
                  <a:schemeClr val="accent2"/>
                </a:solidFill>
                <a:latin typeface="Arial" panose="020B0604020202020204" pitchFamily="34" charset="0"/>
                <a:ea typeface="微软雅黑" panose="020B0503020204020204" charset="-122"/>
                <a:cs typeface="+mj-cs"/>
                <a:sym typeface="Arial" panose="020B0604020202020204" pitchFamily="34" charset="0"/>
              </a:rPr>
              <a:t>变化观念和平衡思想</a:t>
            </a:r>
            <a:endParaRPr lang="zh-CN" altLang="en-US" sz="1500" b="1" spc="225" dirty="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32" name="文本框 29"/>
          <p:cNvSpPr txBox="1"/>
          <p:nvPr>
            <p:custDataLst>
              <p:tags r:id="rId19"/>
            </p:custDataLst>
          </p:nvPr>
        </p:nvSpPr>
        <p:spPr>
          <a:xfrm>
            <a:off x="1032785" y="2604554"/>
            <a:ext cx="2031739" cy="475196"/>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建构化学学科的核心观念</a:t>
            </a:r>
            <a:endPar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3" name="文本框 30"/>
          <p:cNvSpPr txBox="1"/>
          <p:nvPr>
            <p:custDataLst>
              <p:tags r:id="rId20"/>
            </p:custDataLst>
          </p:nvPr>
        </p:nvSpPr>
        <p:spPr>
          <a:xfrm>
            <a:off x="1064101" y="3658638"/>
            <a:ext cx="2031740" cy="300829"/>
          </a:xfrm>
          <a:prstGeom prst="rect">
            <a:avLst/>
          </a:prstGeom>
          <a:noFill/>
        </p:spPr>
        <p:txBody>
          <a:bodyPr wrap="square" lIns="67500" tIns="35100" rIns="67500" bIns="0" anchor="b" anchorCtr="0">
            <a:normAutofit fontScale="9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225" dirty="0">
                <a:solidFill>
                  <a:schemeClr val="accent1"/>
                </a:solidFill>
                <a:latin typeface="Arial" panose="020B0604020202020204" pitchFamily="34" charset="0"/>
                <a:ea typeface="微软雅黑" panose="020B0503020204020204" charset="-122"/>
                <a:cs typeface="+mj-cs"/>
                <a:sym typeface="Arial" panose="020B0604020202020204" pitchFamily="34" charset="0"/>
              </a:rPr>
              <a:t>宏观辨识和微观探析</a:t>
            </a:r>
            <a:endParaRPr lang="zh-CN" altLang="en-US" sz="1500" b="1" spc="225" dirty="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34" name="文本框 31"/>
          <p:cNvSpPr txBox="1"/>
          <p:nvPr>
            <p:custDataLst>
              <p:tags r:id="rId21"/>
            </p:custDataLst>
          </p:nvPr>
        </p:nvSpPr>
        <p:spPr>
          <a:xfrm>
            <a:off x="1064100" y="3982432"/>
            <a:ext cx="2031739" cy="475196"/>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构建化学学科的核心观念</a:t>
            </a:r>
            <a:endParaRPr lang="zh-CN" altLang="en-US" sz="1100" spc="113"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pic>
        <p:nvPicPr>
          <p:cNvPr id="40" name="图片 39" descr="20277593"/>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98520" y="2318835"/>
            <a:ext cx="419100" cy="419100"/>
          </a:xfrm>
          <a:prstGeom prst="rect">
            <a:avLst/>
          </a:prstGeom>
        </p:spPr>
      </p:pic>
      <p:pic>
        <p:nvPicPr>
          <p:cNvPr id="41" name="图片 40" descr="20201727"/>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920139" y="3381349"/>
            <a:ext cx="460058" cy="460058"/>
          </a:xfrm>
          <a:prstGeom prst="rect">
            <a:avLst/>
          </a:prstGeom>
        </p:spPr>
      </p:pic>
      <p:pic>
        <p:nvPicPr>
          <p:cNvPr id="42" name="图片 41" descr="20277591"/>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713322" y="3381349"/>
            <a:ext cx="601504" cy="498634"/>
          </a:xfrm>
          <a:prstGeom prst="rect">
            <a:avLst/>
          </a:prstGeom>
        </p:spPr>
      </p:pic>
      <p:pic>
        <p:nvPicPr>
          <p:cNvPr id="43" name="图片 42" descr="4649509"/>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233035" y="2251684"/>
            <a:ext cx="553879" cy="553879"/>
          </a:xfrm>
          <a:prstGeom prst="rect">
            <a:avLst/>
          </a:prstGeom>
        </p:spPr>
      </p:pic>
      <p:pic>
        <p:nvPicPr>
          <p:cNvPr id="46" name="图片 45" descr="21540567"/>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392931" y="1583029"/>
            <a:ext cx="364331" cy="364331"/>
          </a:xfrm>
          <a:prstGeom prst="rect">
            <a:avLst/>
          </a:prstGeom>
        </p:spPr>
      </p:pic>
      <p:pic>
        <p:nvPicPr>
          <p:cNvPr id="47" name="图片 4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904059" y="114038"/>
            <a:ext cx="1924685" cy="1578610"/>
          </a:xfrm>
          <a:prstGeom prst="rect">
            <a:avLst/>
          </a:prstGeom>
        </p:spPr>
      </p:pic>
      <p:cxnSp>
        <p:nvCxnSpPr>
          <p:cNvPr id="48" name="直接连接符 47"/>
          <p:cNvCxnSpPr/>
          <p:nvPr>
            <p:custDataLst>
              <p:tags r:id="rId33"/>
            </p:custDataLst>
          </p:nvPr>
        </p:nvCxnSpPr>
        <p:spPr>
          <a:xfrm>
            <a:off x="635857" y="1927159"/>
            <a:ext cx="2538282"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34"/>
            </p:custDataLst>
          </p:nvPr>
        </p:nvCxnSpPr>
        <p:spPr>
          <a:xfrm>
            <a:off x="557557" y="3214234"/>
            <a:ext cx="2538282"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文本框 44"/>
          <p:cNvSpPr txBox="1"/>
          <p:nvPr>
            <p:custDataLst>
              <p:tags r:id="rId1"/>
            </p:custDataLst>
          </p:nvPr>
        </p:nvSpPr>
        <p:spPr>
          <a:xfrm>
            <a:off x="717321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C</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2"/>
            </p:custDataLst>
          </p:nvPr>
        </p:nvSpPr>
        <p:spPr>
          <a:xfrm>
            <a:off x="1525527"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A</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3"/>
            </p:custDataLst>
          </p:nvPr>
        </p:nvSpPr>
        <p:spPr>
          <a:xfrm>
            <a:off x="4349689" y="1981365"/>
            <a:ext cx="351949" cy="392415"/>
          </a:xfrm>
          <a:prstGeom prst="rect">
            <a:avLst/>
          </a:prstGeom>
          <a:noFill/>
        </p:spPr>
        <p:txBody>
          <a:bodyPr wrap="square" lIns="68580" tIns="34290" rIns="68580" bIns="34290" rtlCol="0">
            <a:normAutofit fontScale="92500" lnSpcReduction="10000"/>
          </a:bodyPr>
          <a:lstStyle/>
          <a:p>
            <a:pPr algn="ctr">
              <a:lnSpc>
                <a:spcPct val="120000"/>
              </a:lnSpc>
            </a:pPr>
            <a:r>
              <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rPr>
              <a:t>B</a:t>
            </a:r>
            <a:endParaRPr lang="en-US" altLang="zh-CN" sz="2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 name="矩形 2"/>
          <p:cNvSpPr/>
          <p:nvPr>
            <p:custDataLst>
              <p:tags r:id="rId4"/>
            </p:custDataLst>
          </p:nvPr>
        </p:nvSpPr>
        <p:spPr>
          <a:xfrm>
            <a:off x="1352811" y="1710162"/>
            <a:ext cx="6701425" cy="2192146"/>
          </a:xfrm>
          <a:prstGeom prst="rect">
            <a:avLst/>
          </a:prstGeom>
          <a:solidFill>
            <a:schemeClr val="bg2"/>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nSpc>
                <a:spcPct val="150000"/>
              </a:lnSpc>
            </a:pPr>
            <a:r>
              <a:rPr lang="zh-CN" altLang="en-US" sz="2400" b="1" dirty="0" smtClean="0">
                <a:solidFill>
                  <a:schemeClr val="tx1"/>
                </a:solidFill>
                <a:latin typeface="Arial" panose="020B0604020202020204" pitchFamily="34" charset="0"/>
              </a:rPr>
              <a:t>    新</a:t>
            </a:r>
            <a:r>
              <a:rPr lang="zh-CN" altLang="en-US" sz="2400" b="1" dirty="0">
                <a:solidFill>
                  <a:schemeClr val="tx1"/>
                </a:solidFill>
                <a:latin typeface="Arial" panose="020B0604020202020204" pitchFamily="34" charset="0"/>
              </a:rPr>
              <a:t>一轮课改中对初中化学核心素养也提出了新的要求，</a:t>
            </a:r>
            <a:r>
              <a:rPr lang="zh-CN" altLang="en-US" sz="2400" b="1" dirty="0" smtClean="0">
                <a:solidFill>
                  <a:schemeClr val="tx1"/>
                </a:solidFill>
                <a:latin typeface="Arial" panose="020B0604020202020204" pitchFamily="34" charset="0"/>
              </a:rPr>
              <a:t>明确以下这</a:t>
            </a:r>
            <a:r>
              <a:rPr lang="zh-CN" altLang="en-US" sz="2400" b="1" dirty="0">
                <a:solidFill>
                  <a:schemeClr val="tx1"/>
                </a:solidFill>
                <a:latin typeface="Arial" panose="020B0604020202020204" pitchFamily="34" charset="0"/>
              </a:rPr>
              <a:t>几点：</a:t>
            </a:r>
            <a:r>
              <a:rPr lang="zh-CN" altLang="en-US" sz="2400" b="1" dirty="0">
                <a:solidFill>
                  <a:srgbClr val="FF0000"/>
                </a:solidFill>
                <a:latin typeface="Arial" panose="020B0604020202020204" pitchFamily="34" charset="0"/>
              </a:rPr>
              <a:t>科学观念和应用、科学探究与实践、科学思维与创新、科学态度与责任四大板块。</a:t>
            </a:r>
            <a:endParaRPr lang="zh-CN" altLang="en-US" sz="2400" b="1" dirty="0">
              <a:solidFill>
                <a:srgbClr val="FF0000"/>
              </a:solidFill>
              <a:latin typeface="Arial" panose="020B0604020202020204" pitchFamily="34" charset="0"/>
            </a:endParaRPr>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9485" y="-87233"/>
            <a:ext cx="1924685" cy="1578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626745" y="538295"/>
            <a:ext cx="429260" cy="4001770"/>
          </a:xfrm>
          <a:prstGeom prst="rect">
            <a:avLst/>
          </a:prstGeom>
          <a:noFill/>
        </p:spPr>
        <p:txBody>
          <a:bodyPr vert="eaVert" wrap="square" lIns="68580" tIns="34290" rIns="68580" bIns="34290" rtlCol="0">
            <a:spAutoFit/>
          </a:bodyPr>
          <a:lstStyle/>
          <a:p>
            <a:pPr lvl="0" algn="l" fontAlgn="auto">
              <a:lnSpc>
                <a:spcPts val="2280"/>
              </a:lnSpc>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初中化学学科核心素养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
        <p:nvSpPr>
          <p:cNvPr id="64" name="Oval 28"/>
          <p:cNvSpPr>
            <a:spLocks noChangeArrowheads="1"/>
          </p:cNvSpPr>
          <p:nvPr/>
        </p:nvSpPr>
        <p:spPr bwMode="gray">
          <a:xfrm>
            <a:off x="3945731" y="3595265"/>
            <a:ext cx="982266" cy="319088"/>
          </a:xfrm>
          <a:prstGeom prst="ellipse">
            <a:avLst/>
          </a:prstGeom>
          <a:gradFill rotWithShape="1">
            <a:gsLst>
              <a:gs pos="0">
                <a:srgbClr val="969696"/>
              </a:gs>
              <a:gs pos="100000">
                <a:srgbClr val="FFFFFF"/>
              </a:gs>
            </a:gsLst>
            <a:path path="shape">
              <a:fillToRect l="50000" t="50000" r="50000" b="50000"/>
            </a:path>
          </a:gradFill>
          <a:ln w="9525" algn="ctr">
            <a:noFill/>
            <a:round/>
          </a:ln>
        </p:spPr>
        <p:txBody>
          <a:bodyPr wrap="none" lIns="68579" tIns="34289" rIns="68579" bIns="34289" anchor="ctr"/>
          <a:lstStyle/>
          <a:p>
            <a:pPr>
              <a:defRPr/>
            </a:pPr>
            <a:endParaRPr lang="zh-CN" altLang="en-US">
              <a:effectLst>
                <a:outerShdw blurRad="38100" dist="38100" dir="2700000" algn="tl">
                  <a:srgbClr val="FFFFFF"/>
                </a:outerShdw>
              </a:effectLst>
              <a:latin typeface="Arial" panose="020B0604020202020204" pitchFamily="34" charset="0"/>
            </a:endParaRPr>
          </a:p>
        </p:txBody>
      </p:sp>
      <p:cxnSp>
        <p:nvCxnSpPr>
          <p:cNvPr id="22" name="直接连接符 21"/>
          <p:cNvCxnSpPr/>
          <p:nvPr/>
        </p:nvCxnSpPr>
        <p:spPr>
          <a:xfrm flipV="1">
            <a:off x="5543551" y="3058293"/>
            <a:ext cx="689372" cy="1008460"/>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flipV="1">
            <a:off x="3168254" y="3436912"/>
            <a:ext cx="2802731" cy="61913"/>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a:off x="2943225" y="3651065"/>
            <a:ext cx="1593850" cy="542925"/>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a:off x="4864100" y="1845125"/>
            <a:ext cx="1320800" cy="1279525"/>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flipH="1">
            <a:off x="2840990" y="1845125"/>
            <a:ext cx="1108075" cy="1442720"/>
          </a:xfrm>
          <a:prstGeom prst="line">
            <a:avLst/>
          </a:prstGeom>
          <a:ln w="12700"/>
        </p:spPr>
        <p:style>
          <a:lnRef idx="1">
            <a:schemeClr val="dk1"/>
          </a:lnRef>
          <a:fillRef idx="0">
            <a:schemeClr val="dk1"/>
          </a:fillRef>
          <a:effectRef idx="0">
            <a:schemeClr val="dk1"/>
          </a:effectRef>
          <a:fontRef idx="minor">
            <a:schemeClr val="tx1"/>
          </a:fontRef>
        </p:style>
      </p:cxnSp>
      <p:sp>
        <p:nvSpPr>
          <p:cNvPr id="27" name="矩形 26"/>
          <p:cNvSpPr/>
          <p:nvPr/>
        </p:nvSpPr>
        <p:spPr>
          <a:xfrm rot="16716448">
            <a:off x="5415915" y="2428055"/>
            <a:ext cx="58420" cy="1388110"/>
          </a:xfrm>
          <a:prstGeom prst="rect">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31"/>
          <p:cNvSpPr/>
          <p:nvPr/>
        </p:nvSpPr>
        <p:spPr>
          <a:xfrm rot="19889227" flipH="1">
            <a:off x="4751070" y="3027495"/>
            <a:ext cx="71120" cy="1013460"/>
          </a:xfrm>
          <a:prstGeom prst="rect">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35"/>
          <p:cNvSpPr/>
          <p:nvPr/>
        </p:nvSpPr>
        <p:spPr>
          <a:xfrm rot="4104759">
            <a:off x="3270250" y="2673800"/>
            <a:ext cx="58420" cy="1149350"/>
          </a:xfrm>
          <a:prstGeom prst="rect">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37"/>
          <p:cNvSpPr/>
          <p:nvPr/>
        </p:nvSpPr>
        <p:spPr>
          <a:xfrm>
            <a:off x="4340225" y="1801310"/>
            <a:ext cx="71120" cy="869315"/>
          </a:xfrm>
          <a:prstGeom prst="rect">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椭圆 38"/>
          <p:cNvSpPr>
            <a:spLocks noChangeAspect="1"/>
          </p:cNvSpPr>
          <p:nvPr/>
        </p:nvSpPr>
        <p:spPr>
          <a:xfrm>
            <a:off x="3689985" y="2612205"/>
            <a:ext cx="1293495" cy="729615"/>
          </a:xfrm>
          <a:prstGeom prst="ellipse">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椭圆 27"/>
          <p:cNvSpPr>
            <a:spLocks noChangeAspect="1"/>
          </p:cNvSpPr>
          <p:nvPr/>
        </p:nvSpPr>
        <p:spPr>
          <a:xfrm>
            <a:off x="5807075" y="2777305"/>
            <a:ext cx="1334770" cy="753110"/>
          </a:xfrm>
          <a:prstGeom prst="ellipse">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椭圆 28"/>
          <p:cNvSpPr>
            <a:spLocks noChangeAspect="1"/>
          </p:cNvSpPr>
          <p:nvPr/>
        </p:nvSpPr>
        <p:spPr>
          <a:xfrm>
            <a:off x="4411345" y="3863790"/>
            <a:ext cx="1337945" cy="685165"/>
          </a:xfrm>
          <a:prstGeom prst="ellipse">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椭圆 34"/>
          <p:cNvSpPr>
            <a:spLocks noChangeAspect="1"/>
          </p:cNvSpPr>
          <p:nvPr/>
        </p:nvSpPr>
        <p:spPr>
          <a:xfrm>
            <a:off x="1925320" y="3134175"/>
            <a:ext cx="1293495" cy="729615"/>
          </a:xfrm>
          <a:prstGeom prst="ellipse">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椭圆 36"/>
          <p:cNvSpPr>
            <a:spLocks noChangeAspect="1"/>
          </p:cNvSpPr>
          <p:nvPr/>
        </p:nvSpPr>
        <p:spPr>
          <a:xfrm>
            <a:off x="3760470" y="1222190"/>
            <a:ext cx="1293495" cy="729615"/>
          </a:xfrm>
          <a:prstGeom prst="ellipse">
            <a:avLst/>
          </a:prstGeom>
          <a:gradFill flip="none" rotWithShape="1">
            <a:gsLst>
              <a:gs pos="0">
                <a:srgbClr val="03D4A8"/>
              </a:gs>
              <a:gs pos="25000">
                <a:srgbClr val="21D6E0"/>
              </a:gs>
              <a:gs pos="75000">
                <a:srgbClr val="0087E6"/>
              </a:gs>
              <a:gs pos="100000">
                <a:srgbClr val="005CBF"/>
              </a:gs>
            </a:gsLst>
            <a:path path="shape">
              <a:fillToRect l="50000" t="50000" r="50000" b="50000"/>
            </a:path>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391" name="文本框 49"/>
          <p:cNvSpPr txBox="1">
            <a:spLocks noChangeArrowheads="1"/>
          </p:cNvSpPr>
          <p:nvPr/>
        </p:nvSpPr>
        <p:spPr bwMode="auto">
          <a:xfrm>
            <a:off x="3761105" y="2670625"/>
            <a:ext cx="1273810" cy="643890"/>
          </a:xfrm>
          <a:prstGeom prst="rect">
            <a:avLst/>
          </a:prstGeom>
          <a:noFill/>
          <a:ln w="9525">
            <a:noFill/>
            <a:miter lim="800000"/>
          </a:ln>
        </p:spPr>
        <p:txBody>
          <a:bodyPr wrap="square" lIns="91438" tIns="45719" rIns="91438" bIns="45719">
            <a:spAutoFit/>
          </a:bodyPr>
          <a:lstStyle/>
          <a:p>
            <a:pPr algn="ctr"/>
            <a:r>
              <a:rPr lang="zh-CN" altLang="en-US" sz="1800" b="1" dirty="0">
                <a:solidFill>
                  <a:srgbClr val="FF0000"/>
                </a:solidFill>
                <a:latin typeface="微软雅黑" panose="020B0503020204020204" charset="-122"/>
                <a:ea typeface="微软雅黑" panose="020B0503020204020204" charset="-122"/>
                <a:sym typeface="+mn-ea"/>
              </a:rPr>
              <a:t>初中化学</a:t>
            </a:r>
            <a:endParaRPr lang="en-US" altLang="zh-CN" sz="1800" b="1" dirty="0">
              <a:solidFill>
                <a:srgbClr val="FF0000"/>
              </a:solidFill>
              <a:latin typeface="微软雅黑" panose="020B0503020204020204" charset="-122"/>
              <a:ea typeface="微软雅黑" panose="020B0503020204020204" charset="-122"/>
              <a:sym typeface="+mn-ea"/>
            </a:endParaRPr>
          </a:p>
          <a:p>
            <a:pPr algn="ctr"/>
            <a:r>
              <a:rPr lang="zh-CN" altLang="en-US" sz="1800" b="1" dirty="0">
                <a:solidFill>
                  <a:srgbClr val="FF0000"/>
                </a:solidFill>
                <a:latin typeface="微软雅黑" panose="020B0503020204020204" charset="-122"/>
                <a:ea typeface="微软雅黑" panose="020B0503020204020204" charset="-122"/>
                <a:sym typeface="+mn-ea"/>
              </a:rPr>
              <a:t>核心素养</a:t>
            </a:r>
            <a:endParaRPr lang="zh-CN" altLang="en-US" sz="1800" b="1" dirty="0">
              <a:solidFill>
                <a:srgbClr val="FF0000"/>
              </a:solidFill>
              <a:latin typeface="微软雅黑" panose="020B0503020204020204" charset="-122"/>
              <a:ea typeface="微软雅黑" panose="020B0503020204020204" charset="-122"/>
              <a:sym typeface="+mn-ea"/>
            </a:endParaRPr>
          </a:p>
        </p:txBody>
      </p:sp>
      <p:sp>
        <p:nvSpPr>
          <p:cNvPr id="16392" name="文本框 50"/>
          <p:cNvSpPr txBox="1">
            <a:spLocks noChangeArrowheads="1"/>
          </p:cNvSpPr>
          <p:nvPr/>
        </p:nvSpPr>
        <p:spPr bwMode="auto">
          <a:xfrm>
            <a:off x="3707606" y="1308313"/>
            <a:ext cx="1382316" cy="582295"/>
          </a:xfrm>
          <a:prstGeom prst="rect">
            <a:avLst/>
          </a:prstGeom>
          <a:noFill/>
          <a:ln w="9525">
            <a:noFill/>
            <a:miter lim="800000"/>
          </a:ln>
        </p:spPr>
        <p:txBody>
          <a:bodyPr lIns="91438" tIns="45719" rIns="91438" bIns="45719">
            <a:spAutoFit/>
          </a:bodyPr>
          <a:lstStyle/>
          <a:p>
            <a:pPr algn="ctr"/>
            <a:r>
              <a:rPr lang="zh-CN" altLang="en-US" sz="1600" b="1" dirty="0">
                <a:latin typeface="微软雅黑" panose="020B0503020204020204" charset="-122"/>
                <a:ea typeface="微软雅黑" panose="020B0503020204020204" charset="-122"/>
                <a:sym typeface="+mn-ea"/>
              </a:rPr>
              <a:t>科学观念</a:t>
            </a:r>
            <a:endParaRPr lang="zh-CN" altLang="en-US" sz="1600" b="1" dirty="0">
              <a:latin typeface="微软雅黑" panose="020B0503020204020204" charset="-122"/>
              <a:ea typeface="微软雅黑" panose="020B0503020204020204" charset="-122"/>
              <a:sym typeface="+mn-ea"/>
            </a:endParaRPr>
          </a:p>
          <a:p>
            <a:pPr algn="ctr"/>
            <a:r>
              <a:rPr lang="zh-CN" altLang="en-US" sz="1600" b="1" dirty="0">
                <a:latin typeface="微软雅黑" panose="020B0503020204020204" charset="-122"/>
                <a:ea typeface="微软雅黑" panose="020B0503020204020204" charset="-122"/>
                <a:sym typeface="+mn-ea"/>
              </a:rPr>
              <a:t>与应用</a:t>
            </a:r>
            <a:endParaRPr lang="zh-CN" altLang="en-US" sz="1800" dirty="0">
              <a:latin typeface="微软雅黑" panose="020B0503020204020204" charset="-122"/>
              <a:ea typeface="微软雅黑" panose="020B0503020204020204" charset="-122"/>
            </a:endParaRPr>
          </a:p>
        </p:txBody>
      </p:sp>
      <p:sp>
        <p:nvSpPr>
          <p:cNvPr id="16393" name="文本框 53"/>
          <p:cNvSpPr txBox="1">
            <a:spLocks noChangeArrowheads="1"/>
          </p:cNvSpPr>
          <p:nvPr/>
        </p:nvSpPr>
        <p:spPr bwMode="auto">
          <a:xfrm>
            <a:off x="5954395" y="2896685"/>
            <a:ext cx="1034415" cy="582295"/>
          </a:xfrm>
          <a:prstGeom prst="rect">
            <a:avLst/>
          </a:prstGeom>
          <a:noFill/>
          <a:ln w="9525">
            <a:noFill/>
            <a:miter lim="800000"/>
          </a:ln>
        </p:spPr>
        <p:txBody>
          <a:bodyPr wrap="square" lIns="91438" tIns="45719" rIns="91438" bIns="45719">
            <a:spAutoFit/>
          </a:bodyPr>
          <a:lstStyle/>
          <a:p>
            <a:pPr algn="ctr"/>
            <a:r>
              <a:rPr lang="zh-CN" altLang="en-US" sz="1600" b="1" dirty="0">
                <a:latin typeface="微软雅黑" panose="020B0503020204020204" charset="-122"/>
                <a:ea typeface="微软雅黑" panose="020B0503020204020204" charset="-122"/>
                <a:sym typeface="+mn-ea"/>
              </a:rPr>
              <a:t>科学探究</a:t>
            </a:r>
            <a:endParaRPr lang="zh-CN" altLang="en-US" sz="1600" b="1" dirty="0">
              <a:latin typeface="微软雅黑" panose="020B0503020204020204" charset="-122"/>
              <a:ea typeface="微软雅黑" panose="020B0503020204020204" charset="-122"/>
              <a:sym typeface="+mn-ea"/>
            </a:endParaRPr>
          </a:p>
          <a:p>
            <a:pPr algn="ctr"/>
            <a:r>
              <a:rPr lang="zh-CN" altLang="en-US" sz="1600" b="1" dirty="0">
                <a:latin typeface="微软雅黑" panose="020B0503020204020204" charset="-122"/>
                <a:ea typeface="微软雅黑" panose="020B0503020204020204" charset="-122"/>
                <a:sym typeface="+mn-ea"/>
              </a:rPr>
              <a:t>与实践</a:t>
            </a:r>
            <a:endParaRPr lang="zh-CN" altLang="en-US" sz="1600" b="1" dirty="0">
              <a:latin typeface="微软雅黑" panose="020B0503020204020204" charset="-122"/>
              <a:ea typeface="微软雅黑" panose="020B0503020204020204" charset="-122"/>
              <a:sym typeface="+mn-ea"/>
            </a:endParaRPr>
          </a:p>
        </p:txBody>
      </p:sp>
      <p:sp>
        <p:nvSpPr>
          <p:cNvPr id="16394" name="文本框 55"/>
          <p:cNvSpPr txBox="1">
            <a:spLocks noChangeAspect="1"/>
          </p:cNvSpPr>
          <p:nvPr/>
        </p:nvSpPr>
        <p:spPr bwMode="auto">
          <a:xfrm>
            <a:off x="4460240" y="3933640"/>
            <a:ext cx="1234440" cy="582295"/>
          </a:xfrm>
          <a:prstGeom prst="rect">
            <a:avLst/>
          </a:prstGeom>
          <a:noFill/>
          <a:ln w="9525">
            <a:noFill/>
            <a:miter lim="800000"/>
          </a:ln>
        </p:spPr>
        <p:txBody>
          <a:bodyPr wrap="square" lIns="91438" tIns="45719" rIns="91438" bIns="45719">
            <a:spAutoFit/>
          </a:bodyPr>
          <a:lstStyle/>
          <a:p>
            <a:pPr algn="ctr" defTabSz="913130" eaLnBrk="0"/>
            <a:r>
              <a:rPr lang="zh-CN" altLang="en-US" sz="1600" b="1" dirty="0">
                <a:latin typeface="微软雅黑" panose="020B0503020204020204" charset="-122"/>
                <a:ea typeface="微软雅黑" panose="020B0503020204020204" charset="-122"/>
              </a:rPr>
              <a:t>科学态度</a:t>
            </a:r>
            <a:endParaRPr lang="ko-KR" altLang="en-US" sz="1600" b="1" dirty="0">
              <a:latin typeface="微软雅黑" panose="020B0503020204020204" charset="-122"/>
              <a:ea typeface="微软雅黑" panose="020B0503020204020204" charset="-122"/>
            </a:endParaRPr>
          </a:p>
          <a:p>
            <a:pPr algn="ctr" defTabSz="913130" eaLnBrk="0"/>
            <a:r>
              <a:rPr lang="en-US" altLang="ko-KR" sz="1600" b="1" dirty="0">
                <a:latin typeface="微软雅黑" panose="020B0503020204020204" charset="-122"/>
                <a:ea typeface="微软雅黑" panose="020B0503020204020204" charset="-122"/>
              </a:rPr>
              <a:t>与</a:t>
            </a:r>
            <a:r>
              <a:rPr lang="zh-CN" altLang="en-US" sz="1600" b="1" dirty="0">
                <a:latin typeface="微软雅黑" panose="020B0503020204020204" charset="-122"/>
                <a:ea typeface="微软雅黑" panose="020B0503020204020204" charset="-122"/>
              </a:rPr>
              <a:t>责任</a:t>
            </a:r>
            <a:endParaRPr lang="ko-KR" altLang="en-US" sz="1600" b="1" dirty="0">
              <a:latin typeface="微软雅黑" panose="020B0503020204020204" charset="-122"/>
              <a:ea typeface="微软雅黑" panose="020B0503020204020204" charset="-122"/>
            </a:endParaRPr>
          </a:p>
        </p:txBody>
      </p:sp>
      <p:sp>
        <p:nvSpPr>
          <p:cNvPr id="16395" name="文本框 57"/>
          <p:cNvSpPr txBox="1">
            <a:spLocks noChangeArrowheads="1"/>
          </p:cNvSpPr>
          <p:nvPr/>
        </p:nvSpPr>
        <p:spPr bwMode="auto">
          <a:xfrm>
            <a:off x="1872060" y="3199025"/>
            <a:ext cx="1381125" cy="582295"/>
          </a:xfrm>
          <a:prstGeom prst="rect">
            <a:avLst/>
          </a:prstGeom>
          <a:noFill/>
          <a:ln w="9525">
            <a:noFill/>
            <a:miter lim="800000"/>
          </a:ln>
        </p:spPr>
        <p:txBody>
          <a:bodyPr lIns="91438" tIns="45719" rIns="91438" bIns="45719">
            <a:spAutoFit/>
          </a:bodyPr>
          <a:lstStyle/>
          <a:p>
            <a:pPr algn="ctr"/>
            <a:r>
              <a:rPr lang="zh-CN" altLang="en-US" sz="1600" b="1" dirty="0">
                <a:latin typeface="微软雅黑" panose="020B0503020204020204" charset="-122"/>
                <a:ea typeface="微软雅黑" panose="020B0503020204020204" charset="-122"/>
                <a:sym typeface="+mn-ea"/>
              </a:rPr>
              <a:t>科学思维</a:t>
            </a:r>
            <a:endParaRPr lang="zh-CN" altLang="en-US" sz="1600" b="1" dirty="0">
              <a:latin typeface="微软雅黑" panose="020B0503020204020204" charset="-122"/>
              <a:ea typeface="微软雅黑" panose="020B0503020204020204" charset="-122"/>
            </a:endParaRPr>
          </a:p>
          <a:p>
            <a:pPr algn="ctr"/>
            <a:r>
              <a:rPr lang="zh-CN" altLang="en-US" sz="1600" b="1" dirty="0">
                <a:latin typeface="微软雅黑" panose="020B0503020204020204" charset="-122"/>
                <a:ea typeface="微软雅黑" panose="020B0503020204020204" charset="-122"/>
                <a:sym typeface="+mn-ea"/>
              </a:rPr>
              <a:t>与创新</a:t>
            </a:r>
            <a:endParaRPr lang="zh-CN" altLang="en-US" sz="1600" dirty="0">
              <a:latin typeface="微软雅黑" panose="020B0503020204020204" charset="-122"/>
              <a:ea typeface="微软雅黑" panose="020B0503020204020204" charset="-122"/>
            </a:endParaRPr>
          </a:p>
        </p:txBody>
      </p:sp>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904059" y="114038"/>
            <a:ext cx="1924685" cy="1578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626745" y="538295"/>
            <a:ext cx="429260" cy="4001770"/>
          </a:xfrm>
          <a:prstGeom prst="rect">
            <a:avLst/>
          </a:prstGeom>
          <a:noFill/>
        </p:spPr>
        <p:txBody>
          <a:bodyPr vert="eaVert" wrap="square" lIns="68580" tIns="34290" rIns="68580" bIns="34290" rtlCol="0">
            <a:spAutoFit/>
          </a:bodyPr>
          <a:lstStyle/>
          <a:p>
            <a:pPr lvl="0" algn="l" fontAlgn="auto">
              <a:lnSpc>
                <a:spcPts val="2280"/>
              </a:lnSpc>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初中化学学科核心素养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
        <p:nvSpPr>
          <p:cNvPr id="3" name="矩形 2"/>
          <p:cNvSpPr/>
          <p:nvPr/>
        </p:nvSpPr>
        <p:spPr>
          <a:xfrm>
            <a:off x="1623695" y="1234255"/>
            <a:ext cx="6462395" cy="2676525"/>
          </a:xfrm>
          <a:prstGeom prst="rect">
            <a:avLst/>
          </a:prstGeom>
          <a:solidFill>
            <a:schemeClr val="bg2"/>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0000"/>
              </a:lnSpc>
              <a:buClrTx/>
              <a:buSzTx/>
              <a:buFontTx/>
            </a:pPr>
            <a:r>
              <a:rPr kumimoji="1" lang="zh-CN" altLang="en-US" sz="2000" b="1">
                <a:solidFill>
                  <a:schemeClr val="tx1"/>
                </a:solidFill>
                <a:latin typeface="Arial" panose="020B0604020202020204" pitchFamily="34" charset="0"/>
                <a:ea typeface="微软雅黑" panose="020B0503020204020204" charset="-122"/>
                <a:sym typeface="+mn-ea"/>
              </a:rPr>
              <a:t>1.科学观念与应用</a:t>
            </a:r>
            <a:endParaRPr kumimoji="1" lang="zh-CN" altLang="en-US" sz="2000" b="1">
              <a:solidFill>
                <a:schemeClr val="tx1"/>
              </a:solidFill>
              <a:latin typeface="Arial" panose="020B0604020202020204" pitchFamily="34" charset="0"/>
              <a:ea typeface="微软雅黑" panose="020B0503020204020204" charset="-122"/>
              <a:sym typeface="+mn-ea"/>
            </a:endParaRPr>
          </a:p>
          <a:p>
            <a:pPr lvl="0" algn="l">
              <a:lnSpc>
                <a:spcPct val="120000"/>
              </a:lnSpc>
              <a:buClrTx/>
              <a:buSzTx/>
              <a:buFontTx/>
            </a:pPr>
            <a:r>
              <a:rPr kumimoji="1" lang="zh-CN" altLang="en-US" sz="2000" b="1">
                <a:solidFill>
                  <a:schemeClr val="tx1"/>
                </a:solidFill>
                <a:latin typeface="Arial" panose="020B0604020202020204" pitchFamily="34" charset="0"/>
                <a:ea typeface="微软雅黑" panose="020B0503020204020204" charset="-122"/>
                <a:sym typeface="+mn-ea"/>
              </a:rPr>
              <a:t>    化学科学观念是从化学视角对物质组成、结构、变化及其应用的基本认识，是化学事实、概念和原理的提炼和升华，是从化学视角解释和解决与之相关现象和实际问题的基础。</a:t>
            </a:r>
            <a:endParaRPr kumimoji="1" lang="zh-CN" altLang="en-US" sz="2000" b="1">
              <a:solidFill>
                <a:schemeClr val="tx1"/>
              </a:solidFill>
              <a:latin typeface="Arial" panose="020B0604020202020204" pitchFamily="34" charset="0"/>
              <a:ea typeface="微软雅黑" panose="020B0503020204020204" charset="-122"/>
              <a:sym typeface="+mn-ea"/>
            </a:endParaRPr>
          </a:p>
          <a:p>
            <a:pPr lvl="0" algn="l">
              <a:lnSpc>
                <a:spcPct val="120000"/>
              </a:lnSpc>
              <a:buClrTx/>
              <a:buSzTx/>
              <a:buFontTx/>
            </a:pPr>
            <a:r>
              <a:rPr kumimoji="1" lang="zh-CN" altLang="en-US" sz="2000" b="1">
                <a:solidFill>
                  <a:schemeClr val="tx1"/>
                </a:solidFill>
                <a:latin typeface="Arial" panose="020B0604020202020204" pitchFamily="34" charset="0"/>
                <a:ea typeface="微软雅黑" panose="020B0503020204020204" charset="-122"/>
                <a:sym typeface="+mn-ea"/>
              </a:rPr>
              <a:t>    化学科学观念包括物质与能量观、微粒与相互作用观、结构与性能观、变化与平衡观等。</a:t>
            </a:r>
            <a:endParaRPr kumimoji="1" lang="zh-CN" altLang="en-US" sz="2000" b="1">
              <a:solidFill>
                <a:schemeClr val="tx1"/>
              </a:solidFill>
              <a:latin typeface="Arial" panose="020B0604020202020204" pitchFamily="34" charset="0"/>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626745" y="538295"/>
            <a:ext cx="429260" cy="4001770"/>
          </a:xfrm>
          <a:prstGeom prst="rect">
            <a:avLst/>
          </a:prstGeom>
          <a:noFill/>
        </p:spPr>
        <p:txBody>
          <a:bodyPr vert="eaVert" wrap="square" lIns="68580" tIns="34290" rIns="68580" bIns="34290" rtlCol="0">
            <a:spAutoFit/>
          </a:bodyPr>
          <a:lstStyle/>
          <a:p>
            <a:pPr lvl="0" algn="l" fontAlgn="auto">
              <a:lnSpc>
                <a:spcPts val="2280"/>
              </a:lnSpc>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初中化学学科核心素养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
        <p:nvSpPr>
          <p:cNvPr id="3" name="矩形 2"/>
          <p:cNvSpPr/>
          <p:nvPr/>
        </p:nvSpPr>
        <p:spPr>
          <a:xfrm>
            <a:off x="1678305" y="971365"/>
            <a:ext cx="6277610" cy="3135630"/>
          </a:xfrm>
          <a:prstGeom prst="rect">
            <a:avLst/>
          </a:prstGeom>
          <a:solidFill>
            <a:schemeClr val="bg2"/>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0000"/>
              </a:lnSpc>
              <a:buClrTx/>
              <a:buSzTx/>
              <a:buFontTx/>
            </a:pPr>
            <a:r>
              <a:rPr kumimoji="1" lang="en-US" altLang="zh-CN" sz="2000" b="1">
                <a:solidFill>
                  <a:schemeClr val="tx1"/>
                </a:solidFill>
                <a:latin typeface="Arial" panose="020B0604020202020204" pitchFamily="34" charset="0"/>
                <a:ea typeface="微软雅黑" panose="020B0503020204020204" charset="-122"/>
                <a:sym typeface="+mn-ea"/>
              </a:rPr>
              <a:t>2</a:t>
            </a:r>
            <a:r>
              <a:rPr kumimoji="1" lang="zh-CN" altLang="en-US" sz="2000" b="1">
                <a:solidFill>
                  <a:schemeClr val="tx1"/>
                </a:solidFill>
                <a:latin typeface="Arial" panose="020B0604020202020204" pitchFamily="34" charset="0"/>
                <a:ea typeface="微软雅黑" panose="020B0503020204020204" charset="-122"/>
                <a:sym typeface="+mn-ea"/>
              </a:rPr>
              <a:t>.科学思维与创新</a:t>
            </a:r>
            <a:endParaRPr kumimoji="1" lang="zh-CN" altLang="en-US" sz="2000" b="1">
              <a:solidFill>
                <a:schemeClr val="tx1"/>
              </a:solidFill>
              <a:latin typeface="Arial" panose="020B0604020202020204" pitchFamily="34" charset="0"/>
              <a:ea typeface="微软雅黑" panose="020B0503020204020204" charset="-122"/>
              <a:sym typeface="+mn-ea"/>
            </a:endParaRPr>
          </a:p>
          <a:p>
            <a:pPr lvl="0" algn="l">
              <a:lnSpc>
                <a:spcPct val="120000"/>
              </a:lnSpc>
              <a:buClrTx/>
              <a:buSzTx/>
              <a:buFontTx/>
            </a:pPr>
            <a:r>
              <a:rPr kumimoji="1" lang="zh-CN" altLang="en-US" sz="2000" b="1">
                <a:solidFill>
                  <a:schemeClr val="tx1"/>
                </a:solidFill>
                <a:latin typeface="Arial" panose="020B0604020202020204" pitchFamily="34" charset="0"/>
                <a:ea typeface="微软雅黑" panose="020B0503020204020204" charset="-122"/>
                <a:sym typeface="+mn-ea"/>
              </a:rPr>
              <a:t>    化学科学思维是从化学视角对物质组成、结构、变化及其应用的认识方式，是基于经验和事实进行归纳概括、分析推理、建构模型的思维过程，是基于实验和科学推理对不同观念进行质疑、批判，提出创造性见解的能力。</a:t>
            </a:r>
            <a:endParaRPr kumimoji="1" lang="zh-CN" altLang="en-US" sz="2000" b="1">
              <a:solidFill>
                <a:schemeClr val="tx1"/>
              </a:solidFill>
              <a:latin typeface="Arial" panose="020B0604020202020204" pitchFamily="34" charset="0"/>
              <a:ea typeface="微软雅黑" panose="020B0503020204020204" charset="-122"/>
              <a:sym typeface="+mn-ea"/>
            </a:endParaRPr>
          </a:p>
          <a:p>
            <a:pPr lvl="0" algn="l">
              <a:lnSpc>
                <a:spcPct val="120000"/>
              </a:lnSpc>
              <a:buClrTx/>
              <a:buSzTx/>
              <a:buFontTx/>
            </a:pPr>
            <a:r>
              <a:rPr kumimoji="1" lang="zh-CN" altLang="en-US" sz="2000" b="1">
                <a:solidFill>
                  <a:schemeClr val="tx1"/>
                </a:solidFill>
                <a:latin typeface="Arial" panose="020B0604020202020204" pitchFamily="34" charset="0"/>
                <a:ea typeface="微软雅黑" panose="020B0503020204020204" charset="-122"/>
                <a:sym typeface="+mn-ea"/>
              </a:rPr>
              <a:t>    化学科学思维包括归纳概括、证据推理、模型建构、质疑创新等要素。</a:t>
            </a:r>
            <a:endParaRPr kumimoji="1" lang="zh-CN" altLang="en-US" sz="2000" b="1">
              <a:solidFill>
                <a:schemeClr val="tx1"/>
              </a:solidFill>
              <a:latin typeface="Arial" panose="020B0604020202020204" pitchFamily="34" charset="0"/>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extLst>
              <a:ext uri="{BEBA8EAE-BF5A-486C-A8C5-ECC9F3942E4B}">
                <a14:imgProps xmlns:a14="http://schemas.microsoft.com/office/drawing/2010/main">
                  <a14:imgLayer r:embed="rId2">
                    <a14:imgEffect>
                      <a14:saturation sat="33000"/>
                    </a14:imgEffect>
                  </a14:imgLayer>
                </a14:imgProps>
              </a:ext>
            </a:extLst>
          </a:blip>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400050" y="-5454"/>
            <a:ext cx="8343900" cy="4608835"/>
            <a:chOff x="538480" y="1687"/>
            <a:chExt cx="11125200" cy="6145113"/>
          </a:xfrm>
        </p:grpSpPr>
        <p:sp>
          <p:nvSpPr>
            <p:cNvPr id="5" name="矩形 4"/>
            <p:cNvSpPr/>
            <p:nvPr/>
          </p:nvSpPr>
          <p:spPr>
            <a:xfrm>
              <a:off x="538480" y="731520"/>
              <a:ext cx="11125200" cy="5415280"/>
            </a:xfrm>
            <a:prstGeom prst="rect">
              <a:avLst/>
            </a:prstGeom>
            <a:solidFill>
              <a:schemeClr val="bg1"/>
            </a:solidFill>
            <a:ln>
              <a:noFill/>
            </a:ln>
            <a:effectLst>
              <a:outerShdw blurRad="101600" dist="12700" sx="101000" sy="101000" algn="ctr" rotWithShape="0">
                <a:schemeClr val="tx1">
                  <a:lumMod val="75000"/>
                  <a:lumOff val="2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3" name="组合 2"/>
            <p:cNvGrpSpPr/>
            <p:nvPr/>
          </p:nvGrpSpPr>
          <p:grpSpPr>
            <a:xfrm>
              <a:off x="4737239" y="1687"/>
              <a:ext cx="2563586" cy="2948896"/>
              <a:chOff x="4737239" y="1687"/>
              <a:chExt cx="2563586" cy="2948896"/>
            </a:xfrm>
          </p:grpSpPr>
          <p:sp>
            <p:nvSpPr>
              <p:cNvPr id="8" name="任意多边形 7"/>
              <p:cNvSpPr/>
              <p:nvPr/>
            </p:nvSpPr>
            <p:spPr>
              <a:xfrm>
                <a:off x="5612763" y="1687"/>
                <a:ext cx="976634" cy="1459666"/>
              </a:xfrm>
              <a:custGeom>
                <a:avLst/>
                <a:gdLst>
                  <a:gd name="connsiteX0" fmla="*/ 0 w 976634"/>
                  <a:gd name="connsiteY0" fmla="*/ 0 h 1459666"/>
                  <a:gd name="connsiteX1" fmla="*/ 976634 w 976634"/>
                  <a:gd name="connsiteY1" fmla="*/ 0 h 1459666"/>
                  <a:gd name="connsiteX2" fmla="*/ 976634 w 976634"/>
                  <a:gd name="connsiteY2" fmla="*/ 983543 h 1459666"/>
                  <a:gd name="connsiteX3" fmla="*/ 488317 w 976634"/>
                  <a:gd name="connsiteY3" fmla="*/ 1459666 h 1459666"/>
                  <a:gd name="connsiteX4" fmla="*/ 0 w 976634"/>
                  <a:gd name="connsiteY4" fmla="*/ 983543 h 145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634" h="1459666">
                    <a:moveTo>
                      <a:pt x="0" y="0"/>
                    </a:moveTo>
                    <a:lnTo>
                      <a:pt x="976634" y="0"/>
                    </a:lnTo>
                    <a:lnTo>
                      <a:pt x="976634" y="983543"/>
                    </a:lnTo>
                    <a:cubicBezTo>
                      <a:pt x="976634" y="1246472"/>
                      <a:pt x="758022" y="1459666"/>
                      <a:pt x="488317" y="1459666"/>
                    </a:cubicBezTo>
                    <a:cubicBezTo>
                      <a:pt x="218613" y="1459666"/>
                      <a:pt x="0" y="1246472"/>
                      <a:pt x="0" y="98354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3"/>
              <p:cNvSpPr/>
              <p:nvPr/>
            </p:nvSpPr>
            <p:spPr>
              <a:xfrm>
                <a:off x="4737239" y="1610416"/>
                <a:ext cx="2563586" cy="1340167"/>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29000">
                    <a:srgbClr val="E6EAEA"/>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文本框 10"/>
              <p:cNvSpPr txBox="1"/>
              <p:nvPr/>
            </p:nvSpPr>
            <p:spPr>
              <a:xfrm>
                <a:off x="5710103" y="36400"/>
                <a:ext cx="797560" cy="1459667"/>
              </a:xfrm>
              <a:prstGeom prst="rect">
                <a:avLst/>
              </a:prstGeom>
              <a:noFill/>
            </p:spPr>
            <p:txBody>
              <a:bodyPr vert="eaVert" wrap="square" rtlCol="0">
                <a:spAutoFit/>
              </a:bodyPr>
              <a:lstStyle/>
              <a:p>
                <a:pPr algn="ctr">
                  <a:defRPr/>
                </a:pPr>
                <a:r>
                  <a:rPr lang="zh-CN" altLang="en-US" sz="2700" spc="45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rPr>
                  <a:t>目录</a:t>
                </a:r>
                <a:endParaRPr lang="zh-CN" altLang="en-US" sz="2700" spc="450" dirty="0">
                  <a:solidFill>
                    <a:schemeClr val="tx1">
                      <a:lumMod val="85000"/>
                      <a:lumOff val="15000"/>
                    </a:schemeClr>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42071" y="3421433"/>
            <a:ext cx="1653647" cy="1842870"/>
          </a:xfrm>
          <a:prstGeom prst="rect">
            <a:avLst/>
          </a:prstGeom>
        </p:spPr>
      </p:pic>
      <p:sp>
        <p:nvSpPr>
          <p:cNvPr id="77" name="文本框 76"/>
          <p:cNvSpPr txBox="1"/>
          <p:nvPr>
            <p:custDataLst>
              <p:tags r:id="rId4"/>
            </p:custDataLst>
          </p:nvPr>
        </p:nvSpPr>
        <p:spPr bwMode="auto">
          <a:xfrm>
            <a:off x="2949654" y="1166548"/>
            <a:ext cx="2452688" cy="612458"/>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68580" tIns="34290" rIns="68580" bIns="3429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学科核心素养的应然追求</a:t>
            </a:r>
            <a:endPar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6" name="矩形 25"/>
          <p:cNvSpPr/>
          <p:nvPr>
            <p:custDataLst>
              <p:tags r:id="rId5"/>
            </p:custDataLst>
          </p:nvPr>
        </p:nvSpPr>
        <p:spPr>
          <a:xfrm>
            <a:off x="2133362" y="1339427"/>
            <a:ext cx="434816" cy="266700"/>
          </a:xfrm>
          <a:prstGeom prst="rect">
            <a:avLst/>
          </a:prstGeom>
          <a:solidFill>
            <a:srgbClr val="A4AC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7500" tIns="35100" rIns="67500" bIns="35100" anchor="ctr">
            <a:normAutofit fontScale="92500" lnSpcReduction="10000"/>
          </a:bodyPr>
          <a:lstStyle/>
          <a:p>
            <a:pPr lvl="0" algn="ctr" fontAlgn="auto">
              <a:lnSpc>
                <a:spcPct val="120000"/>
              </a:lnSpc>
              <a:buClr>
                <a:prstClr val="white"/>
              </a:buClr>
              <a:defRPr/>
            </a:pPr>
            <a:r>
              <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1" name="文本框 80"/>
          <p:cNvSpPr txBox="1"/>
          <p:nvPr>
            <p:custDataLst>
              <p:tags r:id="rId6"/>
            </p:custDataLst>
          </p:nvPr>
        </p:nvSpPr>
        <p:spPr bwMode="auto">
          <a:xfrm>
            <a:off x="2949653" y="1699599"/>
            <a:ext cx="2452688" cy="6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落实学科观念的必经途径</a:t>
            </a:r>
            <a:endPar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9" name="矩形 28"/>
          <p:cNvSpPr/>
          <p:nvPr>
            <p:custDataLst>
              <p:tags r:id="rId7"/>
            </p:custDataLst>
          </p:nvPr>
        </p:nvSpPr>
        <p:spPr>
          <a:xfrm>
            <a:off x="2133362" y="1872478"/>
            <a:ext cx="434816" cy="266700"/>
          </a:xfrm>
          <a:prstGeom prst="rect">
            <a:avLst/>
          </a:prstGeom>
          <a:solidFill>
            <a:srgbClr val="A4ACA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7500" tIns="35100" rIns="67500" bIns="35100" numCol="1" spcCol="0" rtlCol="0" fromWordArt="0" anchor="ctr" anchorCtr="0" forceAA="0" compatLnSpc="1">
            <a:normAutofit fontScale="92500" lnSpcReduction="10000"/>
          </a:bodyPr>
          <a:lstStyle/>
          <a:p>
            <a:pPr lvl="0" algn="ctr">
              <a:lnSpc>
                <a:spcPct val="120000"/>
              </a:lnSpc>
              <a:buClr>
                <a:prstClr val="white"/>
              </a:buClr>
              <a:buSzTx/>
              <a:buFontTx/>
              <a:defRPr/>
            </a:pPr>
            <a:r>
              <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rPr>
              <a:t>02</a:t>
            </a: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5" name="文本框 84"/>
          <p:cNvSpPr txBox="1"/>
          <p:nvPr>
            <p:custDataLst>
              <p:tags r:id="rId8"/>
            </p:custDataLst>
          </p:nvPr>
        </p:nvSpPr>
        <p:spPr bwMode="auto">
          <a:xfrm>
            <a:off x="2949653" y="2232650"/>
            <a:ext cx="259905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知识、情境、素养的关系</a:t>
            </a:r>
            <a:endPar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2" name="矩形 31"/>
          <p:cNvSpPr/>
          <p:nvPr>
            <p:custDataLst>
              <p:tags r:id="rId9"/>
            </p:custDataLst>
          </p:nvPr>
        </p:nvSpPr>
        <p:spPr>
          <a:xfrm>
            <a:off x="2133362" y="2405687"/>
            <a:ext cx="434816" cy="266700"/>
          </a:xfrm>
          <a:prstGeom prst="rect">
            <a:avLst/>
          </a:prstGeom>
          <a:solidFill>
            <a:srgbClr val="A4ACA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7500" tIns="35100" rIns="67500" bIns="35100" numCol="1" spcCol="0" rtlCol="0" fromWordArt="0" anchor="ctr" anchorCtr="0" forceAA="0" compatLnSpc="1">
            <a:normAutofit fontScale="92500" lnSpcReduction="10000"/>
          </a:bodyPr>
          <a:lstStyle/>
          <a:p>
            <a:pPr lvl="0" algn="ctr">
              <a:lnSpc>
                <a:spcPct val="120000"/>
              </a:lnSpc>
              <a:buClr>
                <a:prstClr val="white"/>
              </a:buClr>
              <a:buSzTx/>
              <a:buFontTx/>
              <a:defRPr/>
            </a:pPr>
            <a:r>
              <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rPr>
              <a:t>03</a:t>
            </a: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9" name="文本框 88"/>
          <p:cNvSpPr txBox="1"/>
          <p:nvPr>
            <p:custDataLst>
              <p:tags r:id="rId10"/>
            </p:custDataLst>
          </p:nvPr>
        </p:nvSpPr>
        <p:spPr bwMode="auto">
          <a:xfrm>
            <a:off x="2949575" y="3298825"/>
            <a:ext cx="279654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例析教学评一体化的复习课堂</a:t>
            </a:r>
            <a:endPar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5" name="矩形 34"/>
          <p:cNvSpPr/>
          <p:nvPr>
            <p:custDataLst>
              <p:tags r:id="rId11"/>
            </p:custDataLst>
          </p:nvPr>
        </p:nvSpPr>
        <p:spPr>
          <a:xfrm>
            <a:off x="2133362" y="3471947"/>
            <a:ext cx="434816" cy="266700"/>
          </a:xfrm>
          <a:prstGeom prst="rect">
            <a:avLst/>
          </a:prstGeom>
          <a:solidFill>
            <a:srgbClr val="A4ACA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7500" tIns="35100" rIns="67500" bIns="35100" numCol="1" spcCol="0" rtlCol="0" fromWordArt="0" anchor="ctr" anchorCtr="0" forceAA="0" compatLnSpc="1">
            <a:normAutofit fontScale="92500" lnSpcReduction="10000"/>
          </a:bodyPr>
          <a:lstStyle/>
          <a:p>
            <a:pPr lvl="0" algn="ctr">
              <a:lnSpc>
                <a:spcPct val="120000"/>
              </a:lnSpc>
              <a:buClr>
                <a:prstClr val="white"/>
              </a:buClr>
              <a:buSzTx/>
              <a:buFontTx/>
              <a:defRPr/>
            </a:pPr>
            <a:r>
              <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rPr>
              <a:t>05</a:t>
            </a: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custDataLst>
              <p:tags r:id="rId12"/>
            </p:custDataLst>
          </p:nvPr>
        </p:nvSpPr>
        <p:spPr bwMode="auto">
          <a:xfrm>
            <a:off x="2949653" y="2766017"/>
            <a:ext cx="2680795" cy="6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zh-CN" altLang="en-US" sz="1350" b="1" spc="20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目前复习课堂的</a:t>
            </a:r>
            <a:r>
              <a:rPr lang="zh-CN" altLang="en-US" sz="1350" b="1" spc="20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现状分析</a:t>
            </a:r>
            <a:endParaRPr lang="zh-CN" altLang="en-US" sz="1350" b="1" spc="20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13"/>
            </p:custDataLst>
          </p:nvPr>
        </p:nvSpPr>
        <p:spPr>
          <a:xfrm>
            <a:off x="2133362" y="2938896"/>
            <a:ext cx="434816" cy="266700"/>
          </a:xfrm>
          <a:prstGeom prst="rect">
            <a:avLst/>
          </a:prstGeom>
          <a:solidFill>
            <a:srgbClr val="A4ACA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7500" tIns="35100" rIns="67500" bIns="35100" numCol="1" spcCol="0" rtlCol="0" fromWordArt="0" anchor="ctr" anchorCtr="0" forceAA="0" compatLnSpc="1">
            <a:normAutofit fontScale="92500" lnSpcReduction="10000"/>
          </a:bodyPr>
          <a:lstStyle/>
          <a:p>
            <a:pPr lvl="0" algn="ctr">
              <a:lnSpc>
                <a:spcPct val="120000"/>
              </a:lnSpc>
              <a:buClr>
                <a:prstClr val="white"/>
              </a:buClr>
              <a:buSzTx/>
              <a:buFontTx/>
              <a:defRPr/>
            </a:pPr>
            <a:r>
              <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14"/>
            </p:custDataLst>
          </p:nvPr>
        </p:nvSpPr>
        <p:spPr bwMode="auto">
          <a:xfrm>
            <a:off x="2949653" y="3832119"/>
            <a:ext cx="2680795" cy="61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ctr"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zh-CN" altLang="en-US" sz="1350" b="1" spc="2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基于真实情境</a:t>
            </a:r>
            <a:r>
              <a:rPr lang="zh-CN" altLang="en-US" sz="1350" b="1" spc="20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的中考评价</a:t>
            </a:r>
            <a:endParaRPr lang="zh-CN" altLang="en-US" sz="1350" b="1" spc="200" dirty="0" smtClean="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2" name="矩形 11"/>
          <p:cNvSpPr/>
          <p:nvPr>
            <p:custDataLst>
              <p:tags r:id="rId15"/>
            </p:custDataLst>
          </p:nvPr>
        </p:nvSpPr>
        <p:spPr>
          <a:xfrm>
            <a:off x="2133362" y="4004998"/>
            <a:ext cx="434816" cy="266700"/>
          </a:xfrm>
          <a:prstGeom prst="rect">
            <a:avLst/>
          </a:prstGeom>
          <a:solidFill>
            <a:srgbClr val="A4ACA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67500" tIns="35100" rIns="67500" bIns="35100" numCol="1" spcCol="0" rtlCol="0" fromWordArt="0" anchor="ctr" anchorCtr="0" forceAA="0" compatLnSpc="1">
            <a:normAutofit fontScale="92500" lnSpcReduction="10000"/>
          </a:bodyPr>
          <a:lstStyle/>
          <a:p>
            <a:pPr lvl="0" algn="ctr">
              <a:lnSpc>
                <a:spcPct val="120000"/>
              </a:lnSpc>
              <a:buClr>
                <a:prstClr val="white"/>
              </a:buClr>
              <a:buSzTx/>
              <a:buFontTx/>
              <a:defRPr/>
            </a:pPr>
            <a:r>
              <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rPr>
              <a:t>06</a:t>
            </a:r>
            <a:endParaRPr lang="en-US" altLang="zh-CN" sz="12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7" grpId="0"/>
      <p:bldP spid="29" grpId="0" animBg="1"/>
      <p:bldP spid="81" grpId="0"/>
      <p:bldP spid="32" grpId="0" animBg="1"/>
      <p:bldP spid="85" grpId="0"/>
      <p:bldP spid="7" grpId="0" animBg="1"/>
      <p:bldP spid="2" grpId="0"/>
      <p:bldP spid="35" grpId="0" animBg="1"/>
      <p:bldP spid="89" grpId="0"/>
      <p:bldP spid="12"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626745" y="538295"/>
            <a:ext cx="429260" cy="4001770"/>
          </a:xfrm>
          <a:prstGeom prst="rect">
            <a:avLst/>
          </a:prstGeom>
          <a:noFill/>
        </p:spPr>
        <p:txBody>
          <a:bodyPr vert="eaVert" wrap="square" lIns="68580" tIns="34290" rIns="68580" bIns="34290" rtlCol="0">
            <a:spAutoFit/>
          </a:bodyPr>
          <a:lstStyle/>
          <a:p>
            <a:pPr lvl="0" algn="l" fontAlgn="auto">
              <a:lnSpc>
                <a:spcPts val="2280"/>
              </a:lnSpc>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初中化学学科核心素养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
        <p:nvSpPr>
          <p:cNvPr id="3" name="矩形 2"/>
          <p:cNvSpPr/>
          <p:nvPr/>
        </p:nvSpPr>
        <p:spPr>
          <a:xfrm>
            <a:off x="1678305" y="1058360"/>
            <a:ext cx="6277610" cy="2962275"/>
          </a:xfrm>
          <a:prstGeom prst="rect">
            <a:avLst/>
          </a:prstGeom>
          <a:solidFill>
            <a:schemeClr val="bg2"/>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fontAlgn="auto">
              <a:lnSpc>
                <a:spcPct val="120000"/>
              </a:lnSpc>
              <a:buClrTx/>
              <a:buSzTx/>
              <a:buFontTx/>
            </a:pPr>
            <a:r>
              <a:rPr kumimoji="1" lang="en-US" altLang="zh-CN" sz="2000" b="1">
                <a:solidFill>
                  <a:schemeClr val="tx1"/>
                </a:solidFill>
                <a:latin typeface="Arial" panose="020B0604020202020204" pitchFamily="34" charset="0"/>
                <a:ea typeface="微软雅黑" panose="020B0503020204020204" charset="-122"/>
                <a:sym typeface="+mn-ea"/>
              </a:rPr>
              <a:t>3.科学探究与实践</a:t>
            </a:r>
            <a:endParaRPr kumimoji="1" lang="en-US" altLang="zh-CN" sz="2000" b="1">
              <a:solidFill>
                <a:schemeClr val="tx1"/>
              </a:solidFill>
              <a:latin typeface="Arial" panose="020B0604020202020204" pitchFamily="34" charset="0"/>
              <a:ea typeface="微软雅黑" panose="020B0503020204020204" charset="-122"/>
              <a:sym typeface="+mn-ea"/>
            </a:endParaRPr>
          </a:p>
          <a:p>
            <a:pPr lvl="0" algn="l">
              <a:lnSpc>
                <a:spcPct val="120000"/>
              </a:lnSpc>
              <a:buClrTx/>
              <a:buSzTx/>
              <a:buFontTx/>
            </a:pPr>
            <a:r>
              <a:rPr kumimoji="1" lang="en-US" altLang="zh-CN" sz="2000" b="1">
                <a:solidFill>
                  <a:schemeClr val="tx1"/>
                </a:solidFill>
                <a:latin typeface="Arial" panose="020B0604020202020204" pitchFamily="34" charset="0"/>
                <a:ea typeface="微软雅黑" panose="020B0503020204020204" charset="-122"/>
                <a:sym typeface="+mn-ea"/>
              </a:rPr>
              <a:t>      科学探究与实践是指从化学视角提出科学探究问题、形成猜想或假设、设计实验或制定方案、获取和收集信息、基于证据推理得到结论并作出解释、对科学探究过程和结论进行评价、反思、应用的能力。</a:t>
            </a:r>
            <a:endParaRPr kumimoji="1" lang="en-US" altLang="zh-CN" sz="2000" b="1">
              <a:solidFill>
                <a:schemeClr val="tx1"/>
              </a:solidFill>
              <a:latin typeface="Arial" panose="020B0604020202020204" pitchFamily="34" charset="0"/>
              <a:ea typeface="微软雅黑" panose="020B0503020204020204" charset="-122"/>
              <a:sym typeface="+mn-ea"/>
            </a:endParaRPr>
          </a:p>
          <a:p>
            <a:pPr lvl="0" algn="l">
              <a:lnSpc>
                <a:spcPct val="120000"/>
              </a:lnSpc>
              <a:buClrTx/>
              <a:buSzTx/>
              <a:buFontTx/>
            </a:pPr>
            <a:r>
              <a:rPr kumimoji="1" lang="en-US" altLang="zh-CN" sz="2000" b="1">
                <a:solidFill>
                  <a:schemeClr val="tx1"/>
                </a:solidFill>
                <a:latin typeface="Arial" panose="020B0604020202020204" pitchFamily="34" charset="0"/>
                <a:ea typeface="微软雅黑" panose="020B0503020204020204" charset="-122"/>
                <a:sym typeface="+mn-ea"/>
              </a:rPr>
              <a:t>      科学探究与实践包括提出问题、获取证据、形成解释、合作交流等要素。</a:t>
            </a:r>
            <a:endParaRPr kumimoji="1" lang="zh-CN" altLang="en-US" sz="2000" b="1">
              <a:solidFill>
                <a:schemeClr val="tx1"/>
              </a:solidFill>
              <a:latin typeface="Arial" panose="020B0604020202020204" pitchFamily="34" charset="0"/>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626745" y="538295"/>
            <a:ext cx="429260" cy="4001770"/>
          </a:xfrm>
          <a:prstGeom prst="rect">
            <a:avLst/>
          </a:prstGeom>
          <a:noFill/>
        </p:spPr>
        <p:txBody>
          <a:bodyPr vert="eaVert" wrap="square" lIns="68580" tIns="34290" rIns="68580" bIns="34290" rtlCol="0">
            <a:spAutoFit/>
          </a:bodyPr>
          <a:lstStyle/>
          <a:p>
            <a:pPr lvl="0" algn="l" fontAlgn="auto">
              <a:lnSpc>
                <a:spcPts val="2280"/>
              </a:lnSpc>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初中化学学科核心素养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
        <p:nvSpPr>
          <p:cNvPr id="4" name="矩形 3"/>
          <p:cNvSpPr/>
          <p:nvPr/>
        </p:nvSpPr>
        <p:spPr>
          <a:xfrm>
            <a:off x="1667510" y="1232350"/>
            <a:ext cx="6277610" cy="2613660"/>
          </a:xfrm>
          <a:prstGeom prst="rect">
            <a:avLst/>
          </a:prstGeom>
          <a:solidFill>
            <a:schemeClr val="bg2"/>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buFont typeface="Wingdings" panose="05000000000000000000" pitchFamily="2" charset="2"/>
              <a:buNone/>
              <a:defRPr/>
            </a:pPr>
            <a:r>
              <a:rPr lang="en-US" altLang="zh-CN" sz="2000" b="1" dirty="0" smtClean="0">
                <a:solidFill>
                  <a:schemeClr val="tx1"/>
                </a:solidFill>
                <a:latin typeface="微软雅黑" panose="020B0503020204020204" charset="-122"/>
                <a:ea typeface="微软雅黑" panose="020B0503020204020204" charset="-122"/>
                <a:sym typeface="+mn-ea"/>
              </a:rPr>
              <a:t>4.</a:t>
            </a:r>
            <a:r>
              <a:rPr lang="zh-CN" altLang="en-US" sz="2000" b="1" dirty="0" smtClean="0">
                <a:solidFill>
                  <a:schemeClr val="tx1"/>
                </a:solidFill>
                <a:latin typeface="微软雅黑" panose="020B0503020204020204" charset="-122"/>
                <a:ea typeface="微软雅黑" panose="020B0503020204020204" charset="-122"/>
                <a:sym typeface="+mn-ea"/>
              </a:rPr>
              <a:t>科学态度与责任</a:t>
            </a:r>
            <a:endParaRPr lang="en-US" altLang="zh-CN" sz="2000" b="1" dirty="0" smtClean="0">
              <a:solidFill>
                <a:schemeClr val="tx1"/>
              </a:solidFill>
              <a:latin typeface="微软雅黑" panose="020B0503020204020204" charset="-122"/>
              <a:ea typeface="微软雅黑" panose="020B0503020204020204" charset="-122"/>
            </a:endParaRPr>
          </a:p>
          <a:p>
            <a:pPr>
              <a:buFont typeface="Wingdings" panose="05000000000000000000" pitchFamily="2" charset="2"/>
              <a:buNone/>
              <a:defRPr/>
            </a:pPr>
            <a:r>
              <a:rPr lang="zh-CN" altLang="en-US" sz="2000" b="1" dirty="0" smtClean="0">
                <a:solidFill>
                  <a:schemeClr val="tx1"/>
                </a:solidFill>
                <a:latin typeface="微软雅黑" panose="020B0503020204020204" charset="-122"/>
                <a:ea typeface="微软雅黑" panose="020B0503020204020204" charset="-122"/>
                <a:sym typeface="+mn-ea"/>
              </a:rPr>
              <a:t>     科学态度与责任是指在认识科学本质、遵循科学伦理和道德、理解科学与技术、环境、自然和社会关系的基础上，形成的从化学视角对科学和技术的正确态度和责任。</a:t>
            </a:r>
            <a:endParaRPr lang="en-US" altLang="zh-CN" sz="2000" b="1" dirty="0" smtClean="0">
              <a:solidFill>
                <a:schemeClr val="tx1"/>
              </a:solidFill>
              <a:latin typeface="微软雅黑" panose="020B0503020204020204" charset="-122"/>
              <a:ea typeface="微软雅黑" panose="020B0503020204020204" charset="-122"/>
            </a:endParaRPr>
          </a:p>
          <a:p>
            <a:pPr>
              <a:buFont typeface="Wingdings" panose="05000000000000000000" pitchFamily="2" charset="2"/>
              <a:buNone/>
              <a:defRPr/>
            </a:pPr>
            <a:r>
              <a:rPr lang="zh-CN" altLang="en-US" sz="2000" b="1" dirty="0" smtClean="0">
                <a:solidFill>
                  <a:schemeClr val="tx1"/>
                </a:solidFill>
                <a:latin typeface="微软雅黑" panose="020B0503020204020204" charset="-122"/>
                <a:ea typeface="微软雅黑" panose="020B0503020204020204" charset="-122"/>
                <a:sym typeface="+mn-ea"/>
              </a:rPr>
              <a:t>    科学态度和责任包括科学本质、科学态度和社会责任等要素。</a:t>
            </a:r>
            <a:endParaRPr kumimoji="1" lang="zh-CN" altLang="en-US" sz="2000" b="1" dirty="0" smtClean="0">
              <a:solidFill>
                <a:schemeClr val="tx1"/>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内容占位符 3"/>
          <p:cNvSpPr>
            <a:spLocks noGrp="1"/>
          </p:cNvSpPr>
          <p:nvPr/>
        </p:nvSpPr>
        <p:spPr>
          <a:xfrm>
            <a:off x="715566" y="1231875"/>
            <a:ext cx="1728788" cy="8322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lt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lt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lt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lt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lt1"/>
                </a:solidFill>
                <a:latin typeface="+mn-lt"/>
                <a:ea typeface="+mn-ea"/>
                <a:cs typeface="+mn-cs"/>
              </a:defRPr>
            </a:lvl9pPr>
          </a:lstStyle>
          <a:p>
            <a:pPr marL="0" indent="0" algn="ctr">
              <a:buNone/>
              <a:defRPr/>
            </a:pPr>
            <a:r>
              <a:rPr lang="zh-CN" altLang="en-US" sz="1800" b="1" dirty="0" smtClean="0">
                <a:latin typeface="微软雅黑" panose="020B0503020204020204" charset="-122"/>
                <a:ea typeface="微软雅黑" panose="020B0503020204020204" charset="-122"/>
              </a:rPr>
              <a:t>知识</a:t>
            </a:r>
            <a:endParaRPr lang="zh-CN" altLang="en-US" sz="1800" b="1" dirty="0" smtClean="0">
              <a:latin typeface="微软雅黑" panose="020B0503020204020204" charset="-122"/>
              <a:ea typeface="微软雅黑" panose="020B0503020204020204" charset="-122"/>
            </a:endParaRPr>
          </a:p>
          <a:p>
            <a:pPr marL="0" indent="0" algn="ctr">
              <a:buNone/>
              <a:defRPr/>
            </a:pPr>
            <a:r>
              <a:rPr lang="zh-CN" altLang="en-US" sz="1800" b="1" dirty="0" smtClean="0">
                <a:latin typeface="微软雅黑" panose="020B0503020204020204" charset="-122"/>
                <a:ea typeface="微软雅黑" panose="020B0503020204020204" charset="-122"/>
              </a:rPr>
              <a:t>技能</a:t>
            </a:r>
            <a:endParaRPr lang="zh-CN" altLang="en-US" sz="1800" b="1" dirty="0" smtClean="0">
              <a:latin typeface="微软雅黑" panose="020B0503020204020204" charset="-122"/>
              <a:ea typeface="微软雅黑" panose="020B0503020204020204" charset="-122"/>
            </a:endParaRPr>
          </a:p>
        </p:txBody>
      </p:sp>
      <p:sp>
        <p:nvSpPr>
          <p:cNvPr id="7" name="内容占位符 3"/>
          <p:cNvSpPr txBox="1"/>
          <p:nvPr/>
        </p:nvSpPr>
        <p:spPr>
          <a:xfrm>
            <a:off x="3545681" y="1211635"/>
            <a:ext cx="1728788" cy="83105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defRPr/>
            </a:pPr>
            <a:r>
              <a:rPr lang="zh-CN" altLang="en-US" sz="1800" b="1" dirty="0" smtClean="0">
                <a:latin typeface="微软雅黑" panose="020B0503020204020204" charset="-122"/>
                <a:ea typeface="微软雅黑" panose="020B0503020204020204" charset="-122"/>
              </a:rPr>
              <a:t>过程</a:t>
            </a:r>
            <a:endParaRPr lang="en-US" altLang="zh-CN" sz="1800" b="1" dirty="0" smtClean="0">
              <a:latin typeface="微软雅黑" panose="020B0503020204020204" charset="-122"/>
              <a:ea typeface="微软雅黑" panose="020B0503020204020204" charset="-122"/>
            </a:endParaRPr>
          </a:p>
          <a:p>
            <a:pPr marL="0" indent="0" algn="ctr">
              <a:buNone/>
              <a:defRPr/>
            </a:pPr>
            <a:r>
              <a:rPr lang="zh-CN" altLang="en-US" sz="1800" b="1" dirty="0" smtClean="0">
                <a:latin typeface="微软雅黑" panose="020B0503020204020204" charset="-122"/>
                <a:ea typeface="微软雅黑" panose="020B0503020204020204" charset="-122"/>
              </a:rPr>
              <a:t>方法</a:t>
            </a:r>
            <a:endParaRPr lang="zh-CN" altLang="en-US" sz="1800" b="1" dirty="0">
              <a:latin typeface="微软雅黑" panose="020B0503020204020204" charset="-122"/>
              <a:ea typeface="微软雅黑" panose="020B0503020204020204" charset="-122"/>
            </a:endParaRPr>
          </a:p>
        </p:txBody>
      </p:sp>
      <p:sp>
        <p:nvSpPr>
          <p:cNvPr id="8" name="内容占位符 3"/>
          <p:cNvSpPr txBox="1">
            <a:spLocks noGrp="1"/>
          </p:cNvSpPr>
          <p:nvPr/>
        </p:nvSpPr>
        <p:spPr>
          <a:xfrm>
            <a:off x="6553835" y="1053915"/>
            <a:ext cx="1811020" cy="98869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lIns="91438" tIns="0" rIns="91438" bIns="179705" spcCol="0" rtlCol="0" fromWordArt="0" anchor="t" anchorCtr="1">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fontAlgn="auto">
              <a:spcBef>
                <a:spcPts val="0"/>
              </a:spcBef>
              <a:buNone/>
              <a:defRPr/>
            </a:pPr>
            <a:r>
              <a:rPr lang="zh-CN" altLang="en-US" sz="1800" b="1" dirty="0" smtClean="0">
                <a:latin typeface="微软雅黑" panose="020B0503020204020204" charset="-122"/>
                <a:ea typeface="微软雅黑" panose="020B0503020204020204" charset="-122"/>
              </a:rPr>
              <a:t>情感</a:t>
            </a:r>
            <a:br>
              <a:rPr lang="zh-CN" altLang="en-US" sz="1800" b="1" dirty="0" smtClean="0">
                <a:latin typeface="微软雅黑" panose="020B0503020204020204" charset="-122"/>
                <a:ea typeface="微软雅黑" panose="020B0503020204020204" charset="-122"/>
              </a:rPr>
            </a:br>
            <a:r>
              <a:rPr lang="zh-CN" altLang="en-US" sz="1800" b="1" dirty="0" smtClean="0">
                <a:latin typeface="微软雅黑" panose="020B0503020204020204" charset="-122"/>
                <a:ea typeface="微软雅黑" panose="020B0503020204020204" charset="-122"/>
              </a:rPr>
              <a:t>态度</a:t>
            </a:r>
            <a:br>
              <a:rPr lang="zh-CN" altLang="en-US" sz="1800" b="1" dirty="0" smtClean="0">
                <a:latin typeface="微软雅黑" panose="020B0503020204020204" charset="-122"/>
                <a:ea typeface="微软雅黑" panose="020B0503020204020204" charset="-122"/>
              </a:rPr>
            </a:br>
            <a:r>
              <a:rPr lang="zh-CN" altLang="en-US" sz="1800" b="1" dirty="0" smtClean="0">
                <a:latin typeface="微软雅黑" panose="020B0503020204020204" charset="-122"/>
                <a:ea typeface="微软雅黑" panose="020B0503020204020204" charset="-122"/>
              </a:rPr>
              <a:t>价值观</a:t>
            </a:r>
            <a:endParaRPr lang="zh-CN" altLang="en-US" sz="1800" b="1" dirty="0" smtClean="0">
              <a:latin typeface="微软雅黑" panose="020B0503020204020204" charset="-122"/>
              <a:ea typeface="微软雅黑" panose="020B0503020204020204" charset="-122"/>
            </a:endParaRPr>
          </a:p>
        </p:txBody>
      </p:sp>
      <p:sp>
        <p:nvSpPr>
          <p:cNvPr id="9" name="椭圆 8"/>
          <p:cNvSpPr/>
          <p:nvPr/>
        </p:nvSpPr>
        <p:spPr>
          <a:xfrm>
            <a:off x="390525" y="2346299"/>
            <a:ext cx="2015729" cy="8108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solidFill>
                  <a:srgbClr val="0000FF"/>
                </a:solidFill>
                <a:latin typeface="微软雅黑" panose="020B0503020204020204" charset="-122"/>
                <a:ea typeface="微软雅黑" panose="020B0503020204020204" charset="-122"/>
              </a:rPr>
              <a:t>科学认识</a:t>
            </a:r>
            <a:endParaRPr lang="en-US" altLang="zh-CN" sz="1800" b="1" dirty="0">
              <a:solidFill>
                <a:srgbClr val="0000FF"/>
              </a:solidFill>
              <a:latin typeface="微软雅黑" panose="020B0503020204020204" charset="-122"/>
              <a:ea typeface="微软雅黑" panose="020B0503020204020204" charset="-122"/>
            </a:endParaRPr>
          </a:p>
          <a:p>
            <a:pPr algn="ctr">
              <a:defRPr/>
            </a:pPr>
            <a:r>
              <a:rPr lang="zh-CN" altLang="en-US" sz="1800" b="1" dirty="0">
                <a:solidFill>
                  <a:srgbClr val="0000FF"/>
                </a:solidFill>
                <a:latin typeface="微软雅黑" panose="020B0503020204020204" charset="-122"/>
                <a:ea typeface="微软雅黑" panose="020B0503020204020204" charset="-122"/>
              </a:rPr>
              <a:t>和观念</a:t>
            </a:r>
            <a:endParaRPr lang="zh-CN" altLang="en-US" sz="1800" b="1" dirty="0">
              <a:solidFill>
                <a:srgbClr val="0000FF"/>
              </a:solidFill>
              <a:latin typeface="微软雅黑" panose="020B0503020204020204" charset="-122"/>
              <a:ea typeface="微软雅黑" panose="020B0503020204020204" charset="-122"/>
            </a:endParaRPr>
          </a:p>
        </p:txBody>
      </p:sp>
      <p:sp>
        <p:nvSpPr>
          <p:cNvPr id="10" name="椭圆 9"/>
          <p:cNvSpPr/>
          <p:nvPr/>
        </p:nvSpPr>
        <p:spPr>
          <a:xfrm>
            <a:off x="2469356" y="2357015"/>
            <a:ext cx="2015729" cy="809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solidFill>
                  <a:srgbClr val="0000FF"/>
                </a:solidFill>
                <a:latin typeface="微软雅黑" panose="020B0503020204020204" charset="-122"/>
                <a:ea typeface="微软雅黑" panose="020B0503020204020204" charset="-122"/>
              </a:rPr>
              <a:t>科学思维</a:t>
            </a:r>
            <a:endParaRPr lang="en-US" altLang="zh-CN" sz="1800" b="1" dirty="0">
              <a:solidFill>
                <a:srgbClr val="0000FF"/>
              </a:solidFill>
              <a:latin typeface="微软雅黑" panose="020B0503020204020204" charset="-122"/>
              <a:ea typeface="微软雅黑" panose="020B0503020204020204" charset="-122"/>
            </a:endParaRPr>
          </a:p>
          <a:p>
            <a:pPr algn="ctr">
              <a:defRPr/>
            </a:pPr>
            <a:r>
              <a:rPr lang="zh-CN" altLang="en-US" sz="1800" b="1" dirty="0">
                <a:solidFill>
                  <a:srgbClr val="0000FF"/>
                </a:solidFill>
                <a:latin typeface="微软雅黑" panose="020B0503020204020204" charset="-122"/>
                <a:ea typeface="微软雅黑" panose="020B0503020204020204" charset="-122"/>
              </a:rPr>
              <a:t>与方法</a:t>
            </a:r>
            <a:endParaRPr lang="zh-CN" altLang="en-US" sz="1800" b="1" dirty="0">
              <a:solidFill>
                <a:srgbClr val="0000FF"/>
              </a:solidFill>
              <a:latin typeface="微软雅黑" panose="020B0503020204020204" charset="-122"/>
              <a:ea typeface="微软雅黑" panose="020B0503020204020204" charset="-122"/>
            </a:endParaRPr>
          </a:p>
        </p:txBody>
      </p:sp>
      <p:sp>
        <p:nvSpPr>
          <p:cNvPr id="11" name="椭圆 10"/>
          <p:cNvSpPr/>
          <p:nvPr/>
        </p:nvSpPr>
        <p:spPr>
          <a:xfrm>
            <a:off x="4538662" y="2320106"/>
            <a:ext cx="2015729" cy="809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solidFill>
                  <a:srgbClr val="0000FF"/>
                </a:solidFill>
                <a:latin typeface="微软雅黑" panose="020B0503020204020204" charset="-122"/>
                <a:ea typeface="微软雅黑" panose="020B0503020204020204" charset="-122"/>
              </a:rPr>
              <a:t>科学探究</a:t>
            </a:r>
            <a:endParaRPr lang="en-US" altLang="zh-CN" sz="1800" b="1" dirty="0">
              <a:solidFill>
                <a:srgbClr val="0000FF"/>
              </a:solidFill>
              <a:latin typeface="微软雅黑" panose="020B0503020204020204" charset="-122"/>
              <a:ea typeface="微软雅黑" panose="020B0503020204020204" charset="-122"/>
            </a:endParaRPr>
          </a:p>
          <a:p>
            <a:pPr algn="ctr">
              <a:defRPr/>
            </a:pPr>
            <a:r>
              <a:rPr lang="zh-CN" altLang="en-US" sz="1800" b="1" dirty="0">
                <a:solidFill>
                  <a:srgbClr val="0000FF"/>
                </a:solidFill>
                <a:latin typeface="微软雅黑" panose="020B0503020204020204" charset="-122"/>
                <a:ea typeface="微软雅黑" panose="020B0503020204020204" charset="-122"/>
              </a:rPr>
              <a:t>与实践</a:t>
            </a:r>
            <a:endParaRPr lang="zh-CN" altLang="en-US" sz="1800" b="1" dirty="0">
              <a:solidFill>
                <a:srgbClr val="0000FF"/>
              </a:solidFill>
              <a:latin typeface="微软雅黑" panose="020B0503020204020204" charset="-122"/>
              <a:ea typeface="微软雅黑" panose="020B0503020204020204" charset="-122"/>
            </a:endParaRPr>
          </a:p>
        </p:txBody>
      </p:sp>
      <p:sp>
        <p:nvSpPr>
          <p:cNvPr id="12" name="椭圆 11"/>
          <p:cNvSpPr/>
          <p:nvPr/>
        </p:nvSpPr>
        <p:spPr>
          <a:xfrm>
            <a:off x="6554391" y="2320106"/>
            <a:ext cx="2015728" cy="809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solidFill>
                  <a:srgbClr val="0000FF"/>
                </a:solidFill>
                <a:latin typeface="微软雅黑" panose="020B0503020204020204" charset="-122"/>
                <a:ea typeface="微软雅黑" panose="020B0503020204020204" charset="-122"/>
              </a:rPr>
              <a:t>科学精神</a:t>
            </a:r>
            <a:endParaRPr lang="en-US" altLang="zh-CN" sz="1800" b="1" dirty="0">
              <a:solidFill>
                <a:srgbClr val="0000FF"/>
              </a:solidFill>
              <a:latin typeface="微软雅黑" panose="020B0503020204020204" charset="-122"/>
              <a:ea typeface="微软雅黑" panose="020B0503020204020204" charset="-122"/>
            </a:endParaRPr>
          </a:p>
          <a:p>
            <a:pPr algn="ctr">
              <a:defRPr/>
            </a:pPr>
            <a:r>
              <a:rPr lang="zh-CN" altLang="en-US" sz="1800" b="1" dirty="0">
                <a:solidFill>
                  <a:srgbClr val="0000FF"/>
                </a:solidFill>
                <a:latin typeface="微软雅黑" panose="020B0503020204020204" charset="-122"/>
                <a:ea typeface="微软雅黑" panose="020B0503020204020204" charset="-122"/>
              </a:rPr>
              <a:t>与责任</a:t>
            </a:r>
            <a:endParaRPr lang="en-US" altLang="zh-CN" sz="1800" b="1" dirty="0">
              <a:solidFill>
                <a:srgbClr val="0000FF"/>
              </a:solidFill>
              <a:latin typeface="微软雅黑" panose="020B0503020204020204" charset="-122"/>
              <a:ea typeface="微软雅黑" panose="020B0503020204020204" charset="-122"/>
            </a:endParaRPr>
          </a:p>
        </p:txBody>
      </p:sp>
      <p:sp>
        <p:nvSpPr>
          <p:cNvPr id="14" name="椭圆 13"/>
          <p:cNvSpPr/>
          <p:nvPr/>
        </p:nvSpPr>
        <p:spPr>
          <a:xfrm>
            <a:off x="663655" y="3605505"/>
            <a:ext cx="1981200" cy="5941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zh-CN" sz="1800" b="1" dirty="0">
                <a:latin typeface="微软雅黑" panose="020B0503020204020204" charset="-122"/>
                <a:ea typeface="微软雅黑" panose="020B0503020204020204" charset="-122"/>
              </a:rPr>
              <a:t>变化观念</a:t>
            </a:r>
            <a:endParaRPr lang="en-US" altLang="zh-CN" sz="1800" b="1" dirty="0">
              <a:latin typeface="微软雅黑" panose="020B0503020204020204" charset="-122"/>
              <a:ea typeface="微软雅黑" panose="020B0503020204020204" charset="-122"/>
            </a:endParaRPr>
          </a:p>
          <a:p>
            <a:pPr algn="ctr">
              <a:defRPr/>
            </a:pPr>
            <a:r>
              <a:rPr lang="zh-CN" altLang="zh-CN" sz="1800" b="1" dirty="0">
                <a:latin typeface="微软雅黑" panose="020B0503020204020204" charset="-122"/>
                <a:ea typeface="微软雅黑" panose="020B0503020204020204" charset="-122"/>
              </a:rPr>
              <a:t>平衡思想</a:t>
            </a:r>
            <a:endParaRPr lang="zh-CN" altLang="en-US" sz="1800" b="1" dirty="0">
              <a:latin typeface="微软雅黑" panose="020B0503020204020204" charset="-122"/>
              <a:ea typeface="微软雅黑" panose="020B0503020204020204" charset="-122"/>
            </a:endParaRPr>
          </a:p>
        </p:txBody>
      </p:sp>
      <p:sp>
        <p:nvSpPr>
          <p:cNvPr id="15" name="椭圆 14"/>
          <p:cNvSpPr/>
          <p:nvPr/>
        </p:nvSpPr>
        <p:spPr>
          <a:xfrm>
            <a:off x="2903459" y="3670830"/>
            <a:ext cx="2050256" cy="5941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latin typeface="微软雅黑" panose="020B0503020204020204" charset="-122"/>
                <a:ea typeface="微软雅黑" panose="020B0503020204020204" charset="-122"/>
              </a:rPr>
              <a:t>证据推理</a:t>
            </a:r>
            <a:endParaRPr lang="en-US" altLang="zh-CN" sz="1800" b="1" dirty="0">
              <a:latin typeface="微软雅黑" panose="020B0503020204020204" charset="-122"/>
              <a:ea typeface="微软雅黑" panose="020B0503020204020204" charset="-122"/>
            </a:endParaRPr>
          </a:p>
          <a:p>
            <a:pPr algn="ctr">
              <a:defRPr/>
            </a:pPr>
            <a:r>
              <a:rPr lang="zh-CN" altLang="en-US" sz="1800" b="1" dirty="0">
                <a:latin typeface="微软雅黑" panose="020B0503020204020204" charset="-122"/>
                <a:ea typeface="微软雅黑" panose="020B0503020204020204" charset="-122"/>
              </a:rPr>
              <a:t>模型认知</a:t>
            </a:r>
            <a:endParaRPr lang="zh-CN" altLang="en-US" sz="1800" b="1" dirty="0">
              <a:latin typeface="微软雅黑" panose="020B0503020204020204" charset="-122"/>
              <a:ea typeface="微软雅黑" panose="020B0503020204020204" charset="-122"/>
            </a:endParaRPr>
          </a:p>
        </p:txBody>
      </p:sp>
      <p:sp>
        <p:nvSpPr>
          <p:cNvPr id="16" name="椭圆 15"/>
          <p:cNvSpPr/>
          <p:nvPr/>
        </p:nvSpPr>
        <p:spPr>
          <a:xfrm>
            <a:off x="5104527" y="3638366"/>
            <a:ext cx="1727597" cy="5941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latin typeface="微软雅黑" panose="020B0503020204020204" charset="-122"/>
                <a:ea typeface="微软雅黑" panose="020B0503020204020204" charset="-122"/>
              </a:rPr>
              <a:t>科学探究</a:t>
            </a:r>
            <a:endParaRPr lang="en-US" altLang="zh-CN" sz="1800" b="1" dirty="0">
              <a:latin typeface="微软雅黑" panose="020B0503020204020204" charset="-122"/>
              <a:ea typeface="微软雅黑" panose="020B0503020204020204" charset="-122"/>
            </a:endParaRPr>
          </a:p>
          <a:p>
            <a:pPr algn="ctr">
              <a:defRPr/>
            </a:pPr>
            <a:r>
              <a:rPr lang="zh-CN" altLang="en-US" sz="1800" b="1" dirty="0">
                <a:latin typeface="微软雅黑" panose="020B0503020204020204" charset="-122"/>
                <a:ea typeface="微软雅黑" panose="020B0503020204020204" charset="-122"/>
              </a:rPr>
              <a:t>创新意识</a:t>
            </a:r>
            <a:endParaRPr lang="zh-CN" altLang="en-US" sz="1800" b="1" dirty="0">
              <a:latin typeface="微软雅黑" panose="020B0503020204020204" charset="-122"/>
              <a:ea typeface="微软雅黑" panose="020B0503020204020204" charset="-122"/>
            </a:endParaRPr>
          </a:p>
        </p:txBody>
      </p:sp>
      <p:sp>
        <p:nvSpPr>
          <p:cNvPr id="17" name="椭圆 16"/>
          <p:cNvSpPr/>
          <p:nvPr/>
        </p:nvSpPr>
        <p:spPr>
          <a:xfrm>
            <a:off x="6923803" y="3626619"/>
            <a:ext cx="1872853" cy="5941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latin typeface="微软雅黑" panose="020B0503020204020204" charset="-122"/>
                <a:ea typeface="微软雅黑" panose="020B0503020204020204" charset="-122"/>
              </a:rPr>
              <a:t>科学态度</a:t>
            </a:r>
            <a:endParaRPr lang="en-US" altLang="zh-CN" sz="1800" b="1" dirty="0">
              <a:latin typeface="微软雅黑" panose="020B0503020204020204" charset="-122"/>
              <a:ea typeface="微软雅黑" panose="020B0503020204020204" charset="-122"/>
            </a:endParaRPr>
          </a:p>
          <a:p>
            <a:pPr algn="ctr">
              <a:defRPr/>
            </a:pPr>
            <a:r>
              <a:rPr lang="zh-CN" altLang="en-US" sz="1800" b="1" dirty="0">
                <a:latin typeface="微软雅黑" panose="020B0503020204020204" charset="-122"/>
                <a:ea typeface="微软雅黑" panose="020B0503020204020204" charset="-122"/>
              </a:rPr>
              <a:t>社会责任</a:t>
            </a:r>
            <a:endParaRPr lang="zh-CN" altLang="en-US" sz="1800" b="1" dirty="0">
              <a:latin typeface="微软雅黑" panose="020B0503020204020204" charset="-122"/>
              <a:ea typeface="微软雅黑" panose="020B0503020204020204" charset="-122"/>
            </a:endParaRPr>
          </a:p>
        </p:txBody>
      </p:sp>
      <p:cxnSp>
        <p:nvCxnSpPr>
          <p:cNvPr id="19" name="直接连接符 18"/>
          <p:cNvCxnSpPr/>
          <p:nvPr/>
        </p:nvCxnSpPr>
        <p:spPr>
          <a:xfrm>
            <a:off x="1398985" y="2042691"/>
            <a:ext cx="0" cy="2774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10" idx="0"/>
          </p:cNvCxnSpPr>
          <p:nvPr/>
        </p:nvCxnSpPr>
        <p:spPr>
          <a:xfrm flipH="1">
            <a:off x="3477816" y="1978397"/>
            <a:ext cx="379809" cy="3774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7" idx="5"/>
          </p:cNvCxnSpPr>
          <p:nvPr/>
        </p:nvCxnSpPr>
        <p:spPr>
          <a:xfrm>
            <a:off x="5020866" y="1921246"/>
            <a:ext cx="360759" cy="4143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直接连接符 24"/>
          <p:cNvCxnSpPr>
            <a:endCxn id="12" idx="0"/>
          </p:cNvCxnSpPr>
          <p:nvPr/>
        </p:nvCxnSpPr>
        <p:spPr>
          <a:xfrm>
            <a:off x="7332345" y="2037530"/>
            <a:ext cx="229870" cy="2825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直接连接符 26"/>
          <p:cNvCxnSpPr>
            <a:endCxn id="14" idx="1"/>
          </p:cNvCxnSpPr>
          <p:nvPr/>
        </p:nvCxnSpPr>
        <p:spPr>
          <a:xfrm flipH="1">
            <a:off x="953770" y="3182435"/>
            <a:ext cx="329565" cy="5099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951355" y="3058610"/>
            <a:ext cx="1228725" cy="7226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10" idx="4"/>
          </p:cNvCxnSpPr>
          <p:nvPr/>
        </p:nvCxnSpPr>
        <p:spPr>
          <a:xfrm flipH="1">
            <a:off x="2471420" y="3166560"/>
            <a:ext cx="1005840" cy="5384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直接连接符 32"/>
          <p:cNvCxnSpPr>
            <a:endCxn id="15" idx="0"/>
          </p:cNvCxnSpPr>
          <p:nvPr/>
        </p:nvCxnSpPr>
        <p:spPr>
          <a:xfrm>
            <a:off x="3252311" y="3157671"/>
            <a:ext cx="676275" cy="5131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接连接符 34"/>
          <p:cNvCxnSpPr>
            <a:endCxn id="15" idx="0"/>
          </p:cNvCxnSpPr>
          <p:nvPr/>
        </p:nvCxnSpPr>
        <p:spPr>
          <a:xfrm flipH="1">
            <a:off x="3928745" y="3094805"/>
            <a:ext cx="1235075" cy="5759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直接连接符 36"/>
          <p:cNvCxnSpPr>
            <a:endCxn id="16" idx="0"/>
          </p:cNvCxnSpPr>
          <p:nvPr/>
        </p:nvCxnSpPr>
        <p:spPr>
          <a:xfrm>
            <a:off x="5558155" y="3162116"/>
            <a:ext cx="410766" cy="4762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6373495" y="3058610"/>
            <a:ext cx="749935" cy="5924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直接连接符 41"/>
          <p:cNvCxnSpPr>
            <a:endCxn id="17" idx="7"/>
          </p:cNvCxnSpPr>
          <p:nvPr/>
        </p:nvCxnSpPr>
        <p:spPr>
          <a:xfrm>
            <a:off x="8035290" y="3058610"/>
            <a:ext cx="487045" cy="6553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444354" y="1616447"/>
            <a:ext cx="1154906" cy="214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7" idx="6"/>
            <a:endCxn id="8" idx="2"/>
          </p:cNvCxnSpPr>
          <p:nvPr/>
        </p:nvCxnSpPr>
        <p:spPr>
          <a:xfrm flipV="1">
            <a:off x="5275183" y="1548422"/>
            <a:ext cx="1278890" cy="787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2" name="椭圆 51"/>
          <p:cNvSpPr/>
          <p:nvPr/>
        </p:nvSpPr>
        <p:spPr>
          <a:xfrm>
            <a:off x="2789635" y="628228"/>
            <a:ext cx="3515915" cy="323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solidFill>
                  <a:schemeClr val="tx1"/>
                </a:solidFill>
                <a:latin typeface="微软雅黑" panose="020B0503020204020204" charset="-122"/>
                <a:ea typeface="微软雅黑" panose="020B0503020204020204" charset="-122"/>
              </a:rPr>
              <a:t>三维目标（科学素养）</a:t>
            </a:r>
            <a:endParaRPr lang="zh-CN" altLang="en-US" sz="1800" b="1" dirty="0">
              <a:solidFill>
                <a:schemeClr val="tx1"/>
              </a:solidFill>
              <a:latin typeface="微软雅黑" panose="020B0503020204020204" charset="-122"/>
              <a:ea typeface="微软雅黑" panose="020B0503020204020204" charset="-122"/>
            </a:endParaRPr>
          </a:p>
        </p:txBody>
      </p:sp>
      <p:sp>
        <p:nvSpPr>
          <p:cNvPr id="53" name="椭圆 52"/>
          <p:cNvSpPr/>
          <p:nvPr/>
        </p:nvSpPr>
        <p:spPr>
          <a:xfrm>
            <a:off x="2915841" y="4570387"/>
            <a:ext cx="3406378" cy="4321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b="1" dirty="0"/>
              <a:t>化学学科核心素养</a:t>
            </a:r>
            <a:endParaRPr lang="zh-CN" altLang="en-US" b="1" dirty="0"/>
          </a:p>
        </p:txBody>
      </p:sp>
      <p:cxnSp>
        <p:nvCxnSpPr>
          <p:cNvPr id="55" name="直接连接符 54"/>
          <p:cNvCxnSpPr/>
          <p:nvPr/>
        </p:nvCxnSpPr>
        <p:spPr>
          <a:xfrm flipH="1">
            <a:off x="1622822" y="887785"/>
            <a:ext cx="1457325" cy="31670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a:off x="4410075" y="993749"/>
            <a:ext cx="0" cy="2155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5841206" y="950887"/>
            <a:ext cx="1282304" cy="208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flipV="1">
            <a:off x="1662430" y="4185735"/>
            <a:ext cx="2716530" cy="4133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直接连接符 64"/>
          <p:cNvCxnSpPr>
            <a:endCxn id="15" idx="4"/>
          </p:cNvCxnSpPr>
          <p:nvPr/>
        </p:nvCxnSpPr>
        <p:spPr>
          <a:xfrm flipH="1" flipV="1">
            <a:off x="3928745" y="4265110"/>
            <a:ext cx="635635" cy="3009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5033010" y="4239075"/>
            <a:ext cx="849630" cy="3378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直接连接符 68"/>
          <p:cNvCxnSpPr>
            <a:endCxn id="17" idx="3"/>
          </p:cNvCxnSpPr>
          <p:nvPr/>
        </p:nvCxnSpPr>
        <p:spPr>
          <a:xfrm flipV="1">
            <a:off x="5337810" y="4133665"/>
            <a:ext cx="1859915" cy="4432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a:off x="2684304" y="88874"/>
            <a:ext cx="3562350" cy="3726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zh-CN" altLang="en-US" sz="1800" b="1" dirty="0">
                <a:solidFill>
                  <a:schemeClr val="tx1"/>
                </a:solidFill>
                <a:latin typeface="微软雅黑" panose="020B0503020204020204" charset="-122"/>
                <a:ea typeface="微软雅黑" panose="020B0503020204020204" charset="-122"/>
              </a:rPr>
              <a:t>学生发展核心素养</a:t>
            </a:r>
            <a:endParaRPr lang="zh-CN" altLang="en-US" sz="1800" b="1" dirty="0">
              <a:solidFill>
                <a:schemeClr val="tx1"/>
              </a:solidFill>
              <a:latin typeface="微软雅黑" panose="020B0503020204020204" charset="-122"/>
              <a:ea typeface="微软雅黑" panose="020B0503020204020204" charset="-122"/>
            </a:endParaRPr>
          </a:p>
        </p:txBody>
      </p:sp>
      <p:cxnSp>
        <p:nvCxnSpPr>
          <p:cNvPr id="82" name="直接连接符 81"/>
          <p:cNvCxnSpPr/>
          <p:nvPr/>
        </p:nvCxnSpPr>
        <p:spPr>
          <a:xfrm>
            <a:off x="4411504" y="461540"/>
            <a:ext cx="5954" cy="166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10800000" flipV="1">
            <a:off x="1071563" y="3001143"/>
            <a:ext cx="1571625" cy="642938"/>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74654" y="275304"/>
            <a:ext cx="4594692" cy="45946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3968963" y="-1081637"/>
            <a:ext cx="1206074" cy="4213363"/>
          </a:xfrm>
          <a:prstGeom prst="roundRect">
            <a:avLst>
              <a:gd name="adj" fmla="val 49047"/>
            </a:avLst>
          </a:prstGeom>
          <a:solidFill>
            <a:srgbClr val="E6EAE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153" y="3272777"/>
            <a:ext cx="3567363" cy="1535596"/>
          </a:xfrm>
          <a:prstGeom prst="rect">
            <a:avLst/>
          </a:prstGeom>
        </p:spPr>
      </p:pic>
      <p:sp>
        <p:nvSpPr>
          <p:cNvPr id="3" name="文本框 2"/>
          <p:cNvSpPr txBox="1"/>
          <p:nvPr/>
        </p:nvSpPr>
        <p:spPr>
          <a:xfrm>
            <a:off x="4189661" y="652253"/>
            <a:ext cx="798195" cy="607513"/>
          </a:xfrm>
          <a:prstGeom prst="rect">
            <a:avLst/>
          </a:prstGeom>
          <a:noFill/>
        </p:spPr>
        <p:txBody>
          <a:bodyPr vert="eaVert" wrap="square" rtlCol="0">
            <a:spAutoFit/>
          </a:bodyPr>
          <a:lstStyle>
            <a:defPPr>
              <a:defRPr lang="zh-CN"/>
            </a:defPPr>
            <a:lvl1pPr>
              <a:defRPr sz="2100" b="1" spc="450">
                <a:solidFill>
                  <a:srgbClr val="313737"/>
                </a:solidFill>
                <a:latin typeface="华文琥珀" panose="02010800040101010101" pitchFamily="2" charset="-122"/>
                <a:ea typeface="华文琥珀" panose="02010800040101010101" pitchFamily="2" charset="-122"/>
              </a:defRPr>
            </a:lvl1pPr>
          </a:lstStyle>
          <a:p>
            <a:r>
              <a:rPr lang="zh-CN" altLang="en-US" sz="4000" dirty="0">
                <a:sym typeface="inpin heiti" panose="00000500000000000000" pitchFamily="2" charset="-122"/>
              </a:rPr>
              <a:t>二</a:t>
            </a:r>
            <a:endParaRPr lang="zh-CN" altLang="en-US" sz="4000" dirty="0">
              <a:sym typeface="inpin heiti" panose="00000500000000000000" pitchFamily="2" charset="-122"/>
            </a:endParaRPr>
          </a:p>
        </p:txBody>
      </p:sp>
      <p:sp>
        <p:nvSpPr>
          <p:cNvPr id="4" name="TextBox 3"/>
          <p:cNvSpPr txBox="1"/>
          <p:nvPr/>
        </p:nvSpPr>
        <p:spPr>
          <a:xfrm>
            <a:off x="2274570" y="1792235"/>
            <a:ext cx="4679315" cy="583565"/>
          </a:xfrm>
          <a:prstGeom prst="rect">
            <a:avLst/>
          </a:prstGeom>
          <a:noFill/>
        </p:spPr>
        <p:txBody>
          <a:bodyPr wrap="square" rtlCol="0">
            <a:spAutoFit/>
          </a:bodyPr>
          <a:lstStyle/>
          <a:p>
            <a:r>
              <a:rPr lang="zh-CN" altLang="en-US" sz="3200" dirty="0">
                <a:latin typeface="华文新魏" panose="02010800040101010101" pitchFamily="2" charset="-122"/>
                <a:ea typeface="华文新魏" panose="02010800040101010101" pitchFamily="2" charset="-122"/>
              </a:rPr>
              <a:t>学科观念培养</a:t>
            </a:r>
            <a:r>
              <a:rPr lang="zh-CN" altLang="en-US" sz="3200" dirty="0" smtClean="0">
                <a:latin typeface="华文新魏" panose="02010800040101010101" pitchFamily="2" charset="-122"/>
                <a:ea typeface="华文新魏" panose="02010800040101010101" pitchFamily="2" charset="-122"/>
              </a:rPr>
              <a:t>的必经途径</a:t>
            </a:r>
            <a:endParaRPr lang="zh-CN" altLang="en-US" sz="3200" dirty="0" smtClean="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任意多边形 20"/>
          <p:cNvSpPr/>
          <p:nvPr/>
        </p:nvSpPr>
        <p:spPr>
          <a:xfrm flipH="1" flipV="1">
            <a:off x="7258050" y="3813625"/>
            <a:ext cx="490538" cy="444500"/>
          </a:xfrm>
          <a:custGeom>
            <a:avLst/>
            <a:gdLst>
              <a:gd name="connsiteX0" fmla="*/ 0 w 333829"/>
              <a:gd name="connsiteY0" fmla="*/ 0 h 1451429"/>
              <a:gd name="connsiteX1" fmla="*/ 0 w 333829"/>
              <a:gd name="connsiteY1" fmla="*/ 1117600 h 1451429"/>
              <a:gd name="connsiteX2" fmla="*/ 333829 w 333829"/>
              <a:gd name="connsiteY2" fmla="*/ 1451429 h 1451429"/>
            </a:gdLst>
            <a:ahLst/>
            <a:cxnLst>
              <a:cxn ang="0">
                <a:pos x="connsiteX0" y="connsiteY0"/>
              </a:cxn>
              <a:cxn ang="0">
                <a:pos x="connsiteX1" y="connsiteY1"/>
              </a:cxn>
              <a:cxn ang="0">
                <a:pos x="connsiteX2" y="connsiteY2"/>
              </a:cxn>
            </a:cxnLst>
            <a:rect l="l" t="t" r="r" b="b"/>
            <a:pathLst>
              <a:path w="333829" h="1451429">
                <a:moveTo>
                  <a:pt x="0" y="0"/>
                </a:moveTo>
                <a:lnTo>
                  <a:pt x="0" y="1117600"/>
                </a:lnTo>
                <a:lnTo>
                  <a:pt x="333829" y="1451429"/>
                </a:lnTo>
              </a:path>
            </a:pathLst>
          </a:cu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endParaRPr lang="zh-CN" altLang="en-US" sz="1800">
              <a:ea typeface="微软雅黑" panose="020B0503020204020204" charset="-122"/>
            </a:endParaRPr>
          </a:p>
        </p:txBody>
      </p:sp>
      <p:sp>
        <p:nvSpPr>
          <p:cNvPr id="24" name="矩形 30"/>
          <p:cNvSpPr>
            <a:spLocks noChangeArrowheads="1"/>
          </p:cNvSpPr>
          <p:nvPr/>
        </p:nvSpPr>
        <p:spPr bwMode="auto">
          <a:xfrm>
            <a:off x="1071563" y="1276800"/>
            <a:ext cx="6823075" cy="18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166" tIns="38584" rIns="77166" bIns="38584">
            <a:spAutoFit/>
          </a:bodyPr>
          <a:lstStyle/>
          <a:p>
            <a:pPr algn="just">
              <a:lnSpc>
                <a:spcPts val="3500"/>
              </a:lnSpc>
            </a:pPr>
            <a:r>
              <a:rPr lang="zh-CN" altLang="en-US" sz="2000" b="1">
                <a:latin typeface="楷体_GB2312"/>
                <a:ea typeface="楷体_GB2312"/>
                <a:cs typeface="楷体_GB2312"/>
              </a:rPr>
              <a:t>    </a:t>
            </a:r>
            <a:r>
              <a:rPr lang="zh-CN" altLang="en-US" sz="2000" b="1">
                <a:solidFill>
                  <a:srgbClr val="376092"/>
                </a:solidFill>
                <a:latin typeface="楷体_GB2312"/>
                <a:ea typeface="楷体_GB2312"/>
                <a:cs typeface="楷体_GB2312"/>
              </a:rPr>
              <a:t>学生能否牢固地、准确地、哪怕只是定性地建立起基本的化学观念，应当是中学化学教学的第一目标。背诵或记忆某些具体的化学事实性知识，当然是有价值的，但是更重要的价值在于它们是化学观念及某些基本观念的载体。</a:t>
            </a:r>
            <a:endParaRPr lang="zh-CN" altLang="en-US" sz="2000" b="1">
              <a:solidFill>
                <a:srgbClr val="376092"/>
              </a:solidFill>
              <a:latin typeface="楷体_GB2312"/>
              <a:ea typeface="楷体_GB2312"/>
              <a:cs typeface="楷体_GB2312"/>
            </a:endParaRPr>
          </a:p>
        </p:txBody>
      </p:sp>
      <p:sp>
        <p:nvSpPr>
          <p:cNvPr id="27" name="矩形 33"/>
          <p:cNvSpPr>
            <a:spLocks noChangeArrowheads="1"/>
          </p:cNvSpPr>
          <p:nvPr/>
        </p:nvSpPr>
        <p:spPr bwMode="auto">
          <a:xfrm>
            <a:off x="7258050" y="4253363"/>
            <a:ext cx="11795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166" tIns="38584" rIns="77166" bIns="38584">
            <a:spAutoFit/>
          </a:bodyPr>
          <a:lstStyle/>
          <a:p>
            <a:pPr>
              <a:lnSpc>
                <a:spcPct val="130000"/>
              </a:lnSpc>
            </a:pPr>
            <a:r>
              <a:rPr lang="zh-CN" altLang="en-US" sz="2000" b="1">
                <a:solidFill>
                  <a:srgbClr val="376092"/>
                </a:solidFill>
                <a:latin typeface="楷体_GB2312"/>
                <a:ea typeface="楷体_GB2312"/>
                <a:cs typeface="楷体_GB2312"/>
              </a:rPr>
              <a:t>宋心琦</a:t>
            </a:r>
            <a:endParaRPr lang="zh-CN" altLang="en-US" sz="2000" b="1">
              <a:solidFill>
                <a:srgbClr val="376092"/>
              </a:solidFill>
              <a:latin typeface="楷体_GB2312"/>
              <a:ea typeface="楷体_GB2312"/>
              <a:cs typeface="楷体_GB2312"/>
            </a:endParaRPr>
          </a:p>
        </p:txBody>
      </p:sp>
      <p:sp>
        <p:nvSpPr>
          <p:cNvPr id="8" name="椭圆 7"/>
          <p:cNvSpPr/>
          <p:nvPr/>
        </p:nvSpPr>
        <p:spPr>
          <a:xfrm>
            <a:off x="1763713" y="3229425"/>
            <a:ext cx="584200" cy="58420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endParaRPr lang="zh-CN" altLang="en-US" sz="1800" dirty="0">
              <a:latin typeface="Avant GardeBook" pitchFamily="50" charset="0"/>
              <a:ea typeface="微软雅黑" panose="020B0503020204020204" charset="-122"/>
            </a:endParaRPr>
          </a:p>
        </p:txBody>
      </p:sp>
      <p:sp>
        <p:nvSpPr>
          <p:cNvPr id="9" name="椭圆 8"/>
          <p:cNvSpPr/>
          <p:nvPr/>
        </p:nvSpPr>
        <p:spPr>
          <a:xfrm>
            <a:off x="3008313" y="3229425"/>
            <a:ext cx="584200" cy="58420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endParaRPr lang="zh-CN" altLang="en-US" sz="1800" dirty="0">
              <a:latin typeface="Avant GardeBook" pitchFamily="50" charset="0"/>
              <a:ea typeface="微软雅黑" panose="020B0503020204020204" charset="-122"/>
            </a:endParaRPr>
          </a:p>
        </p:txBody>
      </p:sp>
      <p:sp>
        <p:nvSpPr>
          <p:cNvPr id="10" name="椭圆 9"/>
          <p:cNvSpPr/>
          <p:nvPr/>
        </p:nvSpPr>
        <p:spPr>
          <a:xfrm>
            <a:off x="4251325" y="3229425"/>
            <a:ext cx="584200" cy="58420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endParaRPr lang="zh-CN" altLang="en-US" sz="1800" dirty="0">
              <a:latin typeface="Avant GardeBook" pitchFamily="50" charset="0"/>
              <a:ea typeface="微软雅黑" panose="020B0503020204020204" charset="-122"/>
            </a:endParaRPr>
          </a:p>
        </p:txBody>
      </p:sp>
      <p:sp>
        <p:nvSpPr>
          <p:cNvPr id="11" name="椭圆 10"/>
          <p:cNvSpPr/>
          <p:nvPr/>
        </p:nvSpPr>
        <p:spPr>
          <a:xfrm>
            <a:off x="5494338" y="3229425"/>
            <a:ext cx="585787" cy="58420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endParaRPr lang="zh-CN" altLang="en-US" sz="1800" dirty="0">
              <a:latin typeface="Avant GardeBook" pitchFamily="50" charset="0"/>
              <a:ea typeface="微软雅黑" panose="020B0503020204020204" charset="-122"/>
            </a:endParaRPr>
          </a:p>
        </p:txBody>
      </p:sp>
      <p:sp>
        <p:nvSpPr>
          <p:cNvPr id="12" name="椭圆 11"/>
          <p:cNvSpPr/>
          <p:nvPr/>
        </p:nvSpPr>
        <p:spPr>
          <a:xfrm>
            <a:off x="6738938" y="3229425"/>
            <a:ext cx="584200" cy="584200"/>
          </a:xfrm>
          <a:prstGeom prst="ellipse">
            <a:avLst/>
          </a:prstGeom>
          <a:solidFill>
            <a:srgbClr val="FFFFFF"/>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endParaRPr lang="zh-CN" altLang="en-US" sz="1800" dirty="0">
              <a:latin typeface="Avant GardeBook" pitchFamily="50" charset="0"/>
              <a:ea typeface="微软雅黑" panose="020B0503020204020204" charset="-122"/>
            </a:endParaRPr>
          </a:p>
        </p:txBody>
      </p:sp>
      <p:sp>
        <p:nvSpPr>
          <p:cNvPr id="13" name="椭圆 12"/>
          <p:cNvSpPr/>
          <p:nvPr/>
        </p:nvSpPr>
        <p:spPr>
          <a:xfrm>
            <a:off x="1827213" y="3294513"/>
            <a:ext cx="455612" cy="4556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r>
              <a:rPr lang="en-US" altLang="zh-CN" sz="1800" dirty="0">
                <a:latin typeface="Avant GardeBook" pitchFamily="50" charset="0"/>
                <a:ea typeface="微软雅黑" panose="020B0503020204020204" charset="-122"/>
              </a:rPr>
              <a:t>1</a:t>
            </a:r>
            <a:endParaRPr lang="zh-CN" altLang="en-US" sz="1800" dirty="0">
              <a:latin typeface="Avant GardeBook" pitchFamily="50" charset="0"/>
              <a:ea typeface="微软雅黑" panose="020B0503020204020204" charset="-122"/>
            </a:endParaRPr>
          </a:p>
        </p:txBody>
      </p:sp>
      <p:sp>
        <p:nvSpPr>
          <p:cNvPr id="14" name="椭圆 13"/>
          <p:cNvSpPr/>
          <p:nvPr/>
        </p:nvSpPr>
        <p:spPr>
          <a:xfrm>
            <a:off x="3071813" y="3294513"/>
            <a:ext cx="455612" cy="45561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fontAlgn="auto">
              <a:spcBef>
                <a:spcPts val="0"/>
              </a:spcBef>
              <a:spcAft>
                <a:spcPts val="0"/>
              </a:spcAft>
              <a:defRPr/>
            </a:pPr>
            <a:r>
              <a:rPr lang="en-US" altLang="zh-CN" sz="1800" dirty="0">
                <a:latin typeface="Avant GardeBook" pitchFamily="50" charset="0"/>
                <a:ea typeface="微软雅黑" panose="020B0503020204020204" charset="-122"/>
              </a:rPr>
              <a:t>2</a:t>
            </a:r>
            <a:endParaRPr lang="zh-CN" altLang="en-US" sz="1800" dirty="0">
              <a:latin typeface="Avant GardeBook" pitchFamily="50" charset="0"/>
              <a:ea typeface="微软雅黑" panose="020B0503020204020204" charset="-122"/>
            </a:endParaRPr>
          </a:p>
        </p:txBody>
      </p:sp>
      <p:sp>
        <p:nvSpPr>
          <p:cNvPr id="15" name="椭圆 14"/>
          <p:cNvSpPr/>
          <p:nvPr/>
        </p:nvSpPr>
        <p:spPr>
          <a:xfrm>
            <a:off x="4314825" y="3294513"/>
            <a:ext cx="455613" cy="45561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fontAlgn="auto">
              <a:spcBef>
                <a:spcPts val="0"/>
              </a:spcBef>
              <a:spcAft>
                <a:spcPts val="0"/>
              </a:spcAft>
              <a:defRPr/>
            </a:pPr>
            <a:r>
              <a:rPr lang="en-US" altLang="zh-CN" sz="1800" dirty="0">
                <a:latin typeface="Avant GardeBook" pitchFamily="50" charset="0"/>
                <a:ea typeface="微软雅黑" panose="020B0503020204020204" charset="-122"/>
              </a:rPr>
              <a:t>3</a:t>
            </a:r>
            <a:endParaRPr lang="zh-CN" altLang="en-US" sz="1800" dirty="0">
              <a:latin typeface="Avant GardeBook" pitchFamily="50" charset="0"/>
              <a:ea typeface="微软雅黑" panose="020B0503020204020204" charset="-122"/>
            </a:endParaRPr>
          </a:p>
        </p:txBody>
      </p:sp>
      <p:sp>
        <p:nvSpPr>
          <p:cNvPr id="16" name="椭圆 15"/>
          <p:cNvSpPr/>
          <p:nvPr/>
        </p:nvSpPr>
        <p:spPr>
          <a:xfrm>
            <a:off x="5557838" y="3294513"/>
            <a:ext cx="455612" cy="45561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166" tIns="38584" rIns="77166" bIns="38584" anchor="ctr"/>
          <a:lstStyle/>
          <a:p>
            <a:pPr algn="ctr" fontAlgn="auto">
              <a:spcBef>
                <a:spcPts val="0"/>
              </a:spcBef>
              <a:spcAft>
                <a:spcPts val="0"/>
              </a:spcAft>
              <a:defRPr/>
            </a:pPr>
            <a:r>
              <a:rPr lang="en-US" altLang="zh-CN" sz="1800" dirty="0">
                <a:latin typeface="Avant GardeBook" pitchFamily="50" charset="0"/>
                <a:ea typeface="微软雅黑" panose="020B0503020204020204" charset="-122"/>
              </a:rPr>
              <a:t>4</a:t>
            </a:r>
            <a:endParaRPr lang="zh-CN" altLang="en-US" sz="1800" dirty="0">
              <a:latin typeface="Avant GardeBook" pitchFamily="50" charset="0"/>
              <a:ea typeface="微软雅黑" panose="020B0503020204020204" charset="-122"/>
            </a:endParaRPr>
          </a:p>
        </p:txBody>
      </p:sp>
      <p:sp>
        <p:nvSpPr>
          <p:cNvPr id="17" name="椭圆 16"/>
          <p:cNvSpPr/>
          <p:nvPr/>
        </p:nvSpPr>
        <p:spPr>
          <a:xfrm>
            <a:off x="6802438" y="3294513"/>
            <a:ext cx="455612" cy="45561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algn="ctr" fontAlgn="auto">
              <a:spcBef>
                <a:spcPts val="0"/>
              </a:spcBef>
              <a:spcAft>
                <a:spcPts val="0"/>
              </a:spcAft>
              <a:defRPr/>
            </a:pPr>
            <a:r>
              <a:rPr lang="en-US" altLang="zh-CN" sz="1800" dirty="0">
                <a:latin typeface="Avant GardeBook" pitchFamily="50" charset="0"/>
                <a:ea typeface="微软雅黑" panose="020B0503020204020204" charset="-122"/>
              </a:rPr>
              <a:t>5</a:t>
            </a:r>
            <a:endParaRPr lang="zh-CN" altLang="en-US" sz="1800" dirty="0">
              <a:latin typeface="Avant GardeBook" pitchFamily="50" charset="0"/>
              <a:ea typeface="微软雅黑" panose="020B0503020204020204" charset="-122"/>
            </a:endParaRPr>
          </a:p>
        </p:txBody>
      </p:sp>
      <p:sp>
        <p:nvSpPr>
          <p:cNvPr id="2" name="右箭头 1"/>
          <p:cNvSpPr/>
          <p:nvPr/>
        </p:nvSpPr>
        <p:spPr>
          <a:xfrm flipV="1">
            <a:off x="2366963" y="3512000"/>
            <a:ext cx="577850" cy="34925"/>
          </a:xfrm>
          <a:prstGeom prst="rightArrow">
            <a:avLst/>
          </a:prstGeom>
          <a:solidFill>
            <a:schemeClr val="bg2">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右箭头 32"/>
          <p:cNvSpPr/>
          <p:nvPr/>
        </p:nvSpPr>
        <p:spPr>
          <a:xfrm flipV="1">
            <a:off x="3635375" y="3488188"/>
            <a:ext cx="577850" cy="34925"/>
          </a:xfrm>
          <a:prstGeom prst="rightArrow">
            <a:avLst/>
          </a:prstGeom>
          <a:solidFill>
            <a:schemeClr val="tx1">
              <a:lumMod val="50000"/>
              <a:lumOff val="5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右箭头 33"/>
          <p:cNvSpPr/>
          <p:nvPr/>
        </p:nvSpPr>
        <p:spPr>
          <a:xfrm flipV="1">
            <a:off x="4894263" y="3478663"/>
            <a:ext cx="576262" cy="33337"/>
          </a:xfrm>
          <a:prstGeom prst="rightArrow">
            <a:avLst/>
          </a:prstGeom>
          <a:solidFill>
            <a:schemeClr val="tx1">
              <a:lumMod val="50000"/>
              <a:lumOff val="5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右箭头 34"/>
          <p:cNvSpPr/>
          <p:nvPr/>
        </p:nvSpPr>
        <p:spPr>
          <a:xfrm flipV="1">
            <a:off x="6105525" y="3505650"/>
            <a:ext cx="577850" cy="33338"/>
          </a:xfrm>
          <a:prstGeom prst="rightArrow">
            <a:avLst/>
          </a:prstGeom>
          <a:solidFill>
            <a:schemeClr val="tx1">
              <a:lumMod val="50000"/>
              <a:lumOff val="5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右箭头 35"/>
          <p:cNvSpPr/>
          <p:nvPr/>
        </p:nvSpPr>
        <p:spPr>
          <a:xfrm flipV="1">
            <a:off x="1166813" y="3519938"/>
            <a:ext cx="577850" cy="34925"/>
          </a:xfrm>
          <a:prstGeom prst="rightArrow">
            <a:avLst/>
          </a:prstGeom>
          <a:solidFill>
            <a:schemeClr val="bg2">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右箭头 36"/>
          <p:cNvSpPr/>
          <p:nvPr/>
        </p:nvSpPr>
        <p:spPr>
          <a:xfrm flipV="1">
            <a:off x="7323138" y="3499300"/>
            <a:ext cx="577850" cy="34925"/>
          </a:xfrm>
          <a:prstGeom prst="rightArrow">
            <a:avLst/>
          </a:prstGeom>
          <a:solidFill>
            <a:schemeClr val="bg2">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285" name="文本框 29"/>
          <p:cNvSpPr txBox="1">
            <a:spLocks noChangeArrowheads="1"/>
          </p:cNvSpPr>
          <p:nvPr/>
        </p:nvSpPr>
        <p:spPr bwMode="auto">
          <a:xfrm>
            <a:off x="3287713" y="470350"/>
            <a:ext cx="2797175"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化学课程要教给孩子什么</a:t>
            </a: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sp>
        <p:nvSpPr>
          <p:cNvPr id="2" name="文本框 4"/>
          <p:cNvSpPr txBox="1"/>
          <p:nvPr/>
        </p:nvSpPr>
        <p:spPr>
          <a:xfrm>
            <a:off x="654050" y="664025"/>
            <a:ext cx="7798435" cy="3631565"/>
          </a:xfrm>
          <a:prstGeom prst="rect">
            <a:avLst/>
          </a:prstGeom>
          <a:noFill/>
        </p:spPr>
        <p:txBody>
          <a:bodyPr wrap="square" rtlCol="0" anchor="t">
            <a:spAutoFit/>
          </a:bodyPr>
          <a:lstStyle/>
          <a:p>
            <a:pPr marL="0" indent="0" algn="l" defTabSz="685800" fontAlgn="auto" latinLnBrk="0">
              <a:lnSpc>
                <a:spcPct val="90000"/>
              </a:lnSpc>
              <a:spcBef>
                <a:spcPts val="800"/>
              </a:spcBef>
              <a:spcAft>
                <a:spcPts val="0"/>
              </a:spcAft>
              <a:buFontTx/>
              <a:buNone/>
            </a:pPr>
            <a:r>
              <a:rPr lang="zh-CN" altLang="en-US" sz="2800" b="1" dirty="0" smtClean="0">
                <a:latin typeface="微软雅黑" panose="020B0503020204020204" charset="-122"/>
                <a:ea typeface="微软雅黑" panose="020B0503020204020204" charset="-122"/>
                <a:sym typeface="+mn-ea"/>
              </a:rPr>
              <a:t>学科课程（生活</a:t>
            </a:r>
            <a:r>
              <a:rPr lang="en-US" altLang="zh-CN" sz="2800" b="1" dirty="0" smtClean="0">
                <a:latin typeface="微软雅黑" panose="020B0503020204020204" charset="-122"/>
                <a:ea typeface="微软雅黑" panose="020B0503020204020204" charset="-122"/>
                <a:sym typeface="+mn-ea"/>
              </a:rPr>
              <a:t>-</a:t>
            </a:r>
            <a:r>
              <a:rPr lang="zh-CN" altLang="en-US" sz="2800" b="1" dirty="0" smtClean="0">
                <a:latin typeface="微软雅黑" panose="020B0503020204020204" charset="-122"/>
                <a:ea typeface="微软雅黑" panose="020B0503020204020204" charset="-122"/>
                <a:sym typeface="+mn-ea"/>
              </a:rPr>
              <a:t>学科</a:t>
            </a:r>
            <a:r>
              <a:rPr lang="en-US" altLang="zh-CN" sz="2800" b="1" dirty="0" smtClean="0">
                <a:latin typeface="微软雅黑" panose="020B0503020204020204" charset="-122"/>
                <a:ea typeface="微软雅黑" panose="020B0503020204020204" charset="-122"/>
                <a:sym typeface="+mn-ea"/>
              </a:rPr>
              <a:t>-</a:t>
            </a:r>
            <a:r>
              <a:rPr lang="zh-CN" altLang="en-US" sz="2800" b="1" dirty="0" smtClean="0">
                <a:latin typeface="微软雅黑" panose="020B0503020204020204" charset="-122"/>
                <a:ea typeface="微软雅黑" panose="020B0503020204020204" charset="-122"/>
                <a:sym typeface="+mn-ea"/>
              </a:rPr>
              <a:t>社会）</a:t>
            </a:r>
            <a:endParaRPr lang="en-US" altLang="zh-CN" sz="2800" b="1" dirty="0" smtClean="0">
              <a:latin typeface="微软雅黑" panose="020B0503020204020204" charset="-122"/>
              <a:ea typeface="微软雅黑" panose="020B0503020204020204" charset="-122"/>
              <a:sym typeface="+mn-ea"/>
            </a:endParaRPr>
          </a:p>
          <a:p>
            <a:pPr defTabSz="685800" fontAlgn="auto">
              <a:lnSpc>
                <a:spcPct val="140000"/>
              </a:lnSpc>
              <a:spcBef>
                <a:spcPts val="800"/>
              </a:spcBef>
            </a:pPr>
            <a:r>
              <a:rPr lang="zh-CN" altLang="en-US" sz="2800" b="1" dirty="0" smtClean="0">
                <a:solidFill>
                  <a:srgbClr val="0000FF"/>
                </a:solidFill>
                <a:latin typeface="微软雅黑" panose="020B0503020204020204" charset="-122"/>
                <a:ea typeface="微软雅黑" panose="020B0503020204020204" charset="-122"/>
                <a:sym typeface="+mn-ea"/>
              </a:rPr>
              <a:t>    </a:t>
            </a:r>
            <a:r>
              <a:rPr lang="zh-CN" altLang="en-US" sz="1800" dirty="0" smtClean="0">
                <a:latin typeface="微软雅黑" panose="020B0503020204020204" charset="-122"/>
                <a:ea typeface="微软雅黑" panose="020B0503020204020204" charset="-122"/>
                <a:sym typeface="+mn-ea"/>
              </a:rPr>
              <a:t>学科核心素养是学科育人价值的集中体现，是学生通过学科学习而逐渐形成的</a:t>
            </a:r>
            <a:r>
              <a:rPr lang="zh-CN" altLang="en-US" sz="1800" dirty="0" smtClean="0">
                <a:solidFill>
                  <a:srgbClr val="FF0000"/>
                </a:solidFill>
                <a:latin typeface="微软雅黑" panose="020B0503020204020204" charset="-122"/>
                <a:ea typeface="微软雅黑" panose="020B0503020204020204" charset="-122"/>
                <a:sym typeface="+mn-ea"/>
              </a:rPr>
              <a:t>正确价值观念、必备品格和关键能力</a:t>
            </a:r>
            <a:r>
              <a:rPr lang="zh-CN" altLang="en-US" sz="1800" dirty="0" smtClean="0">
                <a:latin typeface="微软雅黑" panose="020B0503020204020204" charset="-122"/>
                <a:ea typeface="微软雅黑" panose="020B0503020204020204" charset="-122"/>
                <a:sym typeface="+mn-ea"/>
              </a:rPr>
              <a:t>。</a:t>
            </a:r>
            <a:endParaRPr lang="en-US" altLang="zh-CN" sz="1800" dirty="0" smtClean="0">
              <a:latin typeface="微软雅黑" panose="020B0503020204020204" charset="-122"/>
              <a:ea typeface="微软雅黑" panose="020B0503020204020204" charset="-122"/>
              <a:sym typeface="+mn-ea"/>
            </a:endParaRPr>
          </a:p>
          <a:p>
            <a:pPr defTabSz="685800" fontAlgn="auto">
              <a:lnSpc>
                <a:spcPct val="120000"/>
              </a:lnSpc>
              <a:spcBef>
                <a:spcPts val="800"/>
              </a:spcBef>
              <a:spcAft>
                <a:spcPts val="600"/>
              </a:spcAft>
            </a:pPr>
            <a:r>
              <a:rPr lang="zh-CN" altLang="en-US" sz="2400" b="1" dirty="0" smtClean="0">
                <a:latin typeface="微软雅黑" panose="020B0503020204020204" charset="-122"/>
                <a:ea typeface="微软雅黑" panose="020B0503020204020204" charset="-122"/>
                <a:sym typeface="+mn-ea"/>
              </a:rPr>
              <a:t>     重视开展</a:t>
            </a:r>
            <a:r>
              <a:rPr lang="en-US" altLang="zh-CN" sz="2400" b="1" dirty="0" smtClean="0">
                <a:latin typeface="微软雅黑" panose="020B0503020204020204" charset="-122"/>
                <a:ea typeface="微软雅黑" panose="020B0503020204020204" charset="-122"/>
                <a:sym typeface="+mn-ea"/>
              </a:rPr>
              <a:t>“</a:t>
            </a:r>
            <a:r>
              <a:rPr lang="zh-CN" altLang="en-US" sz="2400" b="1" dirty="0" smtClean="0">
                <a:solidFill>
                  <a:srgbClr val="FF0000"/>
                </a:solidFill>
                <a:latin typeface="微软雅黑" panose="020B0503020204020204" charset="-122"/>
                <a:ea typeface="微软雅黑" panose="020B0503020204020204" charset="-122"/>
                <a:sym typeface="+mn-ea"/>
              </a:rPr>
              <a:t>素养为本</a:t>
            </a:r>
            <a:r>
              <a:rPr lang="en-US" altLang="zh-CN" sz="2400" b="1" dirty="0" smtClean="0">
                <a:latin typeface="微软雅黑" panose="020B0503020204020204" charset="-122"/>
                <a:ea typeface="微软雅黑" panose="020B0503020204020204" charset="-122"/>
                <a:sym typeface="+mn-ea"/>
              </a:rPr>
              <a:t>”</a:t>
            </a:r>
            <a:r>
              <a:rPr lang="zh-CN" altLang="en-US" sz="2400" b="1" dirty="0" smtClean="0">
                <a:latin typeface="微软雅黑" panose="020B0503020204020204" charset="-122"/>
                <a:ea typeface="微软雅黑" panose="020B0503020204020204" charset="-122"/>
                <a:sym typeface="+mn-ea"/>
              </a:rPr>
              <a:t>的教学</a:t>
            </a:r>
            <a:endParaRPr lang="zh-CN" altLang="en-US" sz="2400" b="1" dirty="0" smtClean="0">
              <a:latin typeface="微软雅黑" panose="020B0503020204020204" charset="-122"/>
              <a:ea typeface="微软雅黑" panose="020B0503020204020204" charset="-122"/>
              <a:sym typeface="+mn-ea"/>
            </a:endParaRPr>
          </a:p>
          <a:p>
            <a:pPr algn="l" defTabSz="685800">
              <a:lnSpc>
                <a:spcPct val="140000"/>
              </a:lnSpc>
              <a:spcBef>
                <a:spcPts val="800"/>
              </a:spcBef>
              <a:buClrTx/>
              <a:buSzTx/>
              <a:buFontTx/>
            </a:pPr>
            <a:r>
              <a:rPr lang="zh-CN" altLang="en-US" sz="2400" b="1" dirty="0">
                <a:latin typeface="微软雅黑" panose="020B0503020204020204" charset="-122"/>
                <a:ea typeface="微软雅黑" panose="020B0503020204020204" charset="-122"/>
                <a:sym typeface="+mn-ea"/>
              </a:rPr>
              <a:t> </a:t>
            </a:r>
            <a:r>
              <a:rPr lang="zh-CN" altLang="en-US" sz="2400" b="1" dirty="0" smtClean="0">
                <a:latin typeface="微软雅黑" panose="020B0503020204020204" charset="-122"/>
                <a:ea typeface="微软雅黑" panose="020B0503020204020204" charset="-122"/>
                <a:sym typeface="+mn-ea"/>
              </a:rPr>
              <a:t>    </a:t>
            </a:r>
            <a:r>
              <a:rPr lang="zh-CN" altLang="en-US" sz="1800" dirty="0" smtClean="0">
                <a:solidFill>
                  <a:srgbClr val="FF0000"/>
                </a:solidFill>
                <a:latin typeface="微软雅黑" panose="020B0503020204020204" charset="-122"/>
                <a:ea typeface="微软雅黑" panose="020B0503020204020204" charset="-122"/>
                <a:sym typeface="+mn-ea"/>
              </a:rPr>
              <a:t>倡导</a:t>
            </a:r>
            <a:r>
              <a:rPr lang="zh-CN" altLang="en-US" sz="1800" dirty="0" smtClean="0">
                <a:solidFill>
                  <a:srgbClr val="FF0000"/>
                </a:solidFill>
                <a:latin typeface="微软雅黑" panose="020B0503020204020204" charset="-122"/>
                <a:ea typeface="微软雅黑" panose="020B0503020204020204" charset="-122"/>
                <a:sym typeface="+mn-ea"/>
              </a:rPr>
              <a:t>真实问题情境的创设</a:t>
            </a:r>
            <a:r>
              <a:rPr lang="zh-CN" altLang="en-US" sz="1800" dirty="0" smtClean="0">
                <a:latin typeface="微软雅黑" panose="020B0503020204020204" charset="-122"/>
                <a:ea typeface="微软雅黑" panose="020B0503020204020204" charset="-122"/>
                <a:sym typeface="+mn-ea"/>
              </a:rPr>
              <a:t>，开展以化学实验为主的多种探究活动，重视教学内容的结构化设计，激发学生学习化学的兴趣，促进学习方式的转变，培养他们的创新精神和实践能力</a:t>
            </a:r>
            <a:r>
              <a:rPr lang="zh-CN" altLang="en-US" sz="1800" dirty="0" smtClean="0">
                <a:latin typeface="微软雅黑" panose="020B0503020204020204" charset="-122"/>
                <a:ea typeface="微软雅黑" panose="020B0503020204020204" charset="-122"/>
                <a:sym typeface="+mn-ea"/>
              </a:rPr>
              <a:t>。</a:t>
            </a:r>
            <a:r>
              <a:rPr lang="zh-CN" altLang="en-US" sz="2000" b="1" dirty="0" smtClean="0">
                <a:latin typeface="微软雅黑" panose="020B0503020204020204" charset="-122"/>
                <a:ea typeface="微软雅黑" panose="020B0503020204020204" charset="-122"/>
                <a:sym typeface="+mn-ea"/>
              </a:rPr>
              <a:t>    </a:t>
            </a:r>
            <a:endParaRPr lang="zh-CN" altLang="en-US" sz="2000" b="1" dirty="0" smtClean="0">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75905" y="2986855"/>
            <a:ext cx="1042035" cy="200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75905" y="2986855"/>
            <a:ext cx="1042035" cy="2003425"/>
          </a:xfrm>
          <a:prstGeom prst="rect">
            <a:avLst/>
          </a:prstGeom>
        </p:spPr>
      </p:pic>
      <p:pic>
        <p:nvPicPr>
          <p:cNvPr id="6" name="图片 5"/>
          <p:cNvPicPr>
            <a:picLocks noChangeAspect="1"/>
          </p:cNvPicPr>
          <p:nvPr/>
        </p:nvPicPr>
        <p:blipFill>
          <a:blip r:embed="rId2"/>
          <a:stretch>
            <a:fillRect/>
          </a:stretch>
        </p:blipFill>
        <p:spPr>
          <a:xfrm>
            <a:off x="400050" y="1152023"/>
            <a:ext cx="8343900" cy="1971675"/>
          </a:xfrm>
          <a:prstGeom prst="rect">
            <a:avLst/>
          </a:prstGeom>
        </p:spPr>
      </p:pic>
      <p:sp>
        <p:nvSpPr>
          <p:cNvPr id="7" name="Title 6"/>
          <p:cNvSpPr txBox="1"/>
          <p:nvPr>
            <p:custDataLst>
              <p:tags r:id="rId3"/>
            </p:custDataLst>
          </p:nvPr>
        </p:nvSpPr>
        <p:spPr>
          <a:xfrm>
            <a:off x="915301" y="3303749"/>
            <a:ext cx="7313399" cy="980832"/>
          </a:xfrm>
          <a:prstGeom prst="rect">
            <a:avLst/>
          </a:prstGeom>
          <a:noFill/>
          <a:ln w="3175">
            <a:noFill/>
            <a:prstDash val="dash"/>
          </a:ln>
        </p:spPr>
        <p:txBody>
          <a:bodyPr wrap="square" lIns="68580" tIns="34290" rIns="68580" bIns="3429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spcAft>
                <a:spcPts val="600"/>
              </a:spcAft>
              <a:defRPr/>
            </a:pPr>
            <a:r>
              <a:rPr lang="zh-CN" altLang="en-US" spc="113"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以典型的</a:t>
            </a:r>
            <a:r>
              <a:rPr lang="zh-CN" altLang="en-US" spc="113" dirty="0">
                <a:solidFill>
                  <a:srgbClr val="FF0000"/>
                </a:solidFill>
                <a:effectLst>
                  <a:reflection blurRad="6350" stA="53000" endA="300" endPos="35500" dir="5400000" sy="-90000" algn="bl" rotWithShape="0"/>
                </a:effectLst>
                <a:latin typeface="Arial" panose="020B0604020202020204" pitchFamily="34" charset="0"/>
                <a:ea typeface="微软雅黑" panose="020B0503020204020204" charset="-122"/>
                <a:cs typeface="微软雅黑" panose="020B0503020204020204" charset="-122"/>
              </a:rPr>
              <a:t>学科实践方式</a:t>
            </a:r>
            <a:r>
              <a:rPr lang="zh-CN" altLang="en-US" spc="113"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进行教学，是发展学科核心素养的基本路径</a:t>
            </a:r>
            <a:r>
              <a:rPr lang="zh-CN" altLang="en-US" sz="1500" spc="113"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a:t>
            </a:r>
            <a:endParaRPr lang="zh-CN" altLang="en-US" sz="1500" spc="113"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Group 3"/>
          <p:cNvGrpSpPr/>
          <p:nvPr/>
        </p:nvGrpSpPr>
        <p:grpSpPr>
          <a:xfrm>
            <a:off x="4283895" y="1264338"/>
            <a:ext cx="521458" cy="3612119"/>
            <a:chOff x="4160049" y="1274619"/>
            <a:chExt cx="695459" cy="4816157"/>
          </a:xfrm>
          <a:solidFill>
            <a:schemeClr val="bg1">
              <a:lumMod val="75000"/>
            </a:schemeClr>
          </a:solidFill>
        </p:grpSpPr>
        <p:sp>
          <p:nvSpPr>
            <p:cNvPr id="8" name="Rectangle 4"/>
            <p:cNvSpPr/>
            <p:nvPr/>
          </p:nvSpPr>
          <p:spPr>
            <a:xfrm>
              <a:off x="4160049" y="1274619"/>
              <a:ext cx="695459" cy="40597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sp>
          <p:nvSpPr>
            <p:cNvPr id="9" name="Isosceles Triangle 5"/>
            <p:cNvSpPr/>
            <p:nvPr/>
          </p:nvSpPr>
          <p:spPr>
            <a:xfrm flipV="1">
              <a:off x="4160049" y="5334390"/>
              <a:ext cx="695459" cy="75638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sp>
          <p:nvSpPr>
            <p:cNvPr id="10" name="Isosceles Triangle 6"/>
            <p:cNvSpPr/>
            <p:nvPr/>
          </p:nvSpPr>
          <p:spPr>
            <a:xfrm flipV="1">
              <a:off x="4399999" y="5852463"/>
              <a:ext cx="220319" cy="23831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grpSp>
      <p:grpSp>
        <p:nvGrpSpPr>
          <p:cNvPr id="3" name="Group 7"/>
          <p:cNvGrpSpPr/>
          <p:nvPr/>
        </p:nvGrpSpPr>
        <p:grpSpPr bwMode="auto">
          <a:xfrm>
            <a:off x="3760788" y="3086550"/>
            <a:ext cx="1044575" cy="1004888"/>
            <a:chOff x="5013756" y="3958570"/>
            <a:chExt cx="1393459" cy="1338773"/>
          </a:xfrm>
        </p:grpSpPr>
        <p:sp>
          <p:nvSpPr>
            <p:cNvPr id="12" name="Diamond 8"/>
            <p:cNvSpPr/>
            <p:nvPr/>
          </p:nvSpPr>
          <p:spPr>
            <a:xfrm>
              <a:off x="5013756" y="3958570"/>
              <a:ext cx="1393459" cy="133877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grpSp>
          <p:nvGrpSpPr>
            <p:cNvPr id="4" name="Group 9"/>
            <p:cNvGrpSpPr/>
            <p:nvPr/>
          </p:nvGrpSpPr>
          <p:grpSpPr>
            <a:xfrm>
              <a:off x="5478313" y="4439043"/>
              <a:ext cx="464344" cy="377825"/>
              <a:chOff x="10074275" y="4479132"/>
              <a:chExt cx="464344" cy="377825"/>
            </a:xfrm>
            <a:solidFill>
              <a:schemeClr val="bg1"/>
            </a:solidFill>
          </p:grpSpPr>
          <p:sp>
            <p:nvSpPr>
              <p:cNvPr id="14" name="AutoShape 5"/>
              <p:cNvSpPr/>
              <p:nvPr/>
            </p:nvSpPr>
            <p:spPr bwMode="auto">
              <a:xfrm>
                <a:off x="10393363" y="4595019"/>
                <a:ext cx="87313"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sp>
            <p:nvSpPr>
              <p:cNvPr id="15" name="AutoShape 6"/>
              <p:cNvSpPr/>
              <p:nvPr/>
            </p:nvSpPr>
            <p:spPr bwMode="auto">
              <a:xfrm>
                <a:off x="10074275" y="4479132"/>
                <a:ext cx="464344"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grpSp>
      </p:grpSp>
      <p:grpSp>
        <p:nvGrpSpPr>
          <p:cNvPr id="5" name="Group 12"/>
          <p:cNvGrpSpPr/>
          <p:nvPr/>
        </p:nvGrpSpPr>
        <p:grpSpPr bwMode="auto">
          <a:xfrm>
            <a:off x="4284663" y="1264100"/>
            <a:ext cx="1044575" cy="1004888"/>
            <a:chOff x="5711758" y="1528765"/>
            <a:chExt cx="1393459" cy="1338773"/>
          </a:xfrm>
        </p:grpSpPr>
        <p:sp>
          <p:nvSpPr>
            <p:cNvPr id="17" name="Diamond 13"/>
            <p:cNvSpPr/>
            <p:nvPr/>
          </p:nvSpPr>
          <p:spPr>
            <a:xfrm>
              <a:off x="5711758" y="1528765"/>
              <a:ext cx="1393459" cy="133877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sp>
          <p:nvSpPr>
            <p:cNvPr id="18" name="AutoShape 83"/>
            <p:cNvSpPr/>
            <p:nvPr/>
          </p:nvSpPr>
          <p:spPr bwMode="auto">
            <a:xfrm>
              <a:off x="6169185" y="2025782"/>
              <a:ext cx="463780" cy="3045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bg2"/>
            </a:solid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grpSp>
      <p:grpSp>
        <p:nvGrpSpPr>
          <p:cNvPr id="6" name="Group 15"/>
          <p:cNvGrpSpPr/>
          <p:nvPr/>
        </p:nvGrpSpPr>
        <p:grpSpPr bwMode="auto">
          <a:xfrm>
            <a:off x="4283075" y="2488063"/>
            <a:ext cx="1044575" cy="1004887"/>
            <a:chOff x="5710487" y="3160643"/>
            <a:chExt cx="1393459" cy="1338773"/>
          </a:xfrm>
        </p:grpSpPr>
        <p:sp>
          <p:nvSpPr>
            <p:cNvPr id="20" name="Diamond 16"/>
            <p:cNvSpPr/>
            <p:nvPr/>
          </p:nvSpPr>
          <p:spPr>
            <a:xfrm>
              <a:off x="5710487" y="3160643"/>
              <a:ext cx="1393459" cy="1338773"/>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grpSp>
          <p:nvGrpSpPr>
            <p:cNvPr id="7" name="Group 17"/>
            <p:cNvGrpSpPr/>
            <p:nvPr/>
          </p:nvGrpSpPr>
          <p:grpSpPr>
            <a:xfrm>
              <a:off x="6175045" y="3597325"/>
              <a:ext cx="464344" cy="464344"/>
              <a:chOff x="4439444" y="2582069"/>
              <a:chExt cx="464344" cy="464344"/>
            </a:xfrm>
            <a:solidFill>
              <a:schemeClr val="bg1"/>
            </a:solidFill>
          </p:grpSpPr>
          <p:sp>
            <p:nvSpPr>
              <p:cNvPr id="22"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sp>
            <p:nvSpPr>
              <p:cNvPr id="23"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sp>
            <p:nvSpPr>
              <p:cNvPr id="24"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grpSp>
      </p:grpSp>
      <p:grpSp>
        <p:nvGrpSpPr>
          <p:cNvPr id="11" name="Group 21"/>
          <p:cNvGrpSpPr/>
          <p:nvPr/>
        </p:nvGrpSpPr>
        <p:grpSpPr bwMode="auto">
          <a:xfrm>
            <a:off x="3760788" y="1876875"/>
            <a:ext cx="1044575" cy="1003300"/>
            <a:chOff x="5013757" y="2344704"/>
            <a:chExt cx="1393459" cy="1338773"/>
          </a:xfrm>
        </p:grpSpPr>
        <p:sp>
          <p:nvSpPr>
            <p:cNvPr id="26" name="Diamond 22"/>
            <p:cNvSpPr/>
            <p:nvPr/>
          </p:nvSpPr>
          <p:spPr>
            <a:xfrm>
              <a:off x="5013757" y="2344704"/>
              <a:ext cx="1393459" cy="1338773"/>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chemeClr val="tx1">
                    <a:lumMod val="65000"/>
                    <a:lumOff val="35000"/>
                  </a:schemeClr>
                </a:solidFill>
                <a:ea typeface="微软雅黑" panose="020B0503020204020204" charset="-122"/>
              </a:endParaRPr>
            </a:p>
          </p:txBody>
        </p:sp>
        <p:grpSp>
          <p:nvGrpSpPr>
            <p:cNvPr id="13" name="Group 23"/>
            <p:cNvGrpSpPr/>
            <p:nvPr/>
          </p:nvGrpSpPr>
          <p:grpSpPr>
            <a:xfrm>
              <a:off x="5478313" y="2752368"/>
              <a:ext cx="464344" cy="464344"/>
              <a:chOff x="4439444" y="1652588"/>
              <a:chExt cx="464344" cy="464344"/>
            </a:xfrm>
            <a:solidFill>
              <a:schemeClr val="bg2"/>
            </a:solidFill>
          </p:grpSpPr>
          <p:sp>
            <p:nvSpPr>
              <p:cNvPr id="28"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sp>
            <p:nvSpPr>
              <p:cNvPr id="29"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sp>
            <p:nvSpPr>
              <p:cNvPr id="30"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p:spPr>
            <p:txBody>
              <a:bodyPr lIns="25400" tIns="25400" rIns="25400" bIns="25400" anchor="ctr"/>
              <a:lstStyle/>
              <a:p>
                <a:pPr algn="ctr" defTabSz="171450" fontAlgn="auto" hangingPunct="0">
                  <a:spcBef>
                    <a:spcPts val="0"/>
                  </a:spcBef>
                  <a:spcAft>
                    <a:spcPts val="0"/>
                  </a:spcAft>
                  <a:defRPr/>
                </a:pPr>
                <a:endParaRPr lang="en-US" sz="1100">
                  <a:solidFill>
                    <a:schemeClr val="tx1">
                      <a:lumMod val="65000"/>
                      <a:lumOff val="35000"/>
                    </a:schemeClr>
                  </a:solidFill>
                  <a:effectLst>
                    <a:outerShdw blurRad="38100" dist="38100" dir="2700000" algn="tl">
                      <a:srgbClr val="000000"/>
                    </a:outerShdw>
                  </a:effectLst>
                  <a:latin typeface="Gill Sans" charset="0"/>
                  <a:ea typeface="微软雅黑" panose="020B0503020204020204" charset="-122"/>
                  <a:sym typeface="Gill Sans" charset="0"/>
                </a:endParaRPr>
              </a:p>
            </p:txBody>
          </p:sp>
        </p:grpSp>
      </p:grpSp>
      <p:sp>
        <p:nvSpPr>
          <p:cNvPr id="32" name="TextBox 43"/>
          <p:cNvSpPr txBox="1">
            <a:spLocks noChangeArrowheads="1"/>
          </p:cNvSpPr>
          <p:nvPr/>
        </p:nvSpPr>
        <p:spPr bwMode="auto">
          <a:xfrm>
            <a:off x="534988" y="2157863"/>
            <a:ext cx="30813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2000">
                <a:solidFill>
                  <a:srgbClr val="376092"/>
                </a:solidFill>
                <a:latin typeface="黑体" panose="02010609060101010101" charset="-122"/>
                <a:ea typeface="黑体" panose="02010609060101010101" charset="-122"/>
              </a:rPr>
              <a:t>化学是一门中心的、实用的和创造性的科学（</a:t>
            </a:r>
            <a:r>
              <a:rPr lang="zh-CN" altLang="en-US" sz="2000">
                <a:solidFill>
                  <a:srgbClr val="376092"/>
                </a:solidFill>
                <a:latin typeface="Times New Roman" panose="02020603050405020304" pitchFamily="18" charset="0"/>
                <a:ea typeface="黑体" panose="02010609060101010101" charset="-122"/>
              </a:rPr>
              <a:t>布里斯罗 美国化学会会长 </a:t>
            </a:r>
            <a:r>
              <a:rPr lang="zh-CN" altLang="en-US" sz="2000">
                <a:solidFill>
                  <a:srgbClr val="376092"/>
                </a:solidFill>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a:t>
            </a:r>
            <a:endParaRPr lang="zh-CN" altLang="en-US" sz="2000">
              <a:latin typeface="黑体" panose="02010609060101010101" charset="-122"/>
              <a:ea typeface="黑体" panose="02010609060101010101" charset="-122"/>
            </a:endParaRPr>
          </a:p>
        </p:txBody>
      </p:sp>
      <p:sp>
        <p:nvSpPr>
          <p:cNvPr id="34" name="TextBox 45"/>
          <p:cNvSpPr txBox="1">
            <a:spLocks noChangeArrowheads="1"/>
          </p:cNvSpPr>
          <p:nvPr/>
        </p:nvSpPr>
        <p:spPr bwMode="auto">
          <a:xfrm>
            <a:off x="5473700" y="3143700"/>
            <a:ext cx="318178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2000" dirty="0">
                <a:solidFill>
                  <a:srgbClr val="376092"/>
                </a:solidFill>
                <a:latin typeface="黑体" panose="02010609060101010101" charset="-122"/>
                <a:ea typeface="黑体" panose="02010609060101010101" charset="-122"/>
              </a:rPr>
              <a:t>化学</a:t>
            </a:r>
            <a:r>
              <a:rPr lang="en-US" altLang="zh-CN" sz="2000" dirty="0">
                <a:solidFill>
                  <a:srgbClr val="376092"/>
                </a:solidFill>
                <a:latin typeface="Times New Roman" panose="02020603050405020304" pitchFamily="18" charset="0"/>
                <a:ea typeface="黑体" panose="02010609060101010101" charset="-122"/>
              </a:rPr>
              <a:t>——</a:t>
            </a:r>
            <a:r>
              <a:rPr lang="zh-CN" altLang="en-US" sz="2000" dirty="0">
                <a:solidFill>
                  <a:srgbClr val="376092"/>
                </a:solidFill>
                <a:latin typeface="黑体" panose="02010609060101010101" charset="-122"/>
                <a:ea typeface="黑体" panose="02010609060101010101" charset="-122"/>
              </a:rPr>
              <a:t>人类进步的关键</a:t>
            </a:r>
            <a:r>
              <a:rPr lang="zh-CN" altLang="en-US" sz="2000" dirty="0" smtClean="0">
                <a:solidFill>
                  <a:srgbClr val="376092"/>
                </a:solidFill>
                <a:latin typeface="黑体" panose="02010609060101010101" charset="-122"/>
                <a:ea typeface="黑体" panose="02010609060101010101" charset="-122"/>
              </a:rPr>
              <a:t>。</a:t>
            </a:r>
            <a:r>
              <a:rPr lang="zh-CN" altLang="en-US" sz="2000" dirty="0">
                <a:solidFill>
                  <a:srgbClr val="376092"/>
                </a:solidFill>
                <a:latin typeface="黑体" panose="02010609060101010101" charset="-122"/>
                <a:ea typeface="黑体" panose="02010609060101010101" charset="-122"/>
              </a:rPr>
              <a:t>（</a:t>
            </a:r>
            <a:r>
              <a:rPr lang="zh-CN" altLang="en-US" sz="2000" dirty="0" smtClean="0">
                <a:solidFill>
                  <a:srgbClr val="376092"/>
                </a:solidFill>
                <a:latin typeface="黑体" panose="02010609060101010101" charset="-122"/>
                <a:ea typeface="黑体" panose="02010609060101010101" charset="-122"/>
              </a:rPr>
              <a:t>诺贝尔</a:t>
            </a:r>
            <a:r>
              <a:rPr lang="zh-CN" altLang="en-US" sz="2000" dirty="0">
                <a:solidFill>
                  <a:srgbClr val="376092"/>
                </a:solidFill>
                <a:latin typeface="黑体" panose="02010609060101010101" charset="-122"/>
                <a:ea typeface="黑体" panose="02010609060101010101" charset="-122"/>
              </a:rPr>
              <a:t>化学奖得主：西博格）</a:t>
            </a:r>
            <a:endParaRPr lang="zh-CN" altLang="en-US" sz="2000" dirty="0">
              <a:solidFill>
                <a:srgbClr val="376092"/>
              </a:solidFill>
              <a:latin typeface="黑体" panose="02010609060101010101" charset="-122"/>
              <a:ea typeface="黑体" panose="02010609060101010101" charset="-122"/>
            </a:endParaRPr>
          </a:p>
        </p:txBody>
      </p:sp>
      <p:sp>
        <p:nvSpPr>
          <p:cNvPr id="36" name="TextBox 47"/>
          <p:cNvSpPr txBox="1">
            <a:spLocks noChangeArrowheads="1"/>
          </p:cNvSpPr>
          <p:nvPr/>
        </p:nvSpPr>
        <p:spPr bwMode="auto">
          <a:xfrm>
            <a:off x="5429251" y="1430788"/>
            <a:ext cx="329512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2000" dirty="0">
                <a:solidFill>
                  <a:srgbClr val="376092"/>
                </a:solidFill>
                <a:latin typeface="黑体" panose="02010609060101010101" charset="-122"/>
                <a:ea typeface="黑体" panose="02010609060101010101" charset="-122"/>
              </a:rPr>
              <a:t>化学是在分子和原子水平上研究物质的结构、组成、性质和变化规律的自然科学。</a:t>
            </a:r>
            <a:endParaRPr lang="zh-CN" altLang="en-US" sz="2000" dirty="0">
              <a:solidFill>
                <a:srgbClr val="376092"/>
              </a:solidFill>
              <a:latin typeface="黑体" panose="02010609060101010101" charset="-122"/>
              <a:ea typeface="黑体" panose="02010609060101010101" charset="-122"/>
            </a:endParaRPr>
          </a:p>
        </p:txBody>
      </p:sp>
      <p:sp>
        <p:nvSpPr>
          <p:cNvPr id="8202" name="文本框 29"/>
          <p:cNvSpPr txBox="1">
            <a:spLocks noChangeArrowheads="1"/>
          </p:cNvSpPr>
          <p:nvPr/>
        </p:nvSpPr>
        <p:spPr bwMode="auto">
          <a:xfrm>
            <a:off x="3287713" y="437013"/>
            <a:ext cx="2041525" cy="368300"/>
          </a:xfrm>
          <a:prstGeom prst="rect">
            <a:avLst/>
          </a:prstGeom>
          <a:solidFill>
            <a:schemeClr val="bg2"/>
          </a:solidFill>
          <a:ln>
            <a:noFill/>
          </a:ln>
        </p:spPr>
        <p:txBody>
          <a:bodyPr>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spcBef>
                <a:spcPts val="1800"/>
              </a:spcBef>
            </a:pPr>
            <a:r>
              <a:rPr lang="zh-CN" altLang="en-US" sz="1800" b="1" dirty="0">
                <a:solidFill>
                  <a:srgbClr val="376092"/>
                </a:solidFill>
                <a:latin typeface="仓耳青禾体-谷力 W04" panose="02010600030101010101" charset="-122"/>
                <a:ea typeface="仓耳青禾体-谷力 W04" panose="02010600030101010101" charset="-122"/>
              </a:rPr>
              <a:t>化学学科的价值</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pic>
        <p:nvPicPr>
          <p:cNvPr id="38" name="图片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5893" y="3150050"/>
            <a:ext cx="1042035" cy="2003425"/>
          </a:xfrm>
          <a:prstGeom prst="rect">
            <a:avLst/>
          </a:prstGeom>
        </p:spPr>
      </p:pic>
    </p:spTree>
  </p:cSld>
  <p:clrMapOvr>
    <a:masterClrMapping/>
  </p:clrMapOvr>
  <p:transition spd="slow">
    <p:fade/>
  </p:transition>
  <p:timing>
    <p:tnLst>
      <p:par>
        <p:cTn id="1" dur="indefinite" restart="never" nodeType="tmRoot"/>
      </p:par>
    </p:tnLst>
    <p:bldLst>
      <p:bldP spid="32" grpId="0"/>
      <p:bldP spid="34"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等腰三角形 2"/>
          <p:cNvSpPr>
            <a:spLocks noChangeArrowheads="1"/>
          </p:cNvSpPr>
          <p:nvPr/>
        </p:nvSpPr>
        <p:spPr bwMode="auto">
          <a:xfrm rot="3036074">
            <a:off x="4513263" y="1656212"/>
            <a:ext cx="966788" cy="1033463"/>
          </a:xfrm>
          <a:custGeom>
            <a:avLst/>
            <a:gdLst>
              <a:gd name="T0" fmla="*/ 130941 w 1152128"/>
              <a:gd name="T1" fmla="*/ 0 h 1333073"/>
              <a:gd name="T2" fmla="*/ 156277 w 1152128"/>
              <a:gd name="T3" fmla="*/ 24431 h 1333073"/>
              <a:gd name="T4" fmla="*/ 261881 w 1152128"/>
              <a:gd name="T5" fmla="*/ 96235 h 1333073"/>
              <a:gd name="T6" fmla="*/ 130941 w 1152128"/>
              <a:gd name="T7" fmla="*/ 169467 h 1333073"/>
              <a:gd name="T8" fmla="*/ 0 w 1152128"/>
              <a:gd name="T9" fmla="*/ 96235 h 1333073"/>
              <a:gd name="T10" fmla="*/ 105605 w 1152128"/>
              <a:gd name="T11" fmla="*/ 24431 h 1333073"/>
              <a:gd name="T12" fmla="*/ 130941 w 1152128"/>
              <a:gd name="T13" fmla="*/ 0 h 1333073"/>
              <a:gd name="T14" fmla="*/ 0 60000 65536"/>
              <a:gd name="T15" fmla="*/ 0 60000 65536"/>
              <a:gd name="T16" fmla="*/ 0 60000 65536"/>
              <a:gd name="T17" fmla="*/ 0 60000 65536"/>
              <a:gd name="T18" fmla="*/ 0 60000 65536"/>
              <a:gd name="T19" fmla="*/ 0 60000 65536"/>
              <a:gd name="T20" fmla="*/ 0 60000 65536"/>
              <a:gd name="T21" fmla="*/ 0 w 1152128"/>
              <a:gd name="T22" fmla="*/ 0 h 1333073"/>
              <a:gd name="T23" fmla="*/ 1152128 w 1152128"/>
              <a:gd name="T24" fmla="*/ 1333073 h 13330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accent2"/>
          </a:solidFill>
          <a:ln w="12700">
            <a:solidFill>
              <a:schemeClr val="bg1"/>
            </a:solidFill>
            <a:miter lim="800000"/>
          </a:ln>
        </p:spPr>
        <p:txBody>
          <a:bodyPr lIns="91389" tIns="45694" rIns="91389" bIns="45694" anchor="ctr"/>
          <a:lstStyle/>
          <a:p>
            <a:endParaRPr lang="zh-CN" altLang="en-US"/>
          </a:p>
        </p:txBody>
      </p:sp>
      <p:sp>
        <p:nvSpPr>
          <p:cNvPr id="5" name="等腰三角形 2"/>
          <p:cNvSpPr/>
          <p:nvPr/>
        </p:nvSpPr>
        <p:spPr bwMode="auto">
          <a:xfrm rot="9342656">
            <a:off x="3857625" y="2389638"/>
            <a:ext cx="987425" cy="971550"/>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3"/>
          </a:solidFill>
          <a:ln w="12700" cmpd="sng">
            <a:solidFill>
              <a:schemeClr val="bg1"/>
            </a:solidFill>
            <a:miter lim="800000"/>
          </a:ln>
        </p:spPr>
        <p:txBody>
          <a:bodyPr lIns="91389" tIns="45694" rIns="91389" bIns="45694" anchor="ctr"/>
          <a:lstStyle/>
          <a:p>
            <a:pPr fontAlgn="auto">
              <a:spcBef>
                <a:spcPts val="0"/>
              </a:spcBef>
              <a:spcAft>
                <a:spcPts val="0"/>
              </a:spcAft>
              <a:defRPr/>
            </a:pPr>
            <a:endParaRPr lang="zh-CN" altLang="en-US" sz="1800">
              <a:latin typeface="+mn-lt"/>
              <a:ea typeface="微软雅黑" panose="020B0503020204020204" charset="-122"/>
            </a:endParaRPr>
          </a:p>
        </p:txBody>
      </p:sp>
      <p:sp>
        <p:nvSpPr>
          <p:cNvPr id="8" name="等腰三角形 2"/>
          <p:cNvSpPr>
            <a:spLocks noChangeArrowheads="1"/>
          </p:cNvSpPr>
          <p:nvPr/>
        </p:nvSpPr>
        <p:spPr bwMode="auto">
          <a:xfrm rot="-5125425">
            <a:off x="3692526" y="1438725"/>
            <a:ext cx="1039812" cy="1144587"/>
          </a:xfrm>
          <a:custGeom>
            <a:avLst/>
            <a:gdLst>
              <a:gd name="T0" fmla="*/ 302643 w 1152128"/>
              <a:gd name="T1" fmla="*/ 0 h 1333073"/>
              <a:gd name="T2" fmla="*/ 361203 w 1152128"/>
              <a:gd name="T3" fmla="*/ 41846 h 1333073"/>
              <a:gd name="T4" fmla="*/ 605287 w 1152128"/>
              <a:gd name="T5" fmla="*/ 164836 h 1333073"/>
              <a:gd name="T6" fmla="*/ 302643 w 1152128"/>
              <a:gd name="T7" fmla="*/ 290270 h 1333073"/>
              <a:gd name="T8" fmla="*/ 0 w 1152128"/>
              <a:gd name="T9" fmla="*/ 164836 h 1333073"/>
              <a:gd name="T10" fmla="*/ 244084 w 1152128"/>
              <a:gd name="T11" fmla="*/ 41846 h 1333073"/>
              <a:gd name="T12" fmla="*/ 302643 w 1152128"/>
              <a:gd name="T13" fmla="*/ 0 h 1333073"/>
              <a:gd name="T14" fmla="*/ 0 60000 65536"/>
              <a:gd name="T15" fmla="*/ 0 60000 65536"/>
              <a:gd name="T16" fmla="*/ 0 60000 65536"/>
              <a:gd name="T17" fmla="*/ 0 60000 65536"/>
              <a:gd name="T18" fmla="*/ 0 60000 65536"/>
              <a:gd name="T19" fmla="*/ 0 60000 65536"/>
              <a:gd name="T20" fmla="*/ 0 60000 65536"/>
              <a:gd name="T21" fmla="*/ 0 w 1152128"/>
              <a:gd name="T22" fmla="*/ 0 h 1333073"/>
              <a:gd name="T23" fmla="*/ 1152128 w 1152128"/>
              <a:gd name="T24" fmla="*/ 1333073 h 13330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chemeClr val="accent1"/>
          </a:solidFill>
          <a:ln w="12700">
            <a:solidFill>
              <a:schemeClr val="bg1"/>
            </a:solidFill>
            <a:miter lim="800000"/>
          </a:ln>
        </p:spPr>
        <p:txBody>
          <a:bodyPr lIns="91389" tIns="45694" rIns="91389" bIns="45694" anchor="ctr"/>
          <a:lstStyle/>
          <a:p>
            <a:endParaRPr lang="zh-CN" altLang="en-US"/>
          </a:p>
        </p:txBody>
      </p:sp>
      <p:sp>
        <p:nvSpPr>
          <p:cNvPr id="9" name="TextBox 8"/>
          <p:cNvSpPr txBox="1">
            <a:spLocks noChangeArrowheads="1"/>
          </p:cNvSpPr>
          <p:nvPr/>
        </p:nvSpPr>
        <p:spPr bwMode="auto">
          <a:xfrm>
            <a:off x="4108450" y="1724475"/>
            <a:ext cx="5746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23" tIns="34262" rIns="68523" bIns="34262"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a:solidFill>
                  <a:schemeClr val="bg1"/>
                </a:solidFill>
                <a:latin typeface="微软雅黑" panose="020B0503020204020204" charset="-122"/>
                <a:ea typeface="微软雅黑" panose="020B0503020204020204" charset="-122"/>
              </a:rPr>
              <a:t>？</a:t>
            </a:r>
            <a:endParaRPr lang="zh-CN" altLang="en-US" sz="3200">
              <a:solidFill>
                <a:schemeClr val="bg1"/>
              </a:solidFill>
              <a:latin typeface="微软雅黑" panose="020B0503020204020204" charset="-122"/>
              <a:ea typeface="微软雅黑" panose="020B0503020204020204" charset="-122"/>
            </a:endParaRPr>
          </a:p>
        </p:txBody>
      </p:sp>
      <p:sp>
        <p:nvSpPr>
          <p:cNvPr id="11" name="TextBox 10"/>
          <p:cNvSpPr txBox="1">
            <a:spLocks noChangeArrowheads="1"/>
          </p:cNvSpPr>
          <p:nvPr/>
        </p:nvSpPr>
        <p:spPr bwMode="auto">
          <a:xfrm>
            <a:off x="573088" y="1324425"/>
            <a:ext cx="2930525" cy="106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lnSpc>
                <a:spcPct val="90000"/>
              </a:lnSpc>
            </a:pPr>
            <a:r>
              <a:rPr lang="zh-CN" altLang="en-US" sz="1800">
                <a:solidFill>
                  <a:srgbClr val="376092"/>
                </a:solidFill>
                <a:latin typeface="Arial" panose="020B0604020202020204" pitchFamily="34" charset="0"/>
                <a:ea typeface="黑体" panose="02010609060101010101" charset="-122"/>
              </a:rPr>
              <a:t>教育所给予人们的无非是当一切已学过的东西都忘记后所剩下来的东西。（劳厄 </a:t>
            </a:r>
            <a:r>
              <a:rPr lang="en-US" altLang="zh-CN" sz="1800">
                <a:solidFill>
                  <a:srgbClr val="376092"/>
                </a:solidFill>
                <a:latin typeface="Arial" panose="020B0604020202020204" pitchFamily="34" charset="0"/>
                <a:ea typeface="黑体" panose="02010609060101010101" charset="-122"/>
              </a:rPr>
              <a:t>M.Vonlaue</a:t>
            </a:r>
            <a:r>
              <a:rPr lang="zh-CN" altLang="en-US" sz="1800">
                <a:solidFill>
                  <a:srgbClr val="376092"/>
                </a:solidFill>
                <a:latin typeface="Arial" panose="020B0604020202020204" pitchFamily="34" charset="0"/>
                <a:ea typeface="黑体" panose="02010609060101010101" charset="-122"/>
              </a:rPr>
              <a:t>）</a:t>
            </a:r>
            <a:endParaRPr lang="zh-CN" altLang="en-US" sz="1800">
              <a:solidFill>
                <a:srgbClr val="376092"/>
              </a:solidFill>
              <a:latin typeface="Arial" panose="020B0604020202020204" pitchFamily="34" charset="0"/>
              <a:ea typeface="黑体" panose="02010609060101010101" charset="-122"/>
            </a:endParaRPr>
          </a:p>
        </p:txBody>
      </p:sp>
      <p:sp>
        <p:nvSpPr>
          <p:cNvPr id="13" name="TextBox 12"/>
          <p:cNvSpPr txBox="1">
            <a:spLocks noChangeArrowheads="1"/>
          </p:cNvSpPr>
          <p:nvPr/>
        </p:nvSpPr>
        <p:spPr bwMode="auto">
          <a:xfrm>
            <a:off x="5795963" y="2308675"/>
            <a:ext cx="2808287" cy="106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lnSpc>
                <a:spcPct val="90000"/>
              </a:lnSpc>
            </a:pPr>
            <a:r>
              <a:rPr lang="zh-CN" altLang="en-US" sz="1800">
                <a:solidFill>
                  <a:srgbClr val="376092"/>
                </a:solidFill>
                <a:latin typeface="Arial" panose="020B0604020202020204" pitchFamily="34" charset="0"/>
                <a:ea typeface="黑体" panose="02010609060101010101" charset="-122"/>
              </a:rPr>
              <a:t>当学生将具体的化学事实性知识都忘掉的时候，在他头脑中“剩下的东西”是什么？</a:t>
            </a:r>
            <a:endParaRPr lang="zh-CN" altLang="en-US" sz="1800">
              <a:solidFill>
                <a:srgbClr val="376092"/>
              </a:solidFill>
              <a:latin typeface="Arial" panose="020B0604020202020204" pitchFamily="34" charset="0"/>
              <a:ea typeface="黑体" panose="02010609060101010101" charset="-122"/>
            </a:endParaRPr>
          </a:p>
        </p:txBody>
      </p:sp>
      <p:sp>
        <p:nvSpPr>
          <p:cNvPr id="15" name="TextBox 14"/>
          <p:cNvSpPr txBox="1">
            <a:spLocks noChangeArrowheads="1"/>
          </p:cNvSpPr>
          <p:nvPr/>
        </p:nvSpPr>
        <p:spPr bwMode="auto">
          <a:xfrm>
            <a:off x="1547813" y="3664791"/>
            <a:ext cx="4021137" cy="106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3" tIns="34262" rIns="68523" bIns="34262">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lnSpc>
                <a:spcPct val="90000"/>
              </a:lnSpc>
            </a:pPr>
            <a:r>
              <a:rPr lang="zh-CN" altLang="en-US" sz="1800" dirty="0">
                <a:solidFill>
                  <a:srgbClr val="376092"/>
                </a:solidFill>
                <a:latin typeface="Arial" panose="020B0604020202020204" pitchFamily="34" charset="0"/>
                <a:ea typeface="黑体" panose="02010609060101010101" charset="-122"/>
              </a:rPr>
              <a:t>是学生通过化学课程的学习，所形成的从化学的视角认识事物、解决问题的思想、观点和方法，即植根于学生头脑中的化学基本观念。</a:t>
            </a:r>
            <a:endParaRPr lang="zh-CN" altLang="en-US" sz="1800" dirty="0">
              <a:solidFill>
                <a:srgbClr val="376092"/>
              </a:solidFill>
              <a:latin typeface="Arial" panose="020B0604020202020204" pitchFamily="34" charset="0"/>
              <a:ea typeface="黑体" panose="02010609060101010101" charset="-122"/>
            </a:endParaRPr>
          </a:p>
        </p:txBody>
      </p:sp>
      <p:sp>
        <p:nvSpPr>
          <p:cNvPr id="16" name="矩形 15"/>
          <p:cNvSpPr>
            <a:spLocks noChangeArrowheads="1"/>
          </p:cNvSpPr>
          <p:nvPr/>
        </p:nvSpPr>
        <p:spPr bwMode="auto">
          <a:xfrm>
            <a:off x="6164263" y="1105350"/>
            <a:ext cx="1846262" cy="1128713"/>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68523" tIns="34262" rIns="68523" bIns="34262"/>
          <a:lstStyle/>
          <a:p>
            <a:pPr defTabSz="684530"/>
            <a:endParaRPr lang="zh-CN" altLang="en-US" sz="1100">
              <a:ea typeface="微软雅黑" panose="020B0503020204020204" charset="-122"/>
            </a:endParaRPr>
          </a:p>
        </p:txBody>
      </p:sp>
      <p:sp>
        <p:nvSpPr>
          <p:cNvPr id="18" name="矩形 17"/>
          <p:cNvSpPr>
            <a:spLocks noChangeArrowheads="1"/>
          </p:cNvSpPr>
          <p:nvPr/>
        </p:nvSpPr>
        <p:spPr bwMode="auto">
          <a:xfrm>
            <a:off x="1052513" y="2391225"/>
            <a:ext cx="1878012" cy="95091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68523" tIns="34262" rIns="68523" bIns="34262"/>
          <a:lstStyle/>
          <a:p>
            <a:pPr defTabSz="684530"/>
            <a:endParaRPr lang="zh-CN" altLang="en-US" sz="1100">
              <a:ea typeface="微软雅黑" panose="020B0503020204020204" charset="-122"/>
            </a:endParaRPr>
          </a:p>
        </p:txBody>
      </p:sp>
      <p:sp>
        <p:nvSpPr>
          <p:cNvPr id="21" name="TextBox 20"/>
          <p:cNvSpPr txBox="1">
            <a:spLocks noChangeArrowheads="1"/>
          </p:cNvSpPr>
          <p:nvPr/>
        </p:nvSpPr>
        <p:spPr bwMode="auto">
          <a:xfrm>
            <a:off x="4706938" y="2065788"/>
            <a:ext cx="812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23" tIns="34262" rIns="68523" bIns="34262"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a:solidFill>
                  <a:schemeClr val="bg1"/>
                </a:solidFill>
                <a:latin typeface="微软雅黑" panose="020B0503020204020204" charset="-122"/>
                <a:ea typeface="微软雅黑" panose="020B0503020204020204" charset="-122"/>
              </a:rPr>
              <a:t>？</a:t>
            </a:r>
            <a:endParaRPr lang="zh-CN" altLang="en-US" sz="3200">
              <a:solidFill>
                <a:schemeClr val="bg1"/>
              </a:solidFill>
              <a:latin typeface="微软雅黑" panose="020B0503020204020204" charset="-122"/>
              <a:ea typeface="微软雅黑" panose="020B0503020204020204" charset="-122"/>
            </a:endParaRPr>
          </a:p>
        </p:txBody>
      </p:sp>
      <p:sp>
        <p:nvSpPr>
          <p:cNvPr id="22" name="TextBox 21"/>
          <p:cNvSpPr txBox="1">
            <a:spLocks noChangeArrowheads="1"/>
          </p:cNvSpPr>
          <p:nvPr/>
        </p:nvSpPr>
        <p:spPr bwMode="auto">
          <a:xfrm>
            <a:off x="4027488" y="2711900"/>
            <a:ext cx="8112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23" tIns="34262" rIns="68523" bIns="34262"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3200">
                <a:solidFill>
                  <a:schemeClr val="bg1"/>
                </a:solidFill>
                <a:latin typeface="微软雅黑" panose="020B0503020204020204" charset="-122"/>
                <a:ea typeface="微软雅黑" panose="020B0503020204020204" charset="-122"/>
              </a:rPr>
              <a:t>？</a:t>
            </a:r>
            <a:endParaRPr lang="zh-CN" altLang="en-US" sz="3200">
              <a:solidFill>
                <a:schemeClr val="bg1"/>
              </a:solidFill>
              <a:latin typeface="微软雅黑" panose="020B0503020204020204" charset="-122"/>
              <a:ea typeface="微软雅黑" panose="020B0503020204020204" charset="-122"/>
            </a:endParaRPr>
          </a:p>
        </p:txBody>
      </p:sp>
      <p:sp>
        <p:nvSpPr>
          <p:cNvPr id="9229" name="文本框 29"/>
          <p:cNvSpPr txBox="1">
            <a:spLocks noChangeArrowheads="1"/>
          </p:cNvSpPr>
          <p:nvPr/>
        </p:nvSpPr>
        <p:spPr bwMode="auto">
          <a:xfrm>
            <a:off x="3287713" y="470350"/>
            <a:ext cx="2797175"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化学课程要教给孩子什么</a:t>
            </a:r>
            <a:endParaRPr lang="zh-CN" altLang="en-US"/>
          </a:p>
        </p:txBody>
      </p:sp>
      <p:sp>
        <p:nvSpPr>
          <p:cNvPr id="28" name="iṣľîḓe"/>
          <p:cNvSpPr/>
          <p:nvPr/>
        </p:nvSpPr>
        <p:spPr>
          <a:xfrm rot="15039">
            <a:off x="6636693" y="3377240"/>
            <a:ext cx="1535826" cy="1427176"/>
          </a:xfrm>
          <a:prstGeom prst="ellipse">
            <a:avLst/>
          </a:prstGeom>
          <a:blipFill>
            <a:blip r:embed="rId3" cstate="print"/>
            <a:stretch>
              <a:fillRect l="-25079" r="-249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p>
            <a:pPr algn="ctr" fontAlgn="auto">
              <a:spcBef>
                <a:spcPts val="0"/>
              </a:spcBef>
              <a:spcAft>
                <a:spcPts val="0"/>
              </a:spcAft>
              <a:defRPr/>
            </a:pPr>
            <a:endParaRPr lang="zh-CN" altLang="en-US" dirty="0"/>
          </a:p>
        </p:txBody>
      </p:sp>
    </p:spTree>
    <p:custDataLst>
      <p:tags r:id="rId4"/>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000"/>
                            </p:stCondLst>
                            <p:childTnLst>
                              <p:par>
                                <p:cTn id="25" presetID="2" presetClass="entr" presetSubtype="9"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300" fill="hold"/>
                                        <p:tgtEl>
                                          <p:spTgt spid="21"/>
                                        </p:tgtEl>
                                        <p:attrNameLst>
                                          <p:attrName>ppt_w</p:attrName>
                                        </p:attrNameLst>
                                      </p:cBhvr>
                                      <p:tavLst>
                                        <p:tav tm="0">
                                          <p:val>
                                            <p:fltVal val="0"/>
                                          </p:val>
                                        </p:tav>
                                        <p:tav tm="100000">
                                          <p:val>
                                            <p:strVal val="#ppt_w"/>
                                          </p:val>
                                        </p:tav>
                                      </p:tavLst>
                                    </p:anim>
                                    <p:anim calcmode="lin" valueType="num">
                                      <p:cBhvr>
                                        <p:cTn id="33" dur="300" fill="hold"/>
                                        <p:tgtEl>
                                          <p:spTgt spid="21"/>
                                        </p:tgtEl>
                                        <p:attrNameLst>
                                          <p:attrName>ppt_h</p:attrName>
                                        </p:attrNameLst>
                                      </p:cBhvr>
                                      <p:tavLst>
                                        <p:tav tm="0">
                                          <p:val>
                                            <p:fltVal val="0"/>
                                          </p:val>
                                        </p:tav>
                                        <p:tav tm="100000">
                                          <p:val>
                                            <p:strVal val="#ppt_h"/>
                                          </p:val>
                                        </p:tav>
                                      </p:tavLst>
                                    </p:anim>
                                    <p:anim calcmode="lin" valueType="num">
                                      <p:cBhvr>
                                        <p:cTn id="34" dur="300" fill="hold"/>
                                        <p:tgtEl>
                                          <p:spTgt spid="21"/>
                                        </p:tgtEl>
                                        <p:attrNameLst>
                                          <p:attrName>style.rotation</p:attrName>
                                        </p:attrNameLst>
                                      </p:cBhvr>
                                      <p:tavLst>
                                        <p:tav tm="0">
                                          <p:val>
                                            <p:fltVal val="90"/>
                                          </p:val>
                                        </p:tav>
                                        <p:tav tm="100000">
                                          <p:val>
                                            <p:fltVal val="0"/>
                                          </p:val>
                                        </p:tav>
                                      </p:tavLst>
                                    </p:anim>
                                    <p:animEffect transition="in" filter="fade">
                                      <p:cBhvr>
                                        <p:cTn id="35" dur="300"/>
                                        <p:tgtEl>
                                          <p:spTgt spid="21"/>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3500"/>
                            </p:stCondLst>
                            <p:childTnLst>
                              <p:par>
                                <p:cTn id="41" presetID="14" presetClass="entr" presetSubtype="1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par>
                          <p:cTn id="44" fill="hold">
                            <p:stCondLst>
                              <p:cond delay="4000"/>
                            </p:stCondLst>
                            <p:childTnLst>
                              <p:par>
                                <p:cTn id="45" presetID="2" presetClass="entr" presetSubtype="2"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1+#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3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300" fill="hold"/>
                                        <p:tgtEl>
                                          <p:spTgt spid="22"/>
                                        </p:tgtEl>
                                        <p:attrNameLst>
                                          <p:attrName>ppt_w</p:attrName>
                                        </p:attrNameLst>
                                      </p:cBhvr>
                                      <p:tavLst>
                                        <p:tav tm="0">
                                          <p:val>
                                            <p:fltVal val="0"/>
                                          </p:val>
                                        </p:tav>
                                        <p:tav tm="100000">
                                          <p:val>
                                            <p:strVal val="#ppt_w"/>
                                          </p:val>
                                        </p:tav>
                                      </p:tavLst>
                                    </p:anim>
                                    <p:anim calcmode="lin" valueType="num">
                                      <p:cBhvr>
                                        <p:cTn id="53" dur="300" fill="hold"/>
                                        <p:tgtEl>
                                          <p:spTgt spid="22"/>
                                        </p:tgtEl>
                                        <p:attrNameLst>
                                          <p:attrName>ppt_h</p:attrName>
                                        </p:attrNameLst>
                                      </p:cBhvr>
                                      <p:tavLst>
                                        <p:tav tm="0">
                                          <p:val>
                                            <p:fltVal val="0"/>
                                          </p:val>
                                        </p:tav>
                                        <p:tav tm="100000">
                                          <p:val>
                                            <p:strVal val="#ppt_h"/>
                                          </p:val>
                                        </p:tav>
                                      </p:tavLst>
                                    </p:anim>
                                    <p:anim calcmode="lin" valueType="num">
                                      <p:cBhvr>
                                        <p:cTn id="54" dur="300" fill="hold"/>
                                        <p:tgtEl>
                                          <p:spTgt spid="22"/>
                                        </p:tgtEl>
                                        <p:attrNameLst>
                                          <p:attrName>style.rotation</p:attrName>
                                        </p:attrNameLst>
                                      </p:cBhvr>
                                      <p:tavLst>
                                        <p:tav tm="0">
                                          <p:val>
                                            <p:fltVal val="90"/>
                                          </p:val>
                                        </p:tav>
                                        <p:tav tm="100000">
                                          <p:val>
                                            <p:fltVal val="0"/>
                                          </p:val>
                                        </p:tav>
                                      </p:tavLst>
                                    </p:anim>
                                    <p:animEffect transition="in" filter="fade">
                                      <p:cBhvr>
                                        <p:cTn id="55" dur="300"/>
                                        <p:tgtEl>
                                          <p:spTgt spid="22"/>
                                        </p:tgtEl>
                                      </p:cBhvr>
                                    </p:animEffect>
                                  </p:childTnLst>
                                </p:cTn>
                              </p:par>
                            </p:childTnLst>
                          </p:cTn>
                        </p:par>
                        <p:par>
                          <p:cTn id="56" fill="hold">
                            <p:stCondLst>
                              <p:cond delay="5000"/>
                            </p:stCondLst>
                            <p:childTnLst>
                              <p:par>
                                <p:cTn id="57" presetID="22" presetClass="entr" presetSubtype="1"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up)">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bldLvl="0" animBg="1"/>
      <p:bldP spid="9" grpId="0"/>
      <p:bldP spid="11" grpId="0"/>
      <p:bldP spid="13" grpId="0"/>
      <p:bldP spid="15" grpId="0"/>
      <p:bldP spid="16" grpId="0" bldLvl="0" animBg="1"/>
      <p:bldP spid="18" grpId="0" bldLvl="0" animBg="1"/>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 name="Group 5"/>
          <p:cNvGrpSpPr/>
          <p:nvPr/>
        </p:nvGrpSpPr>
        <p:grpSpPr bwMode="auto">
          <a:xfrm>
            <a:off x="1695450" y="1214888"/>
            <a:ext cx="519113" cy="520700"/>
            <a:chOff x="0" y="0"/>
            <a:chExt cx="520701" cy="520701"/>
          </a:xfrm>
        </p:grpSpPr>
        <p:sp>
          <p:nvSpPr>
            <p:cNvPr id="12318" name="AutoShape 6"/>
            <p:cNvSpPr/>
            <p:nvPr/>
          </p:nvSpPr>
          <p:spPr bwMode="auto">
            <a:xfrm>
              <a:off x="0" y="0"/>
              <a:ext cx="520701" cy="520701"/>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sp>
          <p:nvSpPr>
            <p:cNvPr id="20487" name="AutoShape 7"/>
            <p:cNvSpPr/>
            <p:nvPr/>
          </p:nvSpPr>
          <p:spPr bwMode="auto">
            <a:xfrm>
              <a:off x="109873" y="125412"/>
              <a:ext cx="406050" cy="395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605" y="2541"/>
                  </a:moveTo>
                  <a:cubicBezTo>
                    <a:pt x="13321" y="4495"/>
                    <a:pt x="13321" y="4495"/>
                    <a:pt x="13321" y="4495"/>
                  </a:cubicBezTo>
                  <a:cubicBezTo>
                    <a:pt x="12274" y="3225"/>
                    <a:pt x="12274" y="3225"/>
                    <a:pt x="12274" y="3225"/>
                  </a:cubicBezTo>
                  <a:cubicBezTo>
                    <a:pt x="10086" y="586"/>
                    <a:pt x="10086" y="586"/>
                    <a:pt x="10086" y="586"/>
                  </a:cubicBezTo>
                  <a:cubicBezTo>
                    <a:pt x="9896" y="781"/>
                    <a:pt x="9896" y="781"/>
                    <a:pt x="9896" y="781"/>
                  </a:cubicBezTo>
                  <a:cubicBezTo>
                    <a:pt x="9610" y="390"/>
                    <a:pt x="9610" y="390"/>
                    <a:pt x="9610" y="390"/>
                  </a:cubicBezTo>
                  <a:cubicBezTo>
                    <a:pt x="6470" y="0"/>
                    <a:pt x="6470" y="0"/>
                    <a:pt x="6470" y="0"/>
                  </a:cubicBezTo>
                  <a:cubicBezTo>
                    <a:pt x="4662" y="3029"/>
                    <a:pt x="4662" y="3029"/>
                    <a:pt x="4662" y="3029"/>
                  </a:cubicBezTo>
                  <a:cubicBezTo>
                    <a:pt x="0" y="5571"/>
                    <a:pt x="0" y="5571"/>
                    <a:pt x="0" y="5571"/>
                  </a:cubicBezTo>
                  <a:cubicBezTo>
                    <a:pt x="1998" y="8307"/>
                    <a:pt x="1998" y="8307"/>
                    <a:pt x="1998" y="8307"/>
                  </a:cubicBezTo>
                  <a:cubicBezTo>
                    <a:pt x="3520" y="10262"/>
                    <a:pt x="3520" y="10262"/>
                    <a:pt x="3520" y="10262"/>
                  </a:cubicBezTo>
                  <a:cubicBezTo>
                    <a:pt x="190" y="13292"/>
                    <a:pt x="190" y="13292"/>
                    <a:pt x="190" y="13292"/>
                  </a:cubicBezTo>
                  <a:cubicBezTo>
                    <a:pt x="7231" y="21502"/>
                    <a:pt x="7231" y="21502"/>
                    <a:pt x="7231" y="21502"/>
                  </a:cubicBezTo>
                  <a:cubicBezTo>
                    <a:pt x="7422" y="21600"/>
                    <a:pt x="7707" y="21600"/>
                    <a:pt x="7992" y="21600"/>
                  </a:cubicBezTo>
                  <a:cubicBezTo>
                    <a:pt x="14844" y="21600"/>
                    <a:pt x="20553" y="16419"/>
                    <a:pt x="21600" y="9676"/>
                  </a:cubicBezTo>
                  <a:lnTo>
                    <a:pt x="15605" y="2541"/>
                  </a:lnTo>
                  <a:close/>
                </a:path>
              </a:pathLst>
            </a:custGeom>
            <a:solidFill>
              <a:schemeClr val="tx1">
                <a:lumMod val="65000"/>
                <a:lumOff val="35000"/>
              </a:schemeClr>
            </a:solidFill>
            <a:ln>
              <a:noFill/>
            </a:ln>
            <a:effectLst/>
          </p:spPr>
          <p:txBody>
            <a:bodyPr lIns="0" tIns="0" rIns="0" bIns="0"/>
            <a:lstStyle/>
            <a:p>
              <a:pPr>
                <a:defRPr/>
              </a:pPr>
              <a:endParaRPr lang="es-ES" altLang="zh-CN" sz="1900">
                <a:ea typeface="微软雅黑" panose="020B0503020204020204" charset="-122"/>
              </a:endParaRPr>
            </a:p>
          </p:txBody>
        </p:sp>
        <p:sp>
          <p:nvSpPr>
            <p:cNvPr id="12320" name="AutoShape 8"/>
            <p:cNvSpPr/>
            <p:nvPr/>
          </p:nvSpPr>
          <p:spPr bwMode="auto">
            <a:xfrm>
              <a:off x="107950" y="117475"/>
              <a:ext cx="303213" cy="1492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0863" y="21599"/>
                  </a:moveTo>
                  <a:cubicBezTo>
                    <a:pt x="15209" y="21599"/>
                    <a:pt x="19043" y="19518"/>
                    <a:pt x="21599" y="16134"/>
                  </a:cubicBezTo>
                  <a:cubicBezTo>
                    <a:pt x="21472" y="10149"/>
                    <a:pt x="21472" y="10149"/>
                    <a:pt x="21472" y="10149"/>
                  </a:cubicBezTo>
                  <a:cubicBezTo>
                    <a:pt x="21472" y="8327"/>
                    <a:pt x="20833" y="6766"/>
                    <a:pt x="19810" y="6766"/>
                  </a:cubicBezTo>
                  <a:cubicBezTo>
                    <a:pt x="14698" y="6766"/>
                    <a:pt x="14698" y="6766"/>
                    <a:pt x="14698" y="6766"/>
                  </a:cubicBezTo>
                  <a:cubicBezTo>
                    <a:pt x="14442" y="2862"/>
                    <a:pt x="12781" y="0"/>
                    <a:pt x="10863" y="0"/>
                  </a:cubicBezTo>
                  <a:cubicBezTo>
                    <a:pt x="8818" y="0"/>
                    <a:pt x="7157" y="2862"/>
                    <a:pt x="6901" y="7026"/>
                  </a:cubicBezTo>
                  <a:cubicBezTo>
                    <a:pt x="1661" y="7026"/>
                    <a:pt x="1661" y="7026"/>
                    <a:pt x="1661" y="7026"/>
                  </a:cubicBezTo>
                  <a:cubicBezTo>
                    <a:pt x="766" y="7026"/>
                    <a:pt x="0" y="8587"/>
                    <a:pt x="0" y="10409"/>
                  </a:cubicBezTo>
                  <a:cubicBezTo>
                    <a:pt x="127" y="15874"/>
                    <a:pt x="127" y="15874"/>
                    <a:pt x="127" y="15874"/>
                  </a:cubicBezTo>
                  <a:cubicBezTo>
                    <a:pt x="2556" y="19518"/>
                    <a:pt x="6518" y="21599"/>
                    <a:pt x="10863" y="21599"/>
                  </a:cubicBezTo>
                  <a:close/>
                  <a:moveTo>
                    <a:pt x="10863" y="20038"/>
                  </a:moveTo>
                  <a:cubicBezTo>
                    <a:pt x="10097" y="20038"/>
                    <a:pt x="9457" y="19257"/>
                    <a:pt x="9457" y="18737"/>
                  </a:cubicBezTo>
                  <a:cubicBezTo>
                    <a:pt x="9457" y="17956"/>
                    <a:pt x="10097" y="17436"/>
                    <a:pt x="10863" y="17436"/>
                  </a:cubicBezTo>
                  <a:cubicBezTo>
                    <a:pt x="11502" y="17436"/>
                    <a:pt x="12142" y="17956"/>
                    <a:pt x="12142" y="18737"/>
                  </a:cubicBezTo>
                  <a:cubicBezTo>
                    <a:pt x="12142" y="19257"/>
                    <a:pt x="11502" y="20038"/>
                    <a:pt x="10863" y="20038"/>
                  </a:cubicBezTo>
                  <a:close/>
                  <a:moveTo>
                    <a:pt x="10863" y="1821"/>
                  </a:moveTo>
                  <a:cubicBezTo>
                    <a:pt x="12397" y="1821"/>
                    <a:pt x="13803" y="3903"/>
                    <a:pt x="14314" y="6766"/>
                  </a:cubicBezTo>
                  <a:cubicBezTo>
                    <a:pt x="7285" y="7026"/>
                    <a:pt x="7285" y="7026"/>
                    <a:pt x="7285" y="7026"/>
                  </a:cubicBezTo>
                  <a:cubicBezTo>
                    <a:pt x="7668" y="3903"/>
                    <a:pt x="9074" y="1821"/>
                    <a:pt x="10863" y="1821"/>
                  </a:cubicBezTo>
                  <a:close/>
                </a:path>
              </a:pathLst>
            </a:cu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sp>
          <p:nvSpPr>
            <p:cNvPr id="12321" name="AutoShape 9"/>
            <p:cNvSpPr/>
            <p:nvPr/>
          </p:nvSpPr>
          <p:spPr bwMode="auto">
            <a:xfrm>
              <a:off x="107950" y="238125"/>
              <a:ext cx="303213" cy="1365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472" y="0"/>
                  </a:moveTo>
                  <a:cubicBezTo>
                    <a:pt x="18915" y="3646"/>
                    <a:pt x="15081" y="5890"/>
                    <a:pt x="10736" y="5890"/>
                  </a:cubicBezTo>
                  <a:cubicBezTo>
                    <a:pt x="6518" y="5890"/>
                    <a:pt x="2684" y="3646"/>
                    <a:pt x="0" y="0"/>
                  </a:cubicBezTo>
                  <a:cubicBezTo>
                    <a:pt x="127" y="17953"/>
                    <a:pt x="127" y="17953"/>
                    <a:pt x="127" y="17953"/>
                  </a:cubicBezTo>
                  <a:cubicBezTo>
                    <a:pt x="127" y="20197"/>
                    <a:pt x="894" y="21599"/>
                    <a:pt x="1789" y="21599"/>
                  </a:cubicBezTo>
                  <a:cubicBezTo>
                    <a:pt x="19938" y="21319"/>
                    <a:pt x="19938" y="21319"/>
                    <a:pt x="19938" y="21319"/>
                  </a:cubicBezTo>
                  <a:cubicBezTo>
                    <a:pt x="20833" y="21319"/>
                    <a:pt x="21599" y="19636"/>
                    <a:pt x="21599" y="17672"/>
                  </a:cubicBezTo>
                  <a:lnTo>
                    <a:pt x="21472" y="0"/>
                  </a:lnTo>
                  <a:close/>
                </a:path>
              </a:pathLst>
            </a:cu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grpSp>
      <p:grpSp>
        <p:nvGrpSpPr>
          <p:cNvPr id="3" name="Group 10"/>
          <p:cNvGrpSpPr/>
          <p:nvPr/>
        </p:nvGrpSpPr>
        <p:grpSpPr bwMode="auto">
          <a:xfrm>
            <a:off x="1684338" y="2786513"/>
            <a:ext cx="520700" cy="520700"/>
            <a:chOff x="-1" y="0"/>
            <a:chExt cx="522289" cy="520701"/>
          </a:xfrm>
        </p:grpSpPr>
        <p:sp>
          <p:nvSpPr>
            <p:cNvPr id="12314" name="AutoShape 11"/>
            <p:cNvSpPr/>
            <p:nvPr/>
          </p:nvSpPr>
          <p:spPr bwMode="auto">
            <a:xfrm>
              <a:off x="-1" y="0"/>
              <a:ext cx="520701" cy="520701"/>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sp>
          <p:nvSpPr>
            <p:cNvPr id="20492" name="AutoShape 12"/>
            <p:cNvSpPr/>
            <p:nvPr/>
          </p:nvSpPr>
          <p:spPr bwMode="auto">
            <a:xfrm>
              <a:off x="63693" y="187325"/>
              <a:ext cx="458595" cy="320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19"/>
                  </a:moveTo>
                  <a:cubicBezTo>
                    <a:pt x="18140" y="1930"/>
                    <a:pt x="18140" y="1930"/>
                    <a:pt x="18140" y="1930"/>
                  </a:cubicBezTo>
                  <a:cubicBezTo>
                    <a:pt x="9787" y="0"/>
                    <a:pt x="9787" y="0"/>
                    <a:pt x="9787" y="0"/>
                  </a:cubicBezTo>
                  <a:cubicBezTo>
                    <a:pt x="3037" y="724"/>
                    <a:pt x="3037" y="724"/>
                    <a:pt x="3037" y="724"/>
                  </a:cubicBezTo>
                  <a:cubicBezTo>
                    <a:pt x="0" y="1930"/>
                    <a:pt x="0" y="1930"/>
                    <a:pt x="0" y="1930"/>
                  </a:cubicBezTo>
                  <a:cubicBezTo>
                    <a:pt x="5062" y="9653"/>
                    <a:pt x="5062" y="9653"/>
                    <a:pt x="5062" y="9653"/>
                  </a:cubicBezTo>
                  <a:cubicBezTo>
                    <a:pt x="12824" y="21600"/>
                    <a:pt x="12824" y="21600"/>
                    <a:pt x="12824" y="21600"/>
                  </a:cubicBezTo>
                  <a:cubicBezTo>
                    <a:pt x="17465" y="19789"/>
                    <a:pt x="21009" y="14118"/>
                    <a:pt x="21599" y="7119"/>
                  </a:cubicBezTo>
                  <a:close/>
                </a:path>
              </a:pathLst>
            </a:custGeom>
            <a:solidFill>
              <a:schemeClr val="tx1">
                <a:lumMod val="65000"/>
                <a:lumOff val="35000"/>
              </a:schemeClr>
            </a:solidFill>
            <a:ln>
              <a:noFill/>
            </a:ln>
            <a:effectLst/>
          </p:spPr>
          <p:txBody>
            <a:bodyPr lIns="0" tIns="0" rIns="0" bIns="0"/>
            <a:lstStyle/>
            <a:p>
              <a:pPr>
                <a:defRPr/>
              </a:pPr>
              <a:endParaRPr lang="es-ES" altLang="zh-CN" sz="1900">
                <a:ea typeface="微软雅黑" panose="020B0503020204020204" charset="-122"/>
              </a:endParaRPr>
            </a:p>
          </p:txBody>
        </p:sp>
        <p:sp>
          <p:nvSpPr>
            <p:cNvPr id="12316" name="AutoShape 13"/>
            <p:cNvSpPr/>
            <p:nvPr/>
          </p:nvSpPr>
          <p:spPr bwMode="auto">
            <a:xfrm>
              <a:off x="163512" y="258763"/>
              <a:ext cx="187325" cy="968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11423" y="8799"/>
                  </a:moveTo>
                  <a:cubicBezTo>
                    <a:pt x="11215" y="8399"/>
                    <a:pt x="11215" y="8399"/>
                    <a:pt x="11215" y="8399"/>
                  </a:cubicBezTo>
                  <a:cubicBezTo>
                    <a:pt x="0" y="0"/>
                    <a:pt x="0" y="0"/>
                    <a:pt x="0" y="0"/>
                  </a:cubicBezTo>
                  <a:cubicBezTo>
                    <a:pt x="0" y="12400"/>
                    <a:pt x="0" y="12400"/>
                    <a:pt x="0" y="12400"/>
                  </a:cubicBezTo>
                  <a:cubicBezTo>
                    <a:pt x="0" y="17599"/>
                    <a:pt x="4776" y="21599"/>
                    <a:pt x="10800" y="21599"/>
                  </a:cubicBezTo>
                  <a:cubicBezTo>
                    <a:pt x="16823" y="21599"/>
                    <a:pt x="21599" y="17599"/>
                    <a:pt x="21599" y="12400"/>
                  </a:cubicBezTo>
                  <a:cubicBezTo>
                    <a:pt x="21599" y="800"/>
                    <a:pt x="21599" y="800"/>
                    <a:pt x="21599" y="800"/>
                  </a:cubicBezTo>
                  <a:lnTo>
                    <a:pt x="11423" y="8799"/>
                  </a:lnTo>
                  <a:close/>
                </a:path>
              </a:pathLst>
            </a:cu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sp>
          <p:nvSpPr>
            <p:cNvPr id="12317" name="AutoShape 14"/>
            <p:cNvSpPr/>
            <p:nvPr/>
          </p:nvSpPr>
          <p:spPr bwMode="auto">
            <a:xfrm>
              <a:off x="63499" y="131763"/>
              <a:ext cx="403226" cy="212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599" y="21236"/>
                  </a:moveTo>
                  <a:cubicBezTo>
                    <a:pt x="20735" y="16699"/>
                    <a:pt x="20735" y="16699"/>
                    <a:pt x="20735" y="16699"/>
                  </a:cubicBezTo>
                  <a:cubicBezTo>
                    <a:pt x="20735" y="16517"/>
                    <a:pt x="20735" y="16154"/>
                    <a:pt x="20735" y="15973"/>
                  </a:cubicBezTo>
                  <a:cubicBezTo>
                    <a:pt x="20735" y="8712"/>
                    <a:pt x="20735" y="8712"/>
                    <a:pt x="20735" y="8712"/>
                  </a:cubicBezTo>
                  <a:cubicBezTo>
                    <a:pt x="20735" y="8712"/>
                    <a:pt x="20735" y="8712"/>
                    <a:pt x="20735" y="8712"/>
                  </a:cubicBezTo>
                  <a:cubicBezTo>
                    <a:pt x="20735" y="8712"/>
                    <a:pt x="20735" y="8712"/>
                    <a:pt x="20735" y="8712"/>
                  </a:cubicBezTo>
                  <a:cubicBezTo>
                    <a:pt x="20735" y="8531"/>
                    <a:pt x="20735" y="8531"/>
                    <a:pt x="20735" y="8531"/>
                  </a:cubicBezTo>
                  <a:cubicBezTo>
                    <a:pt x="20639" y="8531"/>
                    <a:pt x="20639" y="8531"/>
                    <a:pt x="20639" y="8531"/>
                  </a:cubicBezTo>
                  <a:cubicBezTo>
                    <a:pt x="10367" y="0"/>
                    <a:pt x="10367" y="0"/>
                    <a:pt x="10367" y="0"/>
                  </a:cubicBezTo>
                  <a:cubicBezTo>
                    <a:pt x="0" y="8531"/>
                    <a:pt x="0" y="8531"/>
                    <a:pt x="0" y="8531"/>
                  </a:cubicBezTo>
                  <a:cubicBezTo>
                    <a:pt x="10655" y="16336"/>
                    <a:pt x="10655" y="16336"/>
                    <a:pt x="10655" y="16336"/>
                  </a:cubicBezTo>
                  <a:cubicBezTo>
                    <a:pt x="20063" y="9075"/>
                    <a:pt x="20063" y="9075"/>
                    <a:pt x="20063" y="9075"/>
                  </a:cubicBezTo>
                  <a:cubicBezTo>
                    <a:pt x="20063" y="16699"/>
                    <a:pt x="20063" y="16699"/>
                    <a:pt x="20063" y="16699"/>
                  </a:cubicBezTo>
                  <a:cubicBezTo>
                    <a:pt x="19295" y="21236"/>
                    <a:pt x="19295" y="21236"/>
                    <a:pt x="19295" y="21236"/>
                  </a:cubicBezTo>
                  <a:cubicBezTo>
                    <a:pt x="19871" y="21600"/>
                    <a:pt x="19871" y="21600"/>
                    <a:pt x="19871" y="21600"/>
                  </a:cubicBezTo>
                  <a:cubicBezTo>
                    <a:pt x="20159" y="20329"/>
                    <a:pt x="20159" y="20329"/>
                    <a:pt x="20159" y="20329"/>
                  </a:cubicBezTo>
                  <a:cubicBezTo>
                    <a:pt x="20159" y="21600"/>
                    <a:pt x="20159" y="21600"/>
                    <a:pt x="20159" y="21600"/>
                  </a:cubicBezTo>
                  <a:cubicBezTo>
                    <a:pt x="20735" y="21600"/>
                    <a:pt x="20735" y="21600"/>
                    <a:pt x="20735" y="21600"/>
                  </a:cubicBezTo>
                  <a:cubicBezTo>
                    <a:pt x="20735" y="20329"/>
                    <a:pt x="20735" y="20329"/>
                    <a:pt x="20735" y="20329"/>
                  </a:cubicBezTo>
                  <a:cubicBezTo>
                    <a:pt x="21023" y="21600"/>
                    <a:pt x="21023" y="21600"/>
                    <a:pt x="21023" y="21600"/>
                  </a:cubicBezTo>
                  <a:lnTo>
                    <a:pt x="21599" y="21236"/>
                  </a:lnTo>
                  <a:close/>
                </a:path>
              </a:pathLst>
            </a:cu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grpSp>
      <p:grpSp>
        <p:nvGrpSpPr>
          <p:cNvPr id="4" name="Group 15"/>
          <p:cNvGrpSpPr/>
          <p:nvPr/>
        </p:nvGrpSpPr>
        <p:grpSpPr bwMode="auto">
          <a:xfrm>
            <a:off x="7177088" y="1730825"/>
            <a:ext cx="520700" cy="520700"/>
            <a:chOff x="0" y="0"/>
            <a:chExt cx="520701" cy="520701"/>
          </a:xfrm>
        </p:grpSpPr>
        <p:sp>
          <p:nvSpPr>
            <p:cNvPr id="20496" name="AutoShape 16"/>
            <p:cNvSpPr/>
            <p:nvPr/>
          </p:nvSpPr>
          <p:spPr bwMode="auto">
            <a:xfrm>
              <a:off x="0" y="0"/>
              <a:ext cx="520701" cy="52070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solidFill>
            <a:ln>
              <a:noFill/>
            </a:ln>
            <a:effectLst/>
          </p:spPr>
          <p:txBody>
            <a:bodyPr lIns="0" tIns="0" rIns="0" bIns="0"/>
            <a:lstStyle/>
            <a:p>
              <a:pPr>
                <a:defRPr/>
              </a:pPr>
              <a:endParaRPr lang="es-ES" altLang="zh-CN" sz="1900">
                <a:ea typeface="微软雅黑" panose="020B0503020204020204" charset="-122"/>
              </a:endParaRPr>
            </a:p>
          </p:txBody>
        </p:sp>
        <p:sp>
          <p:nvSpPr>
            <p:cNvPr id="20497" name="AutoShape 17"/>
            <p:cNvSpPr/>
            <p:nvPr/>
          </p:nvSpPr>
          <p:spPr bwMode="auto">
            <a:xfrm>
              <a:off x="144462" y="95250"/>
              <a:ext cx="333376" cy="425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5610"/>
                  </a:moveTo>
                  <a:cubicBezTo>
                    <a:pt x="3367" y="0"/>
                    <a:pt x="3367" y="0"/>
                    <a:pt x="3367" y="0"/>
                  </a:cubicBezTo>
                  <a:cubicBezTo>
                    <a:pt x="1393" y="1361"/>
                    <a:pt x="1393" y="1361"/>
                    <a:pt x="1393" y="1361"/>
                  </a:cubicBezTo>
                  <a:cubicBezTo>
                    <a:pt x="3251" y="3357"/>
                    <a:pt x="3251" y="3357"/>
                    <a:pt x="3251" y="3357"/>
                  </a:cubicBezTo>
                  <a:cubicBezTo>
                    <a:pt x="0" y="7986"/>
                    <a:pt x="0" y="7986"/>
                    <a:pt x="0" y="7986"/>
                  </a:cubicBezTo>
                  <a:cubicBezTo>
                    <a:pt x="2090" y="9983"/>
                    <a:pt x="2090" y="9983"/>
                    <a:pt x="2090" y="9983"/>
                  </a:cubicBezTo>
                  <a:cubicBezTo>
                    <a:pt x="1161" y="10618"/>
                    <a:pt x="1161" y="10618"/>
                    <a:pt x="1161" y="10618"/>
                  </a:cubicBezTo>
                  <a:cubicBezTo>
                    <a:pt x="7200" y="15882"/>
                    <a:pt x="7200" y="15882"/>
                    <a:pt x="7200" y="15882"/>
                  </a:cubicBezTo>
                  <a:cubicBezTo>
                    <a:pt x="3832" y="17243"/>
                    <a:pt x="3832" y="17243"/>
                    <a:pt x="3832" y="17243"/>
                  </a:cubicBezTo>
                  <a:cubicBezTo>
                    <a:pt x="8709" y="21600"/>
                    <a:pt x="8709" y="21600"/>
                    <a:pt x="8709" y="21600"/>
                  </a:cubicBezTo>
                  <a:cubicBezTo>
                    <a:pt x="14051" y="21236"/>
                    <a:pt x="18812" y="18968"/>
                    <a:pt x="21599" y="15610"/>
                  </a:cubicBezTo>
                  <a:close/>
                </a:path>
              </a:pathLst>
            </a:custGeom>
            <a:solidFill>
              <a:schemeClr val="tx1">
                <a:lumMod val="65000"/>
                <a:lumOff val="35000"/>
              </a:schemeClr>
            </a:solidFill>
            <a:ln>
              <a:noFill/>
            </a:ln>
            <a:effectLst/>
          </p:spPr>
          <p:txBody>
            <a:bodyPr lIns="0" tIns="0" rIns="0" bIns="0"/>
            <a:lstStyle/>
            <a:p>
              <a:pPr>
                <a:defRPr/>
              </a:pPr>
              <a:endParaRPr lang="es-ES" altLang="zh-CN" sz="1900">
                <a:ea typeface="微软雅黑" panose="020B0503020204020204" charset="-122"/>
              </a:endParaRPr>
            </a:p>
          </p:txBody>
        </p:sp>
        <p:sp>
          <p:nvSpPr>
            <p:cNvPr id="12311" name="AutoShape 18"/>
            <p:cNvSpPr/>
            <p:nvPr/>
          </p:nvSpPr>
          <p:spPr bwMode="auto">
            <a:xfrm>
              <a:off x="165100" y="93663"/>
              <a:ext cx="36513" cy="28575"/>
            </a:xfrm>
            <a:custGeom>
              <a:avLst/>
              <a:gdLst>
                <a:gd name="T0" fmla="*/ 5879837 w 21600"/>
                <a:gd name="T1" fmla="*/ 310338 h 21600"/>
                <a:gd name="T2" fmla="*/ 5879837 w 21600"/>
                <a:gd name="T3" fmla="*/ 310338 h 21600"/>
                <a:gd name="T4" fmla="*/ 5879837 w 21600"/>
                <a:gd name="T5" fmla="*/ 310338 h 21600"/>
                <a:gd name="T6" fmla="*/ 5879837 w 21600"/>
                <a:gd name="T7" fmla="*/ 3103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600" y="3600"/>
                  </a:moveTo>
                  <a:lnTo>
                    <a:pt x="19721" y="0"/>
                  </a:lnTo>
                  <a:lnTo>
                    <a:pt x="0" y="18000"/>
                  </a:lnTo>
                  <a:lnTo>
                    <a:pt x="1878" y="21600"/>
                  </a:lnTo>
                  <a:lnTo>
                    <a:pt x="21600" y="3600"/>
                  </a:lnTo>
                  <a:close/>
                </a:path>
              </a:pathLst>
            </a:cu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sp>
          <p:nvSpPr>
            <p:cNvPr id="12312" name="AutoShape 19"/>
            <p:cNvSpPr/>
            <p:nvPr/>
          </p:nvSpPr>
          <p:spPr bwMode="auto">
            <a:xfrm>
              <a:off x="273051" y="258763"/>
              <a:ext cx="65088" cy="49212"/>
            </a:xfrm>
            <a:custGeom>
              <a:avLst/>
              <a:gdLst>
                <a:gd name="T0" fmla="*/ 2147483647 w 21600"/>
                <a:gd name="T1" fmla="*/ 211268060 h 21600"/>
                <a:gd name="T2" fmla="*/ 2147483647 w 21600"/>
                <a:gd name="T3" fmla="*/ 211268060 h 21600"/>
                <a:gd name="T4" fmla="*/ 2147483647 w 21600"/>
                <a:gd name="T5" fmla="*/ 211268060 h 21600"/>
                <a:gd name="T6" fmla="*/ 2147483647 w 21600"/>
                <a:gd name="T7" fmla="*/ 21126806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07" y="21599"/>
                  </a:moveTo>
                  <a:lnTo>
                    <a:pt x="21599" y="3483"/>
                  </a:lnTo>
                  <a:lnTo>
                    <a:pt x="18965" y="0"/>
                  </a:lnTo>
                  <a:lnTo>
                    <a:pt x="0" y="18116"/>
                  </a:lnTo>
                  <a:lnTo>
                    <a:pt x="2107" y="21599"/>
                  </a:lnTo>
                  <a:close/>
                </a:path>
              </a:pathLst>
            </a:cu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sp>
          <p:nvSpPr>
            <p:cNvPr id="12313" name="AutoShape 20"/>
            <p:cNvSpPr/>
            <p:nvPr/>
          </p:nvSpPr>
          <p:spPr bwMode="auto">
            <a:xfrm>
              <a:off x="144463" y="104775"/>
              <a:ext cx="231775" cy="338139"/>
            </a:xfrm>
            <a:custGeom>
              <a:avLst/>
              <a:gdLst>
                <a:gd name="T0" fmla="*/ 2147483647 w 20572"/>
                <a:gd name="T1" fmla="*/ 2147483647 h 21600"/>
                <a:gd name="T2" fmla="*/ 2147483647 w 20572"/>
                <a:gd name="T3" fmla="*/ 2147483647 h 21600"/>
                <a:gd name="T4" fmla="*/ 2147483647 w 20572"/>
                <a:gd name="T5" fmla="*/ 2147483647 h 21600"/>
                <a:gd name="T6" fmla="*/ 2147483647 w 20572"/>
                <a:gd name="T7" fmla="*/ 2147483647 h 21600"/>
                <a:gd name="T8" fmla="*/ 0 60000 65536"/>
                <a:gd name="T9" fmla="*/ 0 60000 65536"/>
                <a:gd name="T10" fmla="*/ 0 60000 65536"/>
                <a:gd name="T11" fmla="*/ 0 60000 65536"/>
                <a:gd name="T12" fmla="*/ 0 w 20572"/>
                <a:gd name="T13" fmla="*/ 0 h 21600"/>
                <a:gd name="T14" fmla="*/ 20572 w 20572"/>
                <a:gd name="T15" fmla="*/ 21600 h 21600"/>
              </a:gdLst>
              <a:ahLst/>
              <a:cxnLst>
                <a:cxn ang="T8">
                  <a:pos x="T0" y="T1"/>
                </a:cxn>
                <a:cxn ang="T9">
                  <a:pos x="T2" y="T3"/>
                </a:cxn>
                <a:cxn ang="T10">
                  <a:pos x="T4" y="T5"/>
                </a:cxn>
                <a:cxn ang="T11">
                  <a:pos x="T6" y="T7"/>
                </a:cxn>
              </a:cxnLst>
              <a:rect l="T12" t="T13" r="T14" b="T15"/>
              <a:pathLst>
                <a:path w="20572" h="21600">
                  <a:moveTo>
                    <a:pt x="16892" y="18742"/>
                  </a:moveTo>
                  <a:cubicBezTo>
                    <a:pt x="13852" y="18742"/>
                    <a:pt x="13852" y="18742"/>
                    <a:pt x="13852" y="18742"/>
                  </a:cubicBezTo>
                  <a:cubicBezTo>
                    <a:pt x="13852" y="18171"/>
                    <a:pt x="13852" y="18171"/>
                    <a:pt x="13852" y="18171"/>
                  </a:cubicBezTo>
                  <a:cubicBezTo>
                    <a:pt x="13852" y="18057"/>
                    <a:pt x="14012" y="18057"/>
                    <a:pt x="14012" y="17942"/>
                  </a:cubicBezTo>
                  <a:cubicBezTo>
                    <a:pt x="14012" y="17257"/>
                    <a:pt x="13371" y="16685"/>
                    <a:pt x="12412" y="16457"/>
                  </a:cubicBezTo>
                  <a:cubicBezTo>
                    <a:pt x="12412" y="15885"/>
                    <a:pt x="12412" y="15885"/>
                    <a:pt x="12412" y="15885"/>
                  </a:cubicBezTo>
                  <a:cubicBezTo>
                    <a:pt x="12891" y="15771"/>
                    <a:pt x="13212" y="15657"/>
                    <a:pt x="13532" y="15542"/>
                  </a:cubicBezTo>
                  <a:cubicBezTo>
                    <a:pt x="13691" y="15542"/>
                    <a:pt x="13691" y="15542"/>
                    <a:pt x="13691" y="15542"/>
                  </a:cubicBezTo>
                  <a:cubicBezTo>
                    <a:pt x="20572" y="12228"/>
                    <a:pt x="20572" y="12228"/>
                    <a:pt x="20572" y="12228"/>
                  </a:cubicBezTo>
                  <a:cubicBezTo>
                    <a:pt x="19772" y="11428"/>
                    <a:pt x="19772" y="11428"/>
                    <a:pt x="19772" y="11428"/>
                  </a:cubicBezTo>
                  <a:cubicBezTo>
                    <a:pt x="12732" y="14742"/>
                    <a:pt x="12732" y="14742"/>
                    <a:pt x="12732" y="14742"/>
                  </a:cubicBezTo>
                  <a:cubicBezTo>
                    <a:pt x="12891" y="14742"/>
                    <a:pt x="12891" y="14742"/>
                    <a:pt x="12891" y="14742"/>
                  </a:cubicBezTo>
                  <a:cubicBezTo>
                    <a:pt x="8572" y="15199"/>
                    <a:pt x="4411" y="13942"/>
                    <a:pt x="2651" y="11314"/>
                  </a:cubicBezTo>
                  <a:cubicBezTo>
                    <a:pt x="1051" y="8914"/>
                    <a:pt x="2012" y="6057"/>
                    <a:pt x="4732" y="4000"/>
                  </a:cubicBezTo>
                  <a:cubicBezTo>
                    <a:pt x="12252" y="11885"/>
                    <a:pt x="12252" y="11885"/>
                    <a:pt x="12252" y="11885"/>
                  </a:cubicBezTo>
                  <a:cubicBezTo>
                    <a:pt x="15611" y="10171"/>
                    <a:pt x="15611" y="10171"/>
                    <a:pt x="15611" y="10171"/>
                  </a:cubicBezTo>
                  <a:cubicBezTo>
                    <a:pt x="6011" y="800"/>
                    <a:pt x="6011" y="800"/>
                    <a:pt x="6011" y="800"/>
                  </a:cubicBezTo>
                  <a:cubicBezTo>
                    <a:pt x="5532" y="1028"/>
                    <a:pt x="5532" y="1028"/>
                    <a:pt x="5532" y="1028"/>
                  </a:cubicBezTo>
                  <a:cubicBezTo>
                    <a:pt x="4411" y="0"/>
                    <a:pt x="4411" y="0"/>
                    <a:pt x="4411" y="0"/>
                  </a:cubicBezTo>
                  <a:cubicBezTo>
                    <a:pt x="2651" y="914"/>
                    <a:pt x="2651" y="914"/>
                    <a:pt x="2651" y="914"/>
                  </a:cubicBezTo>
                  <a:cubicBezTo>
                    <a:pt x="3612" y="1942"/>
                    <a:pt x="3612" y="1942"/>
                    <a:pt x="3612" y="1942"/>
                  </a:cubicBezTo>
                  <a:cubicBezTo>
                    <a:pt x="3132" y="2171"/>
                    <a:pt x="3132" y="2171"/>
                    <a:pt x="3132" y="2171"/>
                  </a:cubicBezTo>
                  <a:cubicBezTo>
                    <a:pt x="3771" y="2971"/>
                    <a:pt x="3771" y="2971"/>
                    <a:pt x="3771" y="2971"/>
                  </a:cubicBezTo>
                  <a:cubicBezTo>
                    <a:pt x="251" y="5257"/>
                    <a:pt x="-1028" y="8800"/>
                    <a:pt x="891" y="11885"/>
                  </a:cubicBezTo>
                  <a:cubicBezTo>
                    <a:pt x="2651" y="14514"/>
                    <a:pt x="7772" y="16114"/>
                    <a:pt x="11451" y="15885"/>
                  </a:cubicBezTo>
                  <a:cubicBezTo>
                    <a:pt x="11451" y="16457"/>
                    <a:pt x="11451" y="16457"/>
                    <a:pt x="11451" y="16457"/>
                  </a:cubicBezTo>
                  <a:cubicBezTo>
                    <a:pt x="10492" y="16685"/>
                    <a:pt x="9852" y="17257"/>
                    <a:pt x="9852" y="17942"/>
                  </a:cubicBezTo>
                  <a:cubicBezTo>
                    <a:pt x="9852" y="18742"/>
                    <a:pt x="9852" y="18742"/>
                    <a:pt x="9852" y="18742"/>
                  </a:cubicBezTo>
                  <a:cubicBezTo>
                    <a:pt x="6971" y="18742"/>
                    <a:pt x="6971" y="18742"/>
                    <a:pt x="6971" y="18742"/>
                  </a:cubicBezTo>
                  <a:cubicBezTo>
                    <a:pt x="5851" y="18742"/>
                    <a:pt x="5051" y="19428"/>
                    <a:pt x="5051" y="20228"/>
                  </a:cubicBezTo>
                  <a:cubicBezTo>
                    <a:pt x="5051" y="20914"/>
                    <a:pt x="5851" y="21599"/>
                    <a:pt x="6971" y="21599"/>
                  </a:cubicBezTo>
                  <a:cubicBezTo>
                    <a:pt x="16892" y="21599"/>
                    <a:pt x="16892" y="21599"/>
                    <a:pt x="16892" y="21599"/>
                  </a:cubicBezTo>
                  <a:cubicBezTo>
                    <a:pt x="18012" y="21599"/>
                    <a:pt x="18812" y="20914"/>
                    <a:pt x="18812" y="20228"/>
                  </a:cubicBezTo>
                  <a:cubicBezTo>
                    <a:pt x="18812" y="19428"/>
                    <a:pt x="18012" y="18742"/>
                    <a:pt x="16892" y="18742"/>
                  </a:cubicBezTo>
                  <a:close/>
                </a:path>
              </a:pathLst>
            </a:custGeom>
            <a:solidFill>
              <a:srgbClr val="E4E4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en-US"/>
            </a:p>
          </p:txBody>
        </p:sp>
      </p:grpSp>
      <p:sp>
        <p:nvSpPr>
          <p:cNvPr id="45" name="TextBox 15"/>
          <p:cNvSpPr txBox="1">
            <a:spLocks noChangeArrowheads="1"/>
          </p:cNvSpPr>
          <p:nvPr/>
        </p:nvSpPr>
        <p:spPr bwMode="auto">
          <a:xfrm>
            <a:off x="468313" y="2072138"/>
            <a:ext cx="28797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35" tIns="35268" rIns="70535" bIns="35268">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lnSpc>
                <a:spcPct val="90000"/>
              </a:lnSpc>
            </a:pPr>
            <a:r>
              <a:rPr lang="zh-CN" altLang="en-US" sz="1600">
                <a:solidFill>
                  <a:srgbClr val="376092"/>
                </a:solidFill>
                <a:latin typeface="Times New Roman" panose="02020603050405020304" pitchFamily="18" charset="0"/>
                <a:ea typeface="黑体" panose="02010609060101010101" charset="-122"/>
              </a:rPr>
              <a:t>所谓观念，简单地讲就是</a:t>
            </a:r>
            <a:r>
              <a:rPr lang="zh-CN" altLang="en-US" sz="1600">
                <a:solidFill>
                  <a:srgbClr val="376092"/>
                </a:solidFill>
                <a:latin typeface="Arial" panose="020B0604020202020204" pitchFamily="34" charset="0"/>
                <a:ea typeface="黑体" panose="02010609060101010101" charset="-122"/>
              </a:rPr>
              <a:t>“</a:t>
            </a:r>
            <a:r>
              <a:rPr lang="zh-CN" altLang="en-US" sz="1600">
                <a:solidFill>
                  <a:srgbClr val="376092"/>
                </a:solidFill>
                <a:latin typeface="Times New Roman" panose="02020603050405020304" pitchFamily="18" charset="0"/>
                <a:ea typeface="黑体" panose="02010609060101010101" charset="-122"/>
              </a:rPr>
              <a:t>客观事物在人脑里留下的</a:t>
            </a:r>
            <a:r>
              <a:rPr lang="zh-CN" altLang="en-US" sz="1600">
                <a:solidFill>
                  <a:srgbClr val="FF0000"/>
                </a:solidFill>
                <a:latin typeface="Times New Roman" panose="02020603050405020304" pitchFamily="18" charset="0"/>
                <a:ea typeface="黑体" panose="02010609060101010101" charset="-122"/>
              </a:rPr>
              <a:t>概括性的认识</a:t>
            </a:r>
            <a:r>
              <a:rPr lang="zh-CN" altLang="en-US" sz="1600">
                <a:solidFill>
                  <a:srgbClr val="FF0000"/>
                </a:solidFill>
                <a:latin typeface="Arial" panose="020B0604020202020204" pitchFamily="34" charset="0"/>
                <a:ea typeface="黑体" panose="02010609060101010101" charset="-122"/>
              </a:rPr>
              <a:t>”</a:t>
            </a:r>
            <a:r>
              <a:rPr lang="zh-CN" altLang="en-US" sz="1600">
                <a:latin typeface="Times New Roman" panose="02020603050405020304" pitchFamily="18" charset="0"/>
                <a:ea typeface="黑体" panose="02010609060101010101" charset="-122"/>
              </a:rPr>
              <a:t>。</a:t>
            </a:r>
            <a:endParaRPr lang="zh-CN" altLang="en-US" sz="1600">
              <a:latin typeface="Times New Roman" panose="02020603050405020304" pitchFamily="18" charset="0"/>
              <a:ea typeface="黑体" panose="02010609060101010101" charset="-122"/>
            </a:endParaRPr>
          </a:p>
        </p:txBody>
      </p:sp>
      <p:sp>
        <p:nvSpPr>
          <p:cNvPr id="48" name="TextBox 16"/>
          <p:cNvSpPr txBox="1">
            <a:spLocks noChangeArrowheads="1"/>
          </p:cNvSpPr>
          <p:nvPr/>
        </p:nvSpPr>
        <p:spPr bwMode="auto">
          <a:xfrm>
            <a:off x="6248118" y="2446788"/>
            <a:ext cx="1055370"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535" tIns="35268" rIns="70535" bIns="35268">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eaLnBrk="1" hangingPunct="1"/>
            <a:r>
              <a:rPr lang="zh-CN" altLang="en-US" sz="1800" dirty="0">
                <a:solidFill>
                  <a:schemeClr val="tx2"/>
                </a:solidFill>
                <a:latin typeface="Arial" panose="020B0604020202020204" pitchFamily="34" charset="0"/>
                <a:ea typeface="微软雅黑" panose="020B0503020204020204" charset="-122"/>
                <a:sym typeface="Arial" panose="020B0604020202020204" pitchFamily="34" charset="0"/>
              </a:rPr>
              <a:t>具体表现</a:t>
            </a:r>
            <a:endParaRPr lang="zh-CN" altLang="en-US" sz="1800" dirty="0">
              <a:solidFill>
                <a:schemeClr val="tx2"/>
              </a:solidFill>
              <a:latin typeface="Arial" panose="020B0604020202020204" pitchFamily="34" charset="0"/>
              <a:ea typeface="微软雅黑" panose="020B0503020204020204" charset="-122"/>
              <a:sym typeface="Arial" panose="020B0604020202020204" pitchFamily="34" charset="0"/>
            </a:endParaRPr>
          </a:p>
        </p:txBody>
      </p:sp>
      <p:sp>
        <p:nvSpPr>
          <p:cNvPr id="49" name="TextBox 15"/>
          <p:cNvSpPr txBox="1">
            <a:spLocks noChangeArrowheads="1"/>
          </p:cNvSpPr>
          <p:nvPr/>
        </p:nvSpPr>
        <p:spPr bwMode="auto">
          <a:xfrm>
            <a:off x="468313" y="3766000"/>
            <a:ext cx="2879725" cy="95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535" tIns="35268" rIns="70535" bIns="35268">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lnSpc>
                <a:spcPct val="90000"/>
              </a:lnSpc>
            </a:pPr>
            <a:r>
              <a:rPr lang="zh-CN" altLang="en-US" sz="1600">
                <a:solidFill>
                  <a:srgbClr val="376092"/>
                </a:solidFill>
                <a:latin typeface="Times New Roman" panose="02020603050405020304" pitchFamily="18" charset="0"/>
                <a:ea typeface="黑体" panose="02010609060101010101" charset="-122"/>
              </a:rPr>
              <a:t>化学基本观念，是指学生通过化学课程的学习，在</a:t>
            </a:r>
            <a:r>
              <a:rPr lang="zh-CN" altLang="en-US" sz="1600">
                <a:solidFill>
                  <a:srgbClr val="FF0000"/>
                </a:solidFill>
                <a:latin typeface="Times New Roman" panose="02020603050405020304" pitchFamily="18" charset="0"/>
                <a:ea typeface="黑体" panose="02010609060101010101" charset="-122"/>
              </a:rPr>
              <a:t>深入理解化学学科特征的基础上</a:t>
            </a:r>
            <a:r>
              <a:rPr lang="zh-CN" altLang="en-US" sz="1600">
                <a:solidFill>
                  <a:srgbClr val="376092"/>
                </a:solidFill>
                <a:latin typeface="Times New Roman" panose="02020603050405020304" pitchFamily="18" charset="0"/>
                <a:ea typeface="黑体" panose="02010609060101010101" charset="-122"/>
              </a:rPr>
              <a:t>所获得的对化学的</a:t>
            </a:r>
            <a:r>
              <a:rPr lang="zh-CN" altLang="en-US" sz="1600">
                <a:solidFill>
                  <a:srgbClr val="FF0000"/>
                </a:solidFill>
                <a:latin typeface="Times New Roman" panose="02020603050405020304" pitchFamily="18" charset="0"/>
                <a:ea typeface="黑体" panose="02010609060101010101" charset="-122"/>
              </a:rPr>
              <a:t>总观性的认识</a:t>
            </a:r>
            <a:r>
              <a:rPr lang="zh-CN" altLang="en-US" sz="1600">
                <a:latin typeface="Times New Roman" panose="02020603050405020304" pitchFamily="18" charset="0"/>
                <a:ea typeface="黑体" panose="02010609060101010101" charset="-122"/>
              </a:rPr>
              <a:t>。</a:t>
            </a:r>
            <a:endParaRPr lang="zh-CN" altLang="en-US" sz="1600">
              <a:latin typeface="Times New Roman" panose="02020603050405020304" pitchFamily="18" charset="0"/>
              <a:ea typeface="黑体" panose="02010609060101010101" charset="-122"/>
            </a:endParaRPr>
          </a:p>
        </p:txBody>
      </p:sp>
      <p:sp>
        <p:nvSpPr>
          <p:cNvPr id="50" name="TextBox 16"/>
          <p:cNvSpPr txBox="1">
            <a:spLocks noChangeArrowheads="1"/>
          </p:cNvSpPr>
          <p:nvPr/>
        </p:nvSpPr>
        <p:spPr bwMode="auto">
          <a:xfrm>
            <a:off x="521018" y="3394525"/>
            <a:ext cx="1512570" cy="3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535" tIns="35268" rIns="70535" bIns="35268">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r" eaLnBrk="1" hangingPunct="1"/>
            <a:r>
              <a:rPr lang="zh-CN" altLang="en-US" sz="1800">
                <a:solidFill>
                  <a:schemeClr val="tx2"/>
                </a:solidFill>
                <a:latin typeface="Arial" panose="020B0604020202020204" pitchFamily="34" charset="0"/>
                <a:ea typeface="微软雅黑" panose="020B0503020204020204" charset="-122"/>
                <a:sym typeface="Arial" panose="020B0604020202020204" pitchFamily="34" charset="0"/>
              </a:rPr>
              <a:t>化学基本观念</a:t>
            </a:r>
            <a:endParaRPr lang="zh-CN" altLang="en-US" sz="1800">
              <a:solidFill>
                <a:schemeClr val="tx2"/>
              </a:solidFill>
              <a:latin typeface="Arial" panose="020B0604020202020204" pitchFamily="34" charset="0"/>
              <a:ea typeface="微软雅黑" panose="020B0503020204020204" charset="-122"/>
              <a:sym typeface="Arial" panose="020B0604020202020204" pitchFamily="34" charset="0"/>
            </a:endParaRPr>
          </a:p>
        </p:txBody>
      </p:sp>
      <p:sp>
        <p:nvSpPr>
          <p:cNvPr id="43" name="TextBox 16"/>
          <p:cNvSpPr txBox="1">
            <a:spLocks noChangeArrowheads="1"/>
          </p:cNvSpPr>
          <p:nvPr/>
        </p:nvSpPr>
        <p:spPr bwMode="auto">
          <a:xfrm>
            <a:off x="541655" y="1692725"/>
            <a:ext cx="64897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535" tIns="35268" rIns="70535" bIns="35268">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r" eaLnBrk="1" hangingPunct="1"/>
            <a:r>
              <a:rPr lang="zh-CN" altLang="en-US" sz="2000">
                <a:solidFill>
                  <a:schemeClr val="tx2"/>
                </a:solidFill>
                <a:latin typeface="Arial" panose="020B0604020202020204" pitchFamily="34" charset="0"/>
                <a:ea typeface="微软雅黑" panose="020B0503020204020204" charset="-122"/>
                <a:sym typeface="Arial" panose="020B0604020202020204" pitchFamily="34" charset="0"/>
              </a:rPr>
              <a:t>观念</a:t>
            </a:r>
            <a:endParaRPr lang="zh-CN" altLang="en-US" sz="2000">
              <a:solidFill>
                <a:schemeClr val="tx2"/>
              </a:solidFill>
              <a:latin typeface="Arial" panose="020B0604020202020204" pitchFamily="34" charset="0"/>
              <a:ea typeface="微软雅黑" panose="020B0503020204020204" charset="-122"/>
              <a:sym typeface="Arial" panose="020B0604020202020204" pitchFamily="34" charset="0"/>
            </a:endParaRPr>
          </a:p>
        </p:txBody>
      </p:sp>
      <p:sp>
        <p:nvSpPr>
          <p:cNvPr id="12302" name="矩形 1"/>
          <p:cNvSpPr>
            <a:spLocks noChangeArrowheads="1"/>
          </p:cNvSpPr>
          <p:nvPr/>
        </p:nvSpPr>
        <p:spPr bwMode="auto">
          <a:xfrm>
            <a:off x="6218238" y="2857950"/>
            <a:ext cx="26670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pPr algn="just">
              <a:lnSpc>
                <a:spcPct val="90000"/>
              </a:lnSpc>
            </a:pPr>
            <a:r>
              <a:rPr lang="zh-CN" altLang="en-US" sz="1600" dirty="0">
                <a:solidFill>
                  <a:srgbClr val="376092"/>
                </a:solidFill>
                <a:latin typeface="Times New Roman" panose="02020603050405020304" pitchFamily="18" charset="0"/>
                <a:ea typeface="黑体" panose="02010609060101010101" charset="-122"/>
              </a:rPr>
              <a:t>它具体表现为个体主动运用化学思想方法认识身边事物和处理问题的</a:t>
            </a:r>
            <a:r>
              <a:rPr lang="zh-CN" altLang="en-US" sz="1600" dirty="0">
                <a:solidFill>
                  <a:srgbClr val="FF0000"/>
                </a:solidFill>
                <a:latin typeface="Times New Roman" panose="02020603050405020304" pitchFamily="18" charset="0"/>
                <a:ea typeface="黑体" panose="02010609060101010101" charset="-122"/>
              </a:rPr>
              <a:t>自觉意识或思维习惯</a:t>
            </a:r>
            <a:r>
              <a:rPr lang="zh-CN" altLang="en-US" sz="1600" dirty="0">
                <a:latin typeface="Times New Roman" panose="02020603050405020304" pitchFamily="18" charset="0"/>
                <a:ea typeface="黑体" panose="02010609060101010101" charset="-122"/>
              </a:rPr>
              <a:t>。</a:t>
            </a:r>
            <a:endParaRPr lang="zh-CN" altLang="en-US" sz="1600" dirty="0">
              <a:latin typeface="Times New Roman" panose="02020603050405020304" pitchFamily="18" charset="0"/>
              <a:ea typeface="黑体" panose="02010609060101010101" charset="-122"/>
            </a:endParaRPr>
          </a:p>
        </p:txBody>
      </p:sp>
      <p:sp>
        <p:nvSpPr>
          <p:cNvPr id="28" name="iṣľîḓe"/>
          <p:cNvSpPr/>
          <p:nvPr/>
        </p:nvSpPr>
        <p:spPr>
          <a:xfrm rot="15039">
            <a:off x="3383010" y="1220806"/>
            <a:ext cx="2711079" cy="2711079"/>
          </a:xfrm>
          <a:prstGeom prst="ellipse">
            <a:avLst/>
          </a:prstGeom>
          <a:blipFill>
            <a:blip r:embed="rId1" cstate="print"/>
            <a:stretch>
              <a:fillRect l="-25079" r="-249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p>
            <a:pPr algn="ctr" fontAlgn="auto">
              <a:spcBef>
                <a:spcPts val="0"/>
              </a:spcBef>
              <a:spcAft>
                <a:spcPts val="0"/>
              </a:spcAft>
              <a:defRPr/>
            </a:pPr>
            <a:endParaRPr lang="zh-CN" altLang="en-US" dirty="0"/>
          </a:p>
        </p:txBody>
      </p:sp>
      <p:sp>
        <p:nvSpPr>
          <p:cNvPr id="5" name="文本框 29"/>
          <p:cNvSpPr txBox="1">
            <a:spLocks noChangeArrowheads="1"/>
          </p:cNvSpPr>
          <p:nvPr/>
        </p:nvSpPr>
        <p:spPr bwMode="auto">
          <a:xfrm>
            <a:off x="3678238" y="417963"/>
            <a:ext cx="2124075"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化学观念及其涵义</a:t>
            </a: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7" presetClass="entr" presetSubtype="1" fill="hold" grpId="0" nodeType="afterEffect">
                                  <p:stCondLst>
                                    <p:cond delay="0"/>
                                  </p:stCondLst>
                                  <p:iterate type="lt">
                                    <p:tmPct val="40000"/>
                                  </p:iterate>
                                  <p:childTnLst>
                                    <p:set>
                                      <p:cBhvr>
                                        <p:cTn id="11" dur="1" fill="hold">
                                          <p:stCondLst>
                                            <p:cond delay="0"/>
                                          </p:stCondLst>
                                        </p:cTn>
                                        <p:tgtEl>
                                          <p:spTgt spid="43"/>
                                        </p:tgtEl>
                                        <p:attrNameLst>
                                          <p:attrName>style.visibility</p:attrName>
                                        </p:attrNameLst>
                                      </p:cBhvr>
                                      <p:to>
                                        <p:strVal val="visible"/>
                                      </p:to>
                                    </p:set>
                                    <p:anim calcmode="lin" valueType="num">
                                      <p:cBhvr>
                                        <p:cTn id="12" dur="250" fill="hold"/>
                                        <p:tgtEl>
                                          <p:spTgt spid="43"/>
                                        </p:tgtEl>
                                        <p:attrNameLst>
                                          <p:attrName>ppt_x</p:attrName>
                                        </p:attrNameLst>
                                      </p:cBhvr>
                                      <p:tavLst>
                                        <p:tav tm="0">
                                          <p:val>
                                            <p:strVal val="#ppt_x"/>
                                          </p:val>
                                        </p:tav>
                                        <p:tav tm="100000">
                                          <p:val>
                                            <p:strVal val="#ppt_x"/>
                                          </p:val>
                                        </p:tav>
                                      </p:tavLst>
                                    </p:anim>
                                    <p:anim calcmode="lin" valueType="num">
                                      <p:cBhvr>
                                        <p:cTn id="13" dur="250" fill="hold"/>
                                        <p:tgtEl>
                                          <p:spTgt spid="43"/>
                                        </p:tgtEl>
                                        <p:attrNameLst>
                                          <p:attrName>ppt_y</p:attrName>
                                        </p:attrNameLst>
                                      </p:cBhvr>
                                      <p:tavLst>
                                        <p:tav tm="0">
                                          <p:val>
                                            <p:strVal val="#ppt_y-#ppt_h/2"/>
                                          </p:val>
                                        </p:tav>
                                        <p:tav tm="100000">
                                          <p:val>
                                            <p:strVal val="#ppt_y"/>
                                          </p:val>
                                        </p:tav>
                                      </p:tavLst>
                                    </p:anim>
                                    <p:anim calcmode="lin" valueType="num">
                                      <p:cBhvr>
                                        <p:cTn id="14" dur="250" fill="hold"/>
                                        <p:tgtEl>
                                          <p:spTgt spid="43"/>
                                        </p:tgtEl>
                                        <p:attrNameLst>
                                          <p:attrName>ppt_w</p:attrName>
                                        </p:attrNameLst>
                                      </p:cBhvr>
                                      <p:tavLst>
                                        <p:tav tm="0">
                                          <p:val>
                                            <p:strVal val="#ppt_w"/>
                                          </p:val>
                                        </p:tav>
                                        <p:tav tm="100000">
                                          <p:val>
                                            <p:strVal val="#ppt_w"/>
                                          </p:val>
                                        </p:tav>
                                      </p:tavLst>
                                    </p:anim>
                                    <p:anim calcmode="lin" valueType="num">
                                      <p:cBhvr>
                                        <p:cTn id="15" dur="250" fill="hold"/>
                                        <p:tgtEl>
                                          <p:spTgt spid="43"/>
                                        </p:tgtEl>
                                        <p:attrNameLst>
                                          <p:attrName>ppt_h</p:attrName>
                                        </p:attrNameLst>
                                      </p:cBhvr>
                                      <p:tavLst>
                                        <p:tav tm="0">
                                          <p:val>
                                            <p:fltVal val="0"/>
                                          </p:val>
                                        </p:tav>
                                        <p:tav tm="100000">
                                          <p:val>
                                            <p:strVal val="#ppt_h"/>
                                          </p:val>
                                        </p:tav>
                                      </p:tavLst>
                                    </p:anim>
                                  </p:childTnLst>
                                </p:cTn>
                              </p:par>
                            </p:childTnLst>
                          </p:cTn>
                        </p:par>
                        <p:par>
                          <p:cTn id="16" fill="hold">
                            <p:stCondLst>
                              <p:cond delay="1100"/>
                            </p:stCondLst>
                            <p:childTnLst>
                              <p:par>
                                <p:cTn id="17" presetID="22" presetClass="entr" presetSubtype="8"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1600"/>
                            </p:stCondLst>
                            <p:childTnLst>
                              <p:par>
                                <p:cTn id="21" presetID="2" presetClass="entr" presetSubtype="8" fill="hold" nodeType="afterEffect">
                                  <p:stCondLst>
                                    <p:cond delay="5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2600"/>
                            </p:stCondLst>
                            <p:childTnLst>
                              <p:par>
                                <p:cTn id="26" presetID="17" presetClass="entr" presetSubtype="1" fill="hold" grpId="0" nodeType="afterEffect">
                                  <p:stCondLst>
                                    <p:cond delay="0"/>
                                  </p:stCondLst>
                                  <p:iterate type="lt">
                                    <p:tmPct val="40000"/>
                                  </p:iterate>
                                  <p:childTnLst>
                                    <p:set>
                                      <p:cBhvr>
                                        <p:cTn id="27" dur="1" fill="hold">
                                          <p:stCondLst>
                                            <p:cond delay="0"/>
                                          </p:stCondLst>
                                        </p:cTn>
                                        <p:tgtEl>
                                          <p:spTgt spid="50"/>
                                        </p:tgtEl>
                                        <p:attrNameLst>
                                          <p:attrName>style.visibility</p:attrName>
                                        </p:attrNameLst>
                                      </p:cBhvr>
                                      <p:to>
                                        <p:strVal val="visible"/>
                                      </p:to>
                                    </p:set>
                                    <p:anim calcmode="lin" valueType="num">
                                      <p:cBhvr>
                                        <p:cTn id="28" dur="250" fill="hold"/>
                                        <p:tgtEl>
                                          <p:spTgt spid="50"/>
                                        </p:tgtEl>
                                        <p:attrNameLst>
                                          <p:attrName>ppt_x</p:attrName>
                                        </p:attrNameLst>
                                      </p:cBhvr>
                                      <p:tavLst>
                                        <p:tav tm="0">
                                          <p:val>
                                            <p:strVal val="#ppt_x"/>
                                          </p:val>
                                        </p:tav>
                                        <p:tav tm="100000">
                                          <p:val>
                                            <p:strVal val="#ppt_x"/>
                                          </p:val>
                                        </p:tav>
                                      </p:tavLst>
                                    </p:anim>
                                    <p:anim calcmode="lin" valueType="num">
                                      <p:cBhvr>
                                        <p:cTn id="29" dur="250" fill="hold"/>
                                        <p:tgtEl>
                                          <p:spTgt spid="50"/>
                                        </p:tgtEl>
                                        <p:attrNameLst>
                                          <p:attrName>ppt_y</p:attrName>
                                        </p:attrNameLst>
                                      </p:cBhvr>
                                      <p:tavLst>
                                        <p:tav tm="0">
                                          <p:val>
                                            <p:strVal val="#ppt_y-#ppt_h/2"/>
                                          </p:val>
                                        </p:tav>
                                        <p:tav tm="100000">
                                          <p:val>
                                            <p:strVal val="#ppt_y"/>
                                          </p:val>
                                        </p:tav>
                                      </p:tavLst>
                                    </p:anim>
                                    <p:anim calcmode="lin" valueType="num">
                                      <p:cBhvr>
                                        <p:cTn id="30" dur="250" fill="hold"/>
                                        <p:tgtEl>
                                          <p:spTgt spid="50"/>
                                        </p:tgtEl>
                                        <p:attrNameLst>
                                          <p:attrName>ppt_w</p:attrName>
                                        </p:attrNameLst>
                                      </p:cBhvr>
                                      <p:tavLst>
                                        <p:tav tm="0">
                                          <p:val>
                                            <p:strVal val="#ppt_w"/>
                                          </p:val>
                                        </p:tav>
                                        <p:tav tm="100000">
                                          <p:val>
                                            <p:strVal val="#ppt_w"/>
                                          </p:val>
                                        </p:tav>
                                      </p:tavLst>
                                    </p:anim>
                                    <p:anim calcmode="lin" valueType="num">
                                      <p:cBhvr>
                                        <p:cTn id="31" dur="250" fill="hold"/>
                                        <p:tgtEl>
                                          <p:spTgt spid="50"/>
                                        </p:tgtEl>
                                        <p:attrNameLst>
                                          <p:attrName>ppt_h</p:attrName>
                                        </p:attrNameLst>
                                      </p:cBhvr>
                                      <p:tavLst>
                                        <p:tav tm="0">
                                          <p:val>
                                            <p:fltVal val="0"/>
                                          </p:val>
                                        </p:tav>
                                        <p:tav tm="100000">
                                          <p:val>
                                            <p:strVal val="#ppt_h"/>
                                          </p:val>
                                        </p:tav>
                                      </p:tavLst>
                                    </p:anim>
                                  </p:childTnLst>
                                </p:cTn>
                              </p:par>
                            </p:childTnLst>
                          </p:cTn>
                        </p:par>
                        <p:par>
                          <p:cTn id="32" fill="hold">
                            <p:stCondLst>
                              <p:cond delay="3349"/>
                            </p:stCondLst>
                            <p:childTnLst>
                              <p:par>
                                <p:cTn id="33" presetID="22" presetClass="entr" presetSubtype="8"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childTnLst>
                          </p:cTn>
                        </p:par>
                        <p:par>
                          <p:cTn id="36" fill="hold">
                            <p:stCondLst>
                              <p:cond delay="3849"/>
                            </p:stCondLst>
                            <p:childTnLst>
                              <p:par>
                                <p:cTn id="37" presetID="2" presetClass="entr" presetSubtype="2" fill="hold" nodeType="afterEffect">
                                  <p:stCondLst>
                                    <p:cond delay="75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1+#ppt_w/2"/>
                                          </p:val>
                                        </p:tav>
                                        <p:tav tm="100000">
                                          <p:val>
                                            <p:strVal val="#ppt_x"/>
                                          </p:val>
                                        </p:tav>
                                      </p:tavLst>
                                    </p:anim>
                                    <p:anim calcmode="lin" valueType="num">
                                      <p:cBhvr additive="base">
                                        <p:cTn id="40" dur="500" fill="hold"/>
                                        <p:tgtEl>
                                          <p:spTgt spid="4"/>
                                        </p:tgtEl>
                                        <p:attrNameLst>
                                          <p:attrName>ppt_y</p:attrName>
                                        </p:attrNameLst>
                                      </p:cBhvr>
                                      <p:tavLst>
                                        <p:tav tm="0">
                                          <p:val>
                                            <p:strVal val="#ppt_y"/>
                                          </p:val>
                                        </p:tav>
                                        <p:tav tm="100000">
                                          <p:val>
                                            <p:strVal val="#ppt_y"/>
                                          </p:val>
                                        </p:tav>
                                      </p:tavLst>
                                    </p:anim>
                                  </p:childTnLst>
                                </p:cTn>
                              </p:par>
                            </p:childTnLst>
                          </p:cTn>
                        </p:par>
                        <p:par>
                          <p:cTn id="41" fill="hold">
                            <p:stCondLst>
                              <p:cond delay="5099"/>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48"/>
                                        </p:tgtEl>
                                        <p:attrNameLst>
                                          <p:attrName>style.visibility</p:attrName>
                                        </p:attrNameLst>
                                      </p:cBhvr>
                                      <p:to>
                                        <p:strVal val="visible"/>
                                      </p:to>
                                    </p:set>
                                    <p:anim calcmode="lin" valueType="num">
                                      <p:cBhvr>
                                        <p:cTn id="44" dur="250" fill="hold"/>
                                        <p:tgtEl>
                                          <p:spTgt spid="48"/>
                                        </p:tgtEl>
                                        <p:attrNameLst>
                                          <p:attrName>ppt_x</p:attrName>
                                        </p:attrNameLst>
                                      </p:cBhvr>
                                      <p:tavLst>
                                        <p:tav tm="0">
                                          <p:val>
                                            <p:strVal val="#ppt_x"/>
                                          </p:val>
                                        </p:tav>
                                        <p:tav tm="100000">
                                          <p:val>
                                            <p:strVal val="#ppt_x"/>
                                          </p:val>
                                        </p:tav>
                                      </p:tavLst>
                                    </p:anim>
                                    <p:anim calcmode="lin" valueType="num">
                                      <p:cBhvr>
                                        <p:cTn id="45" dur="250" fill="hold"/>
                                        <p:tgtEl>
                                          <p:spTgt spid="48"/>
                                        </p:tgtEl>
                                        <p:attrNameLst>
                                          <p:attrName>ppt_y</p:attrName>
                                        </p:attrNameLst>
                                      </p:cBhvr>
                                      <p:tavLst>
                                        <p:tav tm="0">
                                          <p:val>
                                            <p:strVal val="#ppt_y-#ppt_h/2"/>
                                          </p:val>
                                        </p:tav>
                                        <p:tav tm="100000">
                                          <p:val>
                                            <p:strVal val="#ppt_y"/>
                                          </p:val>
                                        </p:tav>
                                      </p:tavLst>
                                    </p:anim>
                                    <p:anim calcmode="lin" valueType="num">
                                      <p:cBhvr>
                                        <p:cTn id="46" dur="250" fill="hold"/>
                                        <p:tgtEl>
                                          <p:spTgt spid="48"/>
                                        </p:tgtEl>
                                        <p:attrNameLst>
                                          <p:attrName>ppt_w</p:attrName>
                                        </p:attrNameLst>
                                      </p:cBhvr>
                                      <p:tavLst>
                                        <p:tav tm="0">
                                          <p:val>
                                            <p:strVal val="#ppt_w"/>
                                          </p:val>
                                        </p:tav>
                                        <p:tav tm="100000">
                                          <p:val>
                                            <p:strVal val="#ppt_w"/>
                                          </p:val>
                                        </p:tav>
                                      </p:tavLst>
                                    </p:anim>
                                    <p:anim calcmode="lin" valueType="num">
                                      <p:cBhvr>
                                        <p:cTn id="47" dur="250" fill="hold"/>
                                        <p:tgtEl>
                                          <p:spTgt spid="48"/>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302"/>
                                        </p:tgtEl>
                                        <p:attrNameLst>
                                          <p:attrName>style.visibility</p:attrName>
                                        </p:attrNameLst>
                                      </p:cBhvr>
                                      <p:to>
                                        <p:strVal val="visible"/>
                                      </p:to>
                                    </p:set>
                                    <p:animEffect transition="in" filter="blinds(horizontal)">
                                      <p:cBhvr>
                                        <p:cTn id="52" dur="500"/>
                                        <p:tgtEl>
                                          <p:spTgt spid="12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p:bldP spid="49" grpId="0"/>
      <p:bldP spid="50" grpId="0"/>
      <p:bldP spid="43" grpId="0"/>
      <p:bldP spid="123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74654" y="275304"/>
            <a:ext cx="4594692" cy="45946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3968963" y="-1081637"/>
            <a:ext cx="1206074" cy="4213363"/>
          </a:xfrm>
          <a:prstGeom prst="roundRect">
            <a:avLst>
              <a:gd name="adj" fmla="val 49047"/>
            </a:avLst>
          </a:prstGeom>
          <a:solidFill>
            <a:srgbClr val="E6EAE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153" y="3272777"/>
            <a:ext cx="3567363" cy="1535596"/>
          </a:xfrm>
          <a:prstGeom prst="rect">
            <a:avLst/>
          </a:prstGeom>
        </p:spPr>
      </p:pic>
      <p:sp>
        <p:nvSpPr>
          <p:cNvPr id="3" name="文本框 2"/>
          <p:cNvSpPr txBox="1"/>
          <p:nvPr/>
        </p:nvSpPr>
        <p:spPr>
          <a:xfrm>
            <a:off x="4189661" y="652253"/>
            <a:ext cx="798195" cy="607513"/>
          </a:xfrm>
          <a:prstGeom prst="rect">
            <a:avLst/>
          </a:prstGeom>
          <a:noFill/>
        </p:spPr>
        <p:txBody>
          <a:bodyPr vert="eaVert" wrap="square" rtlCol="0">
            <a:spAutoFit/>
          </a:bodyPr>
          <a:lstStyle>
            <a:defPPr>
              <a:defRPr lang="zh-CN"/>
            </a:defPPr>
            <a:lvl1pPr>
              <a:defRPr sz="2100" b="1" spc="450">
                <a:solidFill>
                  <a:srgbClr val="313737"/>
                </a:solidFill>
                <a:latin typeface="华文琥珀" panose="02010800040101010101" pitchFamily="2" charset="-122"/>
                <a:ea typeface="华文琥珀" panose="02010800040101010101" pitchFamily="2" charset="-122"/>
              </a:defRPr>
            </a:lvl1pPr>
          </a:lstStyle>
          <a:p>
            <a:r>
              <a:rPr lang="zh-CN" altLang="en-US" sz="4000" dirty="0">
                <a:sym typeface="inpin heiti" panose="00000500000000000000" pitchFamily="2" charset="-122"/>
              </a:rPr>
              <a:t>一</a:t>
            </a:r>
            <a:endParaRPr lang="zh-CN" altLang="en-US" sz="4000" dirty="0">
              <a:sym typeface="inpin heiti" panose="00000500000000000000" pitchFamily="2" charset="-122"/>
            </a:endParaRPr>
          </a:p>
        </p:txBody>
      </p:sp>
      <p:sp>
        <p:nvSpPr>
          <p:cNvPr id="4" name="TextBox 3"/>
          <p:cNvSpPr txBox="1"/>
          <p:nvPr/>
        </p:nvSpPr>
        <p:spPr>
          <a:xfrm>
            <a:off x="2274570" y="1792235"/>
            <a:ext cx="4679315" cy="583565"/>
          </a:xfrm>
          <a:prstGeom prst="rect">
            <a:avLst/>
          </a:prstGeom>
          <a:noFill/>
        </p:spPr>
        <p:txBody>
          <a:bodyPr wrap="square" rtlCol="0">
            <a:spAutoFit/>
          </a:bodyPr>
          <a:lstStyle/>
          <a:p>
            <a:r>
              <a:rPr lang="zh-CN" altLang="en-US" sz="3200" dirty="0">
                <a:latin typeface="华文新魏" panose="02010800040101010101" pitchFamily="2" charset="-122"/>
                <a:ea typeface="华文新魏" panose="02010800040101010101" pitchFamily="2" charset="-122"/>
              </a:rPr>
              <a:t>学科核心</a:t>
            </a:r>
            <a:r>
              <a:rPr lang="zh-CN" altLang="en-US" sz="3200" dirty="0" smtClean="0">
                <a:latin typeface="华文新魏" panose="02010800040101010101" pitchFamily="2" charset="-122"/>
                <a:ea typeface="华文新魏" panose="02010800040101010101" pitchFamily="2" charset="-122"/>
              </a:rPr>
              <a:t>素养的应然追求</a:t>
            </a:r>
            <a:endParaRPr lang="zh-CN" altLang="en-US" sz="3200" dirty="0" smtClean="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338275" y="367794"/>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23" name="直接连接符 22"/>
          <p:cNvCxnSpPr/>
          <p:nvPr/>
        </p:nvCxnSpPr>
        <p:spPr>
          <a:xfrm>
            <a:off x="2093913" y="2097538"/>
            <a:ext cx="0" cy="514350"/>
          </a:xfrm>
          <a:prstGeom prst="line">
            <a:avLst/>
          </a:prstGeom>
          <a:ln w="19050">
            <a:solidFill>
              <a:schemeClr val="bg1">
                <a:lumMod val="6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46" name="îśľiḍê"/>
          <p:cNvSpPr/>
          <p:nvPr/>
        </p:nvSpPr>
        <p:spPr>
          <a:xfrm>
            <a:off x="1824038" y="1603825"/>
            <a:ext cx="538162" cy="419100"/>
          </a:xfrm>
          <a:prstGeom prst="ellipse">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p>
        </p:txBody>
      </p:sp>
      <p:sp>
        <p:nvSpPr>
          <p:cNvPr id="13316" name="íśḻîdè"/>
          <p:cNvSpPr/>
          <p:nvPr/>
        </p:nvSpPr>
        <p:spPr bwMode="auto">
          <a:xfrm>
            <a:off x="1946275" y="1680025"/>
            <a:ext cx="295275" cy="268288"/>
          </a:xfrm>
          <a:custGeom>
            <a:avLst/>
            <a:gdLst>
              <a:gd name="T0" fmla="*/ 2147483647 w 453"/>
              <a:gd name="T1" fmla="*/ 2147483647 h 533"/>
              <a:gd name="T2" fmla="*/ 2147483647 w 453"/>
              <a:gd name="T3" fmla="*/ 2147483647 h 533"/>
              <a:gd name="T4" fmla="*/ 2147483647 w 453"/>
              <a:gd name="T5" fmla="*/ 2147483647 h 533"/>
              <a:gd name="T6" fmla="*/ 0 w 453"/>
              <a:gd name="T7" fmla="*/ 2147483647 h 533"/>
              <a:gd name="T8" fmla="*/ 2147483647 w 453"/>
              <a:gd name="T9" fmla="*/ 2147483647 h 533"/>
              <a:gd name="T10" fmla="*/ 2147483647 w 453"/>
              <a:gd name="T11" fmla="*/ 2147483647 h 533"/>
              <a:gd name="T12" fmla="*/ 2147483647 w 453"/>
              <a:gd name="T13" fmla="*/ 2147483647 h 533"/>
              <a:gd name="T14" fmla="*/ 2147483647 w 453"/>
              <a:gd name="T15" fmla="*/ 2147483647 h 533"/>
              <a:gd name="T16" fmla="*/ 2147483647 w 453"/>
              <a:gd name="T17" fmla="*/ 2147483647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533"/>
              <a:gd name="T29" fmla="*/ 453 w 453"/>
              <a:gd name="T30" fmla="*/ 533 h 5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2" name="íSḻïḓé"/>
          <p:cNvSpPr/>
          <p:nvPr/>
        </p:nvSpPr>
        <p:spPr>
          <a:xfrm>
            <a:off x="1824038" y="2686500"/>
            <a:ext cx="538162" cy="419100"/>
          </a:xfrm>
          <a:prstGeom prst="ellipse">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p>
        </p:txBody>
      </p:sp>
      <p:sp>
        <p:nvSpPr>
          <p:cNvPr id="13318" name="íšlíďe"/>
          <p:cNvSpPr/>
          <p:nvPr/>
        </p:nvSpPr>
        <p:spPr bwMode="auto">
          <a:xfrm>
            <a:off x="1989138" y="2794450"/>
            <a:ext cx="207962" cy="203200"/>
          </a:xfrm>
          <a:custGeom>
            <a:avLst/>
            <a:gdLst>
              <a:gd name="T0" fmla="*/ 2147483647 w 2902"/>
              <a:gd name="T1" fmla="*/ 2147483647 h 3670"/>
              <a:gd name="T2" fmla="*/ 2147483647 w 2902"/>
              <a:gd name="T3" fmla="*/ 2147483647 h 3670"/>
              <a:gd name="T4" fmla="*/ 2147483647 w 2902"/>
              <a:gd name="T5" fmla="*/ 2147483647 h 3670"/>
              <a:gd name="T6" fmla="*/ 2147483647 w 2902"/>
              <a:gd name="T7" fmla="*/ 2147483647 h 3670"/>
              <a:gd name="T8" fmla="*/ 2147483647 w 2902"/>
              <a:gd name="T9" fmla="*/ 2147483647 h 3670"/>
              <a:gd name="T10" fmla="*/ 2147483647 w 2902"/>
              <a:gd name="T11" fmla="*/ 2147483647 h 3670"/>
              <a:gd name="T12" fmla="*/ 2147483647 w 2902"/>
              <a:gd name="T13" fmla="*/ 2147483647 h 3670"/>
              <a:gd name="T14" fmla="*/ 2147483647 w 2902"/>
              <a:gd name="T15" fmla="*/ 2147483647 h 3670"/>
              <a:gd name="T16" fmla="*/ 2147483647 w 2902"/>
              <a:gd name="T17" fmla="*/ 2147483647 h 3670"/>
              <a:gd name="T18" fmla="*/ 2147483647 w 2902"/>
              <a:gd name="T19" fmla="*/ 2147483647 h 3670"/>
              <a:gd name="T20" fmla="*/ 2147483647 w 2902"/>
              <a:gd name="T21" fmla="*/ 2147483647 h 3670"/>
              <a:gd name="T22" fmla="*/ 2147483647 w 2902"/>
              <a:gd name="T23" fmla="*/ 2147483647 h 3670"/>
              <a:gd name="T24" fmla="*/ 2147483647 w 2902"/>
              <a:gd name="T25" fmla="*/ 2147483647 h 3670"/>
              <a:gd name="T26" fmla="*/ 2147483647 w 2902"/>
              <a:gd name="T27" fmla="*/ 2147483647 h 3670"/>
              <a:gd name="T28" fmla="*/ 2147483647 w 2902"/>
              <a:gd name="T29" fmla="*/ 2147483647 h 3670"/>
              <a:gd name="T30" fmla="*/ 2147483647 w 2902"/>
              <a:gd name="T31" fmla="*/ 2147483647 h 3670"/>
              <a:gd name="T32" fmla="*/ 2147483647 w 2902"/>
              <a:gd name="T33" fmla="*/ 2147483647 h 3670"/>
              <a:gd name="T34" fmla="*/ 2147483647 w 2902"/>
              <a:gd name="T35" fmla="*/ 2147483647 h 3670"/>
              <a:gd name="T36" fmla="*/ 2147483647 w 2902"/>
              <a:gd name="T37" fmla="*/ 2147483647 h 3670"/>
              <a:gd name="T38" fmla="*/ 2147483647 w 2902"/>
              <a:gd name="T39" fmla="*/ 2147483647 h 3670"/>
              <a:gd name="T40" fmla="*/ 2147483647 w 2902"/>
              <a:gd name="T41" fmla="*/ 2147483647 h 3670"/>
              <a:gd name="T42" fmla="*/ 2147483647 w 2902"/>
              <a:gd name="T43" fmla="*/ 2147483647 h 3670"/>
              <a:gd name="T44" fmla="*/ 2147483647 w 2902"/>
              <a:gd name="T45" fmla="*/ 2147483647 h 3670"/>
              <a:gd name="T46" fmla="*/ 2147483647 w 2902"/>
              <a:gd name="T47" fmla="*/ 2147483647 h 3670"/>
              <a:gd name="T48" fmla="*/ 2147483647 w 2902"/>
              <a:gd name="T49" fmla="*/ 2147483647 h 3670"/>
              <a:gd name="T50" fmla="*/ 2147483647 w 2902"/>
              <a:gd name="T51" fmla="*/ 2147483647 h 3670"/>
              <a:gd name="T52" fmla="*/ 2147483647 w 2902"/>
              <a:gd name="T53" fmla="*/ 2147483647 h 3670"/>
              <a:gd name="T54" fmla="*/ 2147483647 w 2902"/>
              <a:gd name="T55" fmla="*/ 2147483647 h 3670"/>
              <a:gd name="T56" fmla="*/ 2147483647 w 2902"/>
              <a:gd name="T57" fmla="*/ 2147483647 h 3670"/>
              <a:gd name="T58" fmla="*/ 2147483647 w 2902"/>
              <a:gd name="T59" fmla="*/ 2147483647 h 3670"/>
              <a:gd name="T60" fmla="*/ 2147483647 w 2902"/>
              <a:gd name="T61" fmla="*/ 2147483647 h 3670"/>
              <a:gd name="T62" fmla="*/ 2147483647 w 2902"/>
              <a:gd name="T63" fmla="*/ 2147483647 h 3670"/>
              <a:gd name="T64" fmla="*/ 2147483647 w 2902"/>
              <a:gd name="T65" fmla="*/ 2147483647 h 3670"/>
              <a:gd name="T66" fmla="*/ 2147483647 w 2902"/>
              <a:gd name="T67" fmla="*/ 2147483647 h 3670"/>
              <a:gd name="T68" fmla="*/ 2147483647 w 2902"/>
              <a:gd name="T69" fmla="*/ 2147483647 h 3670"/>
              <a:gd name="T70" fmla="*/ 2147483647 w 2902"/>
              <a:gd name="T71" fmla="*/ 2147483647 h 3670"/>
              <a:gd name="T72" fmla="*/ 2147483647 w 2902"/>
              <a:gd name="T73" fmla="*/ 2147483647 h 3670"/>
              <a:gd name="T74" fmla="*/ 2147483647 w 2902"/>
              <a:gd name="T75" fmla="*/ 2147483647 h 3670"/>
              <a:gd name="T76" fmla="*/ 2147483647 w 2902"/>
              <a:gd name="T77" fmla="*/ 2147483647 h 3670"/>
              <a:gd name="T78" fmla="*/ 2147483647 w 2902"/>
              <a:gd name="T79" fmla="*/ 2147483647 h 3670"/>
              <a:gd name="T80" fmla="*/ 2147483647 w 2902"/>
              <a:gd name="T81" fmla="*/ 2147483647 h 3670"/>
              <a:gd name="T82" fmla="*/ 2147483647 w 2902"/>
              <a:gd name="T83" fmla="*/ 2147483647 h 3670"/>
              <a:gd name="T84" fmla="*/ 2147483647 w 2902"/>
              <a:gd name="T85" fmla="*/ 2147483647 h 3670"/>
              <a:gd name="T86" fmla="*/ 2147483647 w 2902"/>
              <a:gd name="T87" fmla="*/ 2147483647 h 3670"/>
              <a:gd name="T88" fmla="*/ 2147483647 w 2902"/>
              <a:gd name="T89" fmla="*/ 2147483647 h 3670"/>
              <a:gd name="T90" fmla="*/ 2147483647 w 2902"/>
              <a:gd name="T91" fmla="*/ 2147483647 h 3670"/>
              <a:gd name="T92" fmla="*/ 2147483647 w 2902"/>
              <a:gd name="T93" fmla="*/ 2147483647 h 3670"/>
              <a:gd name="T94" fmla="*/ 2147483647 w 2902"/>
              <a:gd name="T95" fmla="*/ 1569374641 h 3670"/>
              <a:gd name="T96" fmla="*/ 2147483647 w 2902"/>
              <a:gd name="T97" fmla="*/ 2147483647 h 3670"/>
              <a:gd name="T98" fmla="*/ 2147483647 w 2902"/>
              <a:gd name="T99" fmla="*/ 2147483647 h 3670"/>
              <a:gd name="T100" fmla="*/ 2147483647 w 2902"/>
              <a:gd name="T101" fmla="*/ 2147483647 h 3670"/>
              <a:gd name="T102" fmla="*/ 2147483647 w 2902"/>
              <a:gd name="T103" fmla="*/ 2147483647 h 3670"/>
              <a:gd name="T104" fmla="*/ 0 w 2902"/>
              <a:gd name="T105" fmla="*/ 2147483647 h 3670"/>
              <a:gd name="T106" fmla="*/ 2147483647 w 2902"/>
              <a:gd name="T107" fmla="*/ 2147483647 h 36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02"/>
              <a:gd name="T163" fmla="*/ 0 h 3670"/>
              <a:gd name="T164" fmla="*/ 2902 w 2902"/>
              <a:gd name="T165" fmla="*/ 3670 h 367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02" h="3670">
                <a:moveTo>
                  <a:pt x="1450" y="1442"/>
                </a:moveTo>
                <a:lnTo>
                  <a:pt x="1384" y="1445"/>
                </a:lnTo>
                <a:lnTo>
                  <a:pt x="1319" y="1454"/>
                </a:lnTo>
                <a:lnTo>
                  <a:pt x="1256" y="1470"/>
                </a:lnTo>
                <a:lnTo>
                  <a:pt x="1196" y="1491"/>
                </a:lnTo>
                <a:lnTo>
                  <a:pt x="1138" y="1517"/>
                </a:lnTo>
                <a:lnTo>
                  <a:pt x="1083" y="1548"/>
                </a:lnTo>
                <a:lnTo>
                  <a:pt x="1030" y="1584"/>
                </a:lnTo>
                <a:lnTo>
                  <a:pt x="982" y="1625"/>
                </a:lnTo>
                <a:lnTo>
                  <a:pt x="939" y="1669"/>
                </a:lnTo>
                <a:lnTo>
                  <a:pt x="898" y="1718"/>
                </a:lnTo>
                <a:lnTo>
                  <a:pt x="862" y="1769"/>
                </a:lnTo>
                <a:lnTo>
                  <a:pt x="831" y="1825"/>
                </a:lnTo>
                <a:lnTo>
                  <a:pt x="805" y="1882"/>
                </a:lnTo>
                <a:lnTo>
                  <a:pt x="784" y="1944"/>
                </a:lnTo>
                <a:lnTo>
                  <a:pt x="769" y="2007"/>
                </a:lnTo>
                <a:lnTo>
                  <a:pt x="759" y="2072"/>
                </a:lnTo>
                <a:lnTo>
                  <a:pt x="756" y="2139"/>
                </a:lnTo>
                <a:lnTo>
                  <a:pt x="759" y="2206"/>
                </a:lnTo>
                <a:lnTo>
                  <a:pt x="769" y="2271"/>
                </a:lnTo>
                <a:lnTo>
                  <a:pt x="784" y="2334"/>
                </a:lnTo>
                <a:lnTo>
                  <a:pt x="805" y="2396"/>
                </a:lnTo>
                <a:lnTo>
                  <a:pt x="831" y="2454"/>
                </a:lnTo>
                <a:lnTo>
                  <a:pt x="862" y="2509"/>
                </a:lnTo>
                <a:lnTo>
                  <a:pt x="898" y="2560"/>
                </a:lnTo>
                <a:lnTo>
                  <a:pt x="939" y="2608"/>
                </a:lnTo>
                <a:lnTo>
                  <a:pt x="982" y="2653"/>
                </a:lnTo>
                <a:lnTo>
                  <a:pt x="1030" y="2694"/>
                </a:lnTo>
                <a:lnTo>
                  <a:pt x="1083" y="2730"/>
                </a:lnTo>
                <a:lnTo>
                  <a:pt x="1138" y="2761"/>
                </a:lnTo>
                <a:lnTo>
                  <a:pt x="1196" y="2787"/>
                </a:lnTo>
                <a:lnTo>
                  <a:pt x="1256" y="2808"/>
                </a:lnTo>
                <a:lnTo>
                  <a:pt x="1319" y="2824"/>
                </a:lnTo>
                <a:lnTo>
                  <a:pt x="1384" y="2833"/>
                </a:lnTo>
                <a:lnTo>
                  <a:pt x="1450" y="2836"/>
                </a:lnTo>
                <a:lnTo>
                  <a:pt x="1517" y="2833"/>
                </a:lnTo>
                <a:lnTo>
                  <a:pt x="1582" y="2824"/>
                </a:lnTo>
                <a:lnTo>
                  <a:pt x="1646" y="2808"/>
                </a:lnTo>
                <a:lnTo>
                  <a:pt x="1706" y="2787"/>
                </a:lnTo>
                <a:lnTo>
                  <a:pt x="1764" y="2761"/>
                </a:lnTo>
                <a:lnTo>
                  <a:pt x="1819" y="2730"/>
                </a:lnTo>
                <a:lnTo>
                  <a:pt x="1871" y="2694"/>
                </a:lnTo>
                <a:lnTo>
                  <a:pt x="1919" y="2653"/>
                </a:lnTo>
                <a:lnTo>
                  <a:pt x="1963" y="2608"/>
                </a:lnTo>
                <a:lnTo>
                  <a:pt x="2004" y="2560"/>
                </a:lnTo>
                <a:lnTo>
                  <a:pt x="2039" y="2509"/>
                </a:lnTo>
                <a:lnTo>
                  <a:pt x="2071" y="2454"/>
                </a:lnTo>
                <a:lnTo>
                  <a:pt x="2097" y="2396"/>
                </a:lnTo>
                <a:lnTo>
                  <a:pt x="2118" y="2334"/>
                </a:lnTo>
                <a:lnTo>
                  <a:pt x="2133" y="2271"/>
                </a:lnTo>
                <a:lnTo>
                  <a:pt x="2142" y="2206"/>
                </a:lnTo>
                <a:lnTo>
                  <a:pt x="2145" y="2139"/>
                </a:lnTo>
                <a:lnTo>
                  <a:pt x="2142" y="2072"/>
                </a:lnTo>
                <a:lnTo>
                  <a:pt x="2133" y="2007"/>
                </a:lnTo>
                <a:lnTo>
                  <a:pt x="2118" y="1944"/>
                </a:lnTo>
                <a:lnTo>
                  <a:pt x="2097" y="1882"/>
                </a:lnTo>
                <a:lnTo>
                  <a:pt x="2071" y="1825"/>
                </a:lnTo>
                <a:lnTo>
                  <a:pt x="2039" y="1769"/>
                </a:lnTo>
                <a:lnTo>
                  <a:pt x="2004" y="1718"/>
                </a:lnTo>
                <a:lnTo>
                  <a:pt x="1963" y="1669"/>
                </a:lnTo>
                <a:lnTo>
                  <a:pt x="1919" y="1625"/>
                </a:lnTo>
                <a:lnTo>
                  <a:pt x="1871" y="1584"/>
                </a:lnTo>
                <a:lnTo>
                  <a:pt x="1819" y="1548"/>
                </a:lnTo>
                <a:lnTo>
                  <a:pt x="1764" y="1517"/>
                </a:lnTo>
                <a:lnTo>
                  <a:pt x="1706" y="1491"/>
                </a:lnTo>
                <a:lnTo>
                  <a:pt x="1646" y="1470"/>
                </a:lnTo>
                <a:lnTo>
                  <a:pt x="1582" y="1454"/>
                </a:lnTo>
                <a:lnTo>
                  <a:pt x="1517" y="1445"/>
                </a:lnTo>
                <a:lnTo>
                  <a:pt x="1450" y="1442"/>
                </a:lnTo>
                <a:close/>
                <a:moveTo>
                  <a:pt x="2031" y="430"/>
                </a:moveTo>
                <a:lnTo>
                  <a:pt x="2031" y="874"/>
                </a:lnTo>
                <a:lnTo>
                  <a:pt x="2473" y="874"/>
                </a:lnTo>
                <a:lnTo>
                  <a:pt x="2031" y="430"/>
                </a:lnTo>
                <a:close/>
                <a:moveTo>
                  <a:pt x="251" y="252"/>
                </a:moveTo>
                <a:lnTo>
                  <a:pt x="251" y="3418"/>
                </a:lnTo>
                <a:lnTo>
                  <a:pt x="2651" y="3418"/>
                </a:lnTo>
                <a:lnTo>
                  <a:pt x="2651" y="3279"/>
                </a:lnTo>
                <a:lnTo>
                  <a:pt x="2639" y="3299"/>
                </a:lnTo>
                <a:lnTo>
                  <a:pt x="2625" y="3317"/>
                </a:lnTo>
                <a:lnTo>
                  <a:pt x="2605" y="3332"/>
                </a:lnTo>
                <a:lnTo>
                  <a:pt x="2583" y="3344"/>
                </a:lnTo>
                <a:lnTo>
                  <a:pt x="2560" y="3351"/>
                </a:lnTo>
                <a:lnTo>
                  <a:pt x="2537" y="3354"/>
                </a:lnTo>
                <a:lnTo>
                  <a:pt x="2512" y="3351"/>
                </a:lnTo>
                <a:lnTo>
                  <a:pt x="2488" y="3344"/>
                </a:lnTo>
                <a:lnTo>
                  <a:pt x="2467" y="3332"/>
                </a:lnTo>
                <a:lnTo>
                  <a:pt x="2447" y="3317"/>
                </a:lnTo>
                <a:lnTo>
                  <a:pt x="2231" y="3100"/>
                </a:lnTo>
                <a:lnTo>
                  <a:pt x="625" y="3100"/>
                </a:lnTo>
                <a:lnTo>
                  <a:pt x="596" y="3097"/>
                </a:lnTo>
                <a:lnTo>
                  <a:pt x="569" y="3087"/>
                </a:lnTo>
                <a:lnTo>
                  <a:pt x="545" y="3072"/>
                </a:lnTo>
                <a:lnTo>
                  <a:pt x="526" y="3052"/>
                </a:lnTo>
                <a:lnTo>
                  <a:pt x="512" y="3030"/>
                </a:lnTo>
                <a:lnTo>
                  <a:pt x="502" y="3003"/>
                </a:lnTo>
                <a:lnTo>
                  <a:pt x="498" y="2974"/>
                </a:lnTo>
                <a:lnTo>
                  <a:pt x="502" y="2945"/>
                </a:lnTo>
                <a:lnTo>
                  <a:pt x="512" y="2919"/>
                </a:lnTo>
                <a:lnTo>
                  <a:pt x="526" y="2895"/>
                </a:lnTo>
                <a:lnTo>
                  <a:pt x="545" y="2875"/>
                </a:lnTo>
                <a:lnTo>
                  <a:pt x="569" y="2861"/>
                </a:lnTo>
                <a:lnTo>
                  <a:pt x="596" y="2852"/>
                </a:lnTo>
                <a:lnTo>
                  <a:pt x="625" y="2848"/>
                </a:lnTo>
                <a:lnTo>
                  <a:pt x="822" y="2848"/>
                </a:lnTo>
                <a:lnTo>
                  <a:pt x="772" y="2799"/>
                </a:lnTo>
                <a:lnTo>
                  <a:pt x="724" y="2746"/>
                </a:lnTo>
                <a:lnTo>
                  <a:pt x="681" y="2690"/>
                </a:lnTo>
                <a:lnTo>
                  <a:pt x="641" y="2631"/>
                </a:lnTo>
                <a:lnTo>
                  <a:pt x="625" y="2631"/>
                </a:lnTo>
                <a:lnTo>
                  <a:pt x="596" y="2628"/>
                </a:lnTo>
                <a:lnTo>
                  <a:pt x="569" y="2617"/>
                </a:lnTo>
                <a:lnTo>
                  <a:pt x="545" y="2603"/>
                </a:lnTo>
                <a:lnTo>
                  <a:pt x="526" y="2583"/>
                </a:lnTo>
                <a:lnTo>
                  <a:pt x="512" y="2560"/>
                </a:lnTo>
                <a:lnTo>
                  <a:pt x="502" y="2533"/>
                </a:lnTo>
                <a:lnTo>
                  <a:pt x="498" y="2504"/>
                </a:lnTo>
                <a:lnTo>
                  <a:pt x="502" y="2476"/>
                </a:lnTo>
                <a:lnTo>
                  <a:pt x="511" y="2450"/>
                </a:lnTo>
                <a:lnTo>
                  <a:pt x="525" y="2427"/>
                </a:lnTo>
                <a:lnTo>
                  <a:pt x="543" y="2408"/>
                </a:lnTo>
                <a:lnTo>
                  <a:pt x="527" y="2343"/>
                </a:lnTo>
                <a:lnTo>
                  <a:pt x="515" y="2277"/>
                </a:lnTo>
                <a:lnTo>
                  <a:pt x="507" y="2208"/>
                </a:lnTo>
                <a:lnTo>
                  <a:pt x="505" y="2139"/>
                </a:lnTo>
                <a:lnTo>
                  <a:pt x="507" y="2067"/>
                </a:lnTo>
                <a:lnTo>
                  <a:pt x="515" y="1998"/>
                </a:lnTo>
                <a:lnTo>
                  <a:pt x="529" y="1928"/>
                </a:lnTo>
                <a:lnTo>
                  <a:pt x="546" y="1862"/>
                </a:lnTo>
                <a:lnTo>
                  <a:pt x="569" y="1797"/>
                </a:lnTo>
                <a:lnTo>
                  <a:pt x="596" y="1734"/>
                </a:lnTo>
                <a:lnTo>
                  <a:pt x="569" y="1725"/>
                </a:lnTo>
                <a:lnTo>
                  <a:pt x="545" y="1710"/>
                </a:lnTo>
                <a:lnTo>
                  <a:pt x="526" y="1691"/>
                </a:lnTo>
                <a:lnTo>
                  <a:pt x="512" y="1667"/>
                </a:lnTo>
                <a:lnTo>
                  <a:pt x="502" y="1641"/>
                </a:lnTo>
                <a:lnTo>
                  <a:pt x="498" y="1612"/>
                </a:lnTo>
                <a:lnTo>
                  <a:pt x="502" y="1583"/>
                </a:lnTo>
                <a:lnTo>
                  <a:pt x="512" y="1556"/>
                </a:lnTo>
                <a:lnTo>
                  <a:pt x="526" y="1533"/>
                </a:lnTo>
                <a:lnTo>
                  <a:pt x="545" y="1514"/>
                </a:lnTo>
                <a:lnTo>
                  <a:pt x="569" y="1499"/>
                </a:lnTo>
                <a:lnTo>
                  <a:pt x="596" y="1489"/>
                </a:lnTo>
                <a:lnTo>
                  <a:pt x="625" y="1486"/>
                </a:lnTo>
                <a:lnTo>
                  <a:pt x="765" y="1486"/>
                </a:lnTo>
                <a:lnTo>
                  <a:pt x="817" y="1435"/>
                </a:lnTo>
                <a:lnTo>
                  <a:pt x="873" y="1389"/>
                </a:lnTo>
                <a:lnTo>
                  <a:pt x="931" y="1347"/>
                </a:lnTo>
                <a:lnTo>
                  <a:pt x="992" y="1309"/>
                </a:lnTo>
                <a:lnTo>
                  <a:pt x="1057" y="1276"/>
                </a:lnTo>
                <a:lnTo>
                  <a:pt x="1125" y="1248"/>
                </a:lnTo>
                <a:lnTo>
                  <a:pt x="625" y="1248"/>
                </a:lnTo>
                <a:lnTo>
                  <a:pt x="596" y="1245"/>
                </a:lnTo>
                <a:lnTo>
                  <a:pt x="569" y="1236"/>
                </a:lnTo>
                <a:lnTo>
                  <a:pt x="545" y="1220"/>
                </a:lnTo>
                <a:lnTo>
                  <a:pt x="526" y="1201"/>
                </a:lnTo>
                <a:lnTo>
                  <a:pt x="512" y="1177"/>
                </a:lnTo>
                <a:lnTo>
                  <a:pt x="502" y="1151"/>
                </a:lnTo>
                <a:lnTo>
                  <a:pt x="498" y="1123"/>
                </a:lnTo>
                <a:lnTo>
                  <a:pt x="502" y="1093"/>
                </a:lnTo>
                <a:lnTo>
                  <a:pt x="512" y="1067"/>
                </a:lnTo>
                <a:lnTo>
                  <a:pt x="526" y="1043"/>
                </a:lnTo>
                <a:lnTo>
                  <a:pt x="545" y="1024"/>
                </a:lnTo>
                <a:lnTo>
                  <a:pt x="569" y="1009"/>
                </a:lnTo>
                <a:lnTo>
                  <a:pt x="596" y="999"/>
                </a:lnTo>
                <a:lnTo>
                  <a:pt x="625" y="996"/>
                </a:lnTo>
                <a:lnTo>
                  <a:pt x="1519" y="996"/>
                </a:lnTo>
                <a:lnTo>
                  <a:pt x="1548" y="999"/>
                </a:lnTo>
                <a:lnTo>
                  <a:pt x="1573" y="1009"/>
                </a:lnTo>
                <a:lnTo>
                  <a:pt x="1597" y="1024"/>
                </a:lnTo>
                <a:lnTo>
                  <a:pt x="1617" y="1043"/>
                </a:lnTo>
                <a:lnTo>
                  <a:pt x="1631" y="1067"/>
                </a:lnTo>
                <a:lnTo>
                  <a:pt x="1641" y="1093"/>
                </a:lnTo>
                <a:lnTo>
                  <a:pt x="1645" y="1123"/>
                </a:lnTo>
                <a:lnTo>
                  <a:pt x="1643" y="1145"/>
                </a:lnTo>
                <a:lnTo>
                  <a:pt x="1636" y="1166"/>
                </a:lnTo>
                <a:lnTo>
                  <a:pt x="1627" y="1186"/>
                </a:lnTo>
                <a:lnTo>
                  <a:pt x="1614" y="1204"/>
                </a:lnTo>
                <a:lnTo>
                  <a:pt x="1690" y="1221"/>
                </a:lnTo>
                <a:lnTo>
                  <a:pt x="1762" y="1244"/>
                </a:lnTo>
                <a:lnTo>
                  <a:pt x="1833" y="1270"/>
                </a:lnTo>
                <a:lnTo>
                  <a:pt x="1900" y="1304"/>
                </a:lnTo>
                <a:lnTo>
                  <a:pt x="1964" y="1342"/>
                </a:lnTo>
                <a:lnTo>
                  <a:pt x="2026" y="1386"/>
                </a:lnTo>
                <a:lnTo>
                  <a:pt x="2083" y="1434"/>
                </a:lnTo>
                <a:lnTo>
                  <a:pt x="2137" y="1486"/>
                </a:lnTo>
                <a:lnTo>
                  <a:pt x="2277" y="1486"/>
                </a:lnTo>
                <a:lnTo>
                  <a:pt x="2306" y="1489"/>
                </a:lnTo>
                <a:lnTo>
                  <a:pt x="2333" y="1499"/>
                </a:lnTo>
                <a:lnTo>
                  <a:pt x="2357" y="1514"/>
                </a:lnTo>
                <a:lnTo>
                  <a:pt x="2376" y="1533"/>
                </a:lnTo>
                <a:lnTo>
                  <a:pt x="2390" y="1556"/>
                </a:lnTo>
                <a:lnTo>
                  <a:pt x="2400" y="1583"/>
                </a:lnTo>
                <a:lnTo>
                  <a:pt x="2404" y="1612"/>
                </a:lnTo>
                <a:lnTo>
                  <a:pt x="2400" y="1640"/>
                </a:lnTo>
                <a:lnTo>
                  <a:pt x="2390" y="1667"/>
                </a:lnTo>
                <a:lnTo>
                  <a:pt x="2376" y="1691"/>
                </a:lnTo>
                <a:lnTo>
                  <a:pt x="2357" y="1710"/>
                </a:lnTo>
                <a:lnTo>
                  <a:pt x="2333" y="1725"/>
                </a:lnTo>
                <a:lnTo>
                  <a:pt x="2306" y="1734"/>
                </a:lnTo>
                <a:lnTo>
                  <a:pt x="2333" y="1797"/>
                </a:lnTo>
                <a:lnTo>
                  <a:pt x="2356" y="1862"/>
                </a:lnTo>
                <a:lnTo>
                  <a:pt x="2373" y="1928"/>
                </a:lnTo>
                <a:lnTo>
                  <a:pt x="2387" y="1997"/>
                </a:lnTo>
                <a:lnTo>
                  <a:pt x="2395" y="2067"/>
                </a:lnTo>
                <a:lnTo>
                  <a:pt x="2397" y="2139"/>
                </a:lnTo>
                <a:lnTo>
                  <a:pt x="2395" y="2208"/>
                </a:lnTo>
                <a:lnTo>
                  <a:pt x="2387" y="2277"/>
                </a:lnTo>
                <a:lnTo>
                  <a:pt x="2375" y="2343"/>
                </a:lnTo>
                <a:lnTo>
                  <a:pt x="2358" y="2408"/>
                </a:lnTo>
                <a:lnTo>
                  <a:pt x="2377" y="2427"/>
                </a:lnTo>
                <a:lnTo>
                  <a:pt x="2391" y="2450"/>
                </a:lnTo>
                <a:lnTo>
                  <a:pt x="2400" y="2476"/>
                </a:lnTo>
                <a:lnTo>
                  <a:pt x="2404" y="2504"/>
                </a:lnTo>
                <a:lnTo>
                  <a:pt x="2400" y="2533"/>
                </a:lnTo>
                <a:lnTo>
                  <a:pt x="2390" y="2559"/>
                </a:lnTo>
                <a:lnTo>
                  <a:pt x="2376" y="2583"/>
                </a:lnTo>
                <a:lnTo>
                  <a:pt x="2357" y="2603"/>
                </a:lnTo>
                <a:lnTo>
                  <a:pt x="2333" y="2617"/>
                </a:lnTo>
                <a:lnTo>
                  <a:pt x="2306" y="2628"/>
                </a:lnTo>
                <a:lnTo>
                  <a:pt x="2277" y="2630"/>
                </a:lnTo>
                <a:lnTo>
                  <a:pt x="2261" y="2630"/>
                </a:lnTo>
                <a:lnTo>
                  <a:pt x="2233" y="2673"/>
                </a:lnTo>
                <a:lnTo>
                  <a:pt x="2202" y="2715"/>
                </a:lnTo>
                <a:lnTo>
                  <a:pt x="2625" y="3137"/>
                </a:lnTo>
                <a:lnTo>
                  <a:pt x="2639" y="3155"/>
                </a:lnTo>
                <a:lnTo>
                  <a:pt x="2651" y="3176"/>
                </a:lnTo>
                <a:lnTo>
                  <a:pt x="2651" y="1126"/>
                </a:lnTo>
                <a:lnTo>
                  <a:pt x="1905" y="1126"/>
                </a:lnTo>
                <a:lnTo>
                  <a:pt x="1876" y="1123"/>
                </a:lnTo>
                <a:lnTo>
                  <a:pt x="1850" y="1112"/>
                </a:lnTo>
                <a:lnTo>
                  <a:pt x="1827" y="1098"/>
                </a:lnTo>
                <a:lnTo>
                  <a:pt x="1807" y="1078"/>
                </a:lnTo>
                <a:lnTo>
                  <a:pt x="1792" y="1055"/>
                </a:lnTo>
                <a:lnTo>
                  <a:pt x="1783" y="1028"/>
                </a:lnTo>
                <a:lnTo>
                  <a:pt x="1780" y="999"/>
                </a:lnTo>
                <a:lnTo>
                  <a:pt x="1780" y="252"/>
                </a:lnTo>
                <a:lnTo>
                  <a:pt x="251" y="252"/>
                </a:lnTo>
                <a:close/>
                <a:moveTo>
                  <a:pt x="125" y="0"/>
                </a:moveTo>
                <a:lnTo>
                  <a:pt x="1905" y="0"/>
                </a:lnTo>
                <a:lnTo>
                  <a:pt x="1930" y="3"/>
                </a:lnTo>
                <a:lnTo>
                  <a:pt x="1953" y="10"/>
                </a:lnTo>
                <a:lnTo>
                  <a:pt x="1976" y="21"/>
                </a:lnTo>
                <a:lnTo>
                  <a:pt x="1995" y="37"/>
                </a:lnTo>
                <a:lnTo>
                  <a:pt x="2865" y="910"/>
                </a:lnTo>
                <a:lnTo>
                  <a:pt x="2881" y="930"/>
                </a:lnTo>
                <a:lnTo>
                  <a:pt x="2892" y="951"/>
                </a:lnTo>
                <a:lnTo>
                  <a:pt x="2900" y="975"/>
                </a:lnTo>
                <a:lnTo>
                  <a:pt x="2902" y="999"/>
                </a:lnTo>
                <a:lnTo>
                  <a:pt x="2902" y="3544"/>
                </a:lnTo>
                <a:lnTo>
                  <a:pt x="2899" y="3573"/>
                </a:lnTo>
                <a:lnTo>
                  <a:pt x="2890" y="3599"/>
                </a:lnTo>
                <a:lnTo>
                  <a:pt x="2874" y="3623"/>
                </a:lnTo>
                <a:lnTo>
                  <a:pt x="2855" y="3643"/>
                </a:lnTo>
                <a:lnTo>
                  <a:pt x="2832" y="3657"/>
                </a:lnTo>
                <a:lnTo>
                  <a:pt x="2805" y="3666"/>
                </a:lnTo>
                <a:lnTo>
                  <a:pt x="2776" y="3670"/>
                </a:lnTo>
                <a:lnTo>
                  <a:pt x="125" y="3670"/>
                </a:lnTo>
                <a:lnTo>
                  <a:pt x="97" y="3666"/>
                </a:lnTo>
                <a:lnTo>
                  <a:pt x="70" y="3657"/>
                </a:lnTo>
                <a:lnTo>
                  <a:pt x="47" y="3643"/>
                </a:lnTo>
                <a:lnTo>
                  <a:pt x="28" y="3623"/>
                </a:lnTo>
                <a:lnTo>
                  <a:pt x="12" y="3599"/>
                </a:lnTo>
                <a:lnTo>
                  <a:pt x="3" y="3573"/>
                </a:lnTo>
                <a:lnTo>
                  <a:pt x="0" y="3544"/>
                </a:lnTo>
                <a:lnTo>
                  <a:pt x="0" y="126"/>
                </a:lnTo>
                <a:lnTo>
                  <a:pt x="3" y="97"/>
                </a:lnTo>
                <a:lnTo>
                  <a:pt x="12" y="70"/>
                </a:lnTo>
                <a:lnTo>
                  <a:pt x="28" y="48"/>
                </a:lnTo>
                <a:lnTo>
                  <a:pt x="47" y="28"/>
                </a:lnTo>
                <a:lnTo>
                  <a:pt x="70" y="13"/>
                </a:lnTo>
                <a:lnTo>
                  <a:pt x="97" y="3"/>
                </a:lnTo>
                <a:lnTo>
                  <a:pt x="125" y="0"/>
                </a:lnTo>
                <a:close/>
              </a:path>
            </a:pathLst>
          </a:custGeom>
          <a:solidFill>
            <a:schemeClr val="bg1"/>
          </a:solidFill>
          <a:ln>
            <a:noFill/>
          </a:ln>
          <a:extLst>
            <a:ext uri="{91240B29-F687-4F45-9708-019B960494DF}">
              <a14:hiddenLine xmlns:a14="http://schemas.microsoft.com/office/drawing/2010/main" w="0">
                <a:solidFill>
                  <a:srgbClr val="000000"/>
                </a:solidFill>
                <a:round/>
              </a14:hiddenLine>
            </a:ext>
          </a:extLst>
        </p:spPr>
        <p:txBody>
          <a:bodyPr lIns="68580" tIns="34290" rIns="68580" bIns="34290" anchor="ctr"/>
          <a:lstStyle/>
          <a:p>
            <a:endParaRPr lang="zh-CN" altLang="en-US"/>
          </a:p>
        </p:txBody>
      </p:sp>
      <p:sp>
        <p:nvSpPr>
          <p:cNvPr id="13319" name="îsļîďê"/>
          <p:cNvSpPr/>
          <p:nvPr/>
        </p:nvSpPr>
        <p:spPr bwMode="auto">
          <a:xfrm>
            <a:off x="2025650" y="2827788"/>
            <a:ext cx="80963" cy="12700"/>
          </a:xfrm>
          <a:custGeom>
            <a:avLst/>
            <a:gdLst>
              <a:gd name="T0" fmla="*/ 2147483647 w 1147"/>
              <a:gd name="T1" fmla="*/ 0 h 252"/>
              <a:gd name="T2" fmla="*/ 2147483647 w 1147"/>
              <a:gd name="T3" fmla="*/ 0 h 252"/>
              <a:gd name="T4" fmla="*/ 2147483647 w 1147"/>
              <a:gd name="T5" fmla="*/ 1077247203 h 252"/>
              <a:gd name="T6" fmla="*/ 2147483647 w 1147"/>
              <a:gd name="T7" fmla="*/ 2147483647 h 252"/>
              <a:gd name="T8" fmla="*/ 2147483647 w 1147"/>
              <a:gd name="T9" fmla="*/ 2147483647 h 252"/>
              <a:gd name="T10" fmla="*/ 2147483647 w 1147"/>
              <a:gd name="T11" fmla="*/ 2147483647 h 252"/>
              <a:gd name="T12" fmla="*/ 2147483647 w 1147"/>
              <a:gd name="T13" fmla="*/ 2147483647 h 252"/>
              <a:gd name="T14" fmla="*/ 2147483647 w 1147"/>
              <a:gd name="T15" fmla="*/ 2147483647 h 252"/>
              <a:gd name="T16" fmla="*/ 2147483647 w 1147"/>
              <a:gd name="T17" fmla="*/ 2147483647 h 252"/>
              <a:gd name="T18" fmla="*/ 2147483647 w 1147"/>
              <a:gd name="T19" fmla="*/ 2147483647 h 252"/>
              <a:gd name="T20" fmla="*/ 2147483647 w 1147"/>
              <a:gd name="T21" fmla="*/ 2147483647 h 252"/>
              <a:gd name="T22" fmla="*/ 2147483647 w 1147"/>
              <a:gd name="T23" fmla="*/ 2147483647 h 252"/>
              <a:gd name="T24" fmla="*/ 2147483647 w 1147"/>
              <a:gd name="T25" fmla="*/ 2147483647 h 252"/>
              <a:gd name="T26" fmla="*/ 2147483647 w 1147"/>
              <a:gd name="T27" fmla="*/ 2147483647 h 252"/>
              <a:gd name="T28" fmla="*/ 2147483647 w 1147"/>
              <a:gd name="T29" fmla="*/ 2147483647 h 252"/>
              <a:gd name="T30" fmla="*/ 2147483647 w 1147"/>
              <a:gd name="T31" fmla="*/ 2147483647 h 252"/>
              <a:gd name="T32" fmla="*/ 2147483647 w 1147"/>
              <a:gd name="T33" fmla="*/ 2147483647 h 252"/>
              <a:gd name="T34" fmla="*/ 2147483647 w 1147"/>
              <a:gd name="T35" fmla="*/ 2147483647 h 252"/>
              <a:gd name="T36" fmla="*/ 2147483647 w 1147"/>
              <a:gd name="T37" fmla="*/ 2147483647 h 252"/>
              <a:gd name="T38" fmla="*/ 2147483647 w 1147"/>
              <a:gd name="T39" fmla="*/ 2147483647 h 252"/>
              <a:gd name="T40" fmla="*/ 2147483647 w 1147"/>
              <a:gd name="T41" fmla="*/ 2147483647 h 252"/>
              <a:gd name="T42" fmla="*/ 2147483647 w 1147"/>
              <a:gd name="T43" fmla="*/ 2147483647 h 252"/>
              <a:gd name="T44" fmla="*/ 2147483647 w 1147"/>
              <a:gd name="T45" fmla="*/ 2147483647 h 252"/>
              <a:gd name="T46" fmla="*/ 0 w 1147"/>
              <a:gd name="T47" fmla="*/ 2147483647 h 252"/>
              <a:gd name="T48" fmla="*/ 2147483647 w 1147"/>
              <a:gd name="T49" fmla="*/ 2147483647 h 252"/>
              <a:gd name="T50" fmla="*/ 2147483647 w 1147"/>
              <a:gd name="T51" fmla="*/ 2147483647 h 252"/>
              <a:gd name="T52" fmla="*/ 2147483647 w 1147"/>
              <a:gd name="T53" fmla="*/ 2147483647 h 252"/>
              <a:gd name="T54" fmla="*/ 2147483647 w 1147"/>
              <a:gd name="T55" fmla="*/ 2147483647 h 252"/>
              <a:gd name="T56" fmla="*/ 2147483647 w 1147"/>
              <a:gd name="T57" fmla="*/ 2147483647 h 252"/>
              <a:gd name="T58" fmla="*/ 2147483647 w 1147"/>
              <a:gd name="T59" fmla="*/ 1077247203 h 252"/>
              <a:gd name="T60" fmla="*/ 2147483647 w 1147"/>
              <a:gd name="T61" fmla="*/ 0 h 2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7"/>
              <a:gd name="T94" fmla="*/ 0 h 252"/>
              <a:gd name="T95" fmla="*/ 1147 w 1147"/>
              <a:gd name="T96" fmla="*/ 252 h 25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7" h="252">
                <a:moveTo>
                  <a:pt x="127" y="0"/>
                </a:moveTo>
                <a:lnTo>
                  <a:pt x="1021" y="0"/>
                </a:lnTo>
                <a:lnTo>
                  <a:pt x="1050" y="3"/>
                </a:lnTo>
                <a:lnTo>
                  <a:pt x="1075" y="12"/>
                </a:lnTo>
                <a:lnTo>
                  <a:pt x="1099" y="28"/>
                </a:lnTo>
                <a:lnTo>
                  <a:pt x="1119" y="47"/>
                </a:lnTo>
                <a:lnTo>
                  <a:pt x="1133" y="70"/>
                </a:lnTo>
                <a:lnTo>
                  <a:pt x="1143" y="97"/>
                </a:lnTo>
                <a:lnTo>
                  <a:pt x="1147" y="125"/>
                </a:lnTo>
                <a:lnTo>
                  <a:pt x="1143" y="154"/>
                </a:lnTo>
                <a:lnTo>
                  <a:pt x="1133" y="181"/>
                </a:lnTo>
                <a:lnTo>
                  <a:pt x="1119" y="205"/>
                </a:lnTo>
                <a:lnTo>
                  <a:pt x="1099" y="224"/>
                </a:lnTo>
                <a:lnTo>
                  <a:pt x="1075" y="238"/>
                </a:lnTo>
                <a:lnTo>
                  <a:pt x="1050" y="248"/>
                </a:lnTo>
                <a:lnTo>
                  <a:pt x="1021" y="252"/>
                </a:lnTo>
                <a:lnTo>
                  <a:pt x="127" y="252"/>
                </a:lnTo>
                <a:lnTo>
                  <a:pt x="98" y="248"/>
                </a:lnTo>
                <a:lnTo>
                  <a:pt x="71" y="238"/>
                </a:lnTo>
                <a:lnTo>
                  <a:pt x="47" y="224"/>
                </a:lnTo>
                <a:lnTo>
                  <a:pt x="28" y="205"/>
                </a:lnTo>
                <a:lnTo>
                  <a:pt x="14" y="181"/>
                </a:lnTo>
                <a:lnTo>
                  <a:pt x="4" y="154"/>
                </a:lnTo>
                <a:lnTo>
                  <a:pt x="0" y="125"/>
                </a:lnTo>
                <a:lnTo>
                  <a:pt x="4" y="97"/>
                </a:lnTo>
                <a:lnTo>
                  <a:pt x="14" y="70"/>
                </a:lnTo>
                <a:lnTo>
                  <a:pt x="28" y="47"/>
                </a:lnTo>
                <a:lnTo>
                  <a:pt x="47" y="28"/>
                </a:lnTo>
                <a:lnTo>
                  <a:pt x="71" y="12"/>
                </a:lnTo>
                <a:lnTo>
                  <a:pt x="98" y="3"/>
                </a:lnTo>
                <a:lnTo>
                  <a:pt x="127" y="0"/>
                </a:lnTo>
                <a:close/>
              </a:path>
            </a:pathLst>
          </a:custGeom>
          <a:solidFill>
            <a:schemeClr val="bg1"/>
          </a:solidFill>
          <a:ln>
            <a:noFill/>
          </a:ln>
          <a:extLst>
            <a:ext uri="{91240B29-F687-4F45-9708-019B960494DF}">
              <a14:hiddenLine xmlns:a14="http://schemas.microsoft.com/office/drawing/2010/main" w="0">
                <a:solidFill>
                  <a:srgbClr val="000000"/>
                </a:solidFill>
                <a:round/>
              </a14:hiddenLine>
            </a:ext>
          </a:extLst>
        </p:spPr>
        <p:txBody>
          <a:bodyPr lIns="68580" tIns="34290" rIns="68580" bIns="34290" anchor="ctr"/>
          <a:lstStyle/>
          <a:p>
            <a:endParaRPr lang="zh-CN" altLang="en-US"/>
          </a:p>
        </p:txBody>
      </p:sp>
      <p:sp>
        <p:nvSpPr>
          <p:cNvPr id="40" name="îsliḓê"/>
          <p:cNvSpPr/>
          <p:nvPr/>
        </p:nvSpPr>
        <p:spPr>
          <a:xfrm>
            <a:off x="1824038" y="3769175"/>
            <a:ext cx="538162" cy="419100"/>
          </a:xfrm>
          <a:prstGeom prst="ellipse">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p>
        </p:txBody>
      </p:sp>
      <p:sp>
        <p:nvSpPr>
          <p:cNvPr id="13321" name="iṧlîḍe"/>
          <p:cNvSpPr/>
          <p:nvPr/>
        </p:nvSpPr>
        <p:spPr bwMode="auto">
          <a:xfrm>
            <a:off x="1946275" y="3845375"/>
            <a:ext cx="295275" cy="266700"/>
          </a:xfrm>
          <a:custGeom>
            <a:avLst/>
            <a:gdLst>
              <a:gd name="T0" fmla="*/ 2147483647 w 453"/>
              <a:gd name="T1" fmla="*/ 2147483647 h 533"/>
              <a:gd name="T2" fmla="*/ 2147483647 w 453"/>
              <a:gd name="T3" fmla="*/ 2147483647 h 533"/>
              <a:gd name="T4" fmla="*/ 2147483647 w 453"/>
              <a:gd name="T5" fmla="*/ 2147483647 h 533"/>
              <a:gd name="T6" fmla="*/ 0 w 453"/>
              <a:gd name="T7" fmla="*/ 2147483647 h 533"/>
              <a:gd name="T8" fmla="*/ 2147483647 w 453"/>
              <a:gd name="T9" fmla="*/ 2147483647 h 533"/>
              <a:gd name="T10" fmla="*/ 2147483647 w 453"/>
              <a:gd name="T11" fmla="*/ 2147483647 h 533"/>
              <a:gd name="T12" fmla="*/ 2147483647 w 453"/>
              <a:gd name="T13" fmla="*/ 2147483647 h 533"/>
              <a:gd name="T14" fmla="*/ 2147483647 w 453"/>
              <a:gd name="T15" fmla="*/ 2147483647 h 533"/>
              <a:gd name="T16" fmla="*/ 2147483647 w 453"/>
              <a:gd name="T17" fmla="*/ 2147483647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533"/>
              <a:gd name="T29" fmla="*/ 453 w 453"/>
              <a:gd name="T30" fmla="*/ 533 h 5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cxnSp>
        <p:nvCxnSpPr>
          <p:cNvPr id="27" name="直接连接符 26"/>
          <p:cNvCxnSpPr/>
          <p:nvPr/>
        </p:nvCxnSpPr>
        <p:spPr>
          <a:xfrm>
            <a:off x="2093913" y="3180213"/>
            <a:ext cx="0" cy="514350"/>
          </a:xfrm>
          <a:prstGeom prst="line">
            <a:avLst/>
          </a:prstGeom>
          <a:ln w="19050">
            <a:solidFill>
              <a:schemeClr val="bg1">
                <a:lumMod val="6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16200000">
            <a:off x="2887663" y="3648525"/>
            <a:ext cx="0" cy="660400"/>
          </a:xfrm>
          <a:prstGeom prst="line">
            <a:avLst/>
          </a:prstGeom>
          <a:ln w="19050">
            <a:solidFill>
              <a:schemeClr val="bg1">
                <a:lumMod val="6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38" name="îṣ1îḋe"/>
          <p:cNvSpPr/>
          <p:nvPr/>
        </p:nvSpPr>
        <p:spPr>
          <a:xfrm>
            <a:off x="3413125" y="3769175"/>
            <a:ext cx="536575" cy="419100"/>
          </a:xfrm>
          <a:prstGeom prst="ellipse">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p>
        </p:txBody>
      </p:sp>
      <p:sp>
        <p:nvSpPr>
          <p:cNvPr id="13325" name="ïş1íḍê"/>
          <p:cNvSpPr/>
          <p:nvPr/>
        </p:nvSpPr>
        <p:spPr bwMode="auto">
          <a:xfrm>
            <a:off x="3533775" y="3845375"/>
            <a:ext cx="295275" cy="266700"/>
          </a:xfrm>
          <a:custGeom>
            <a:avLst/>
            <a:gdLst>
              <a:gd name="T0" fmla="*/ 2147483647 w 453"/>
              <a:gd name="T1" fmla="*/ 2147483647 h 533"/>
              <a:gd name="T2" fmla="*/ 2147483647 w 453"/>
              <a:gd name="T3" fmla="*/ 2147483647 h 533"/>
              <a:gd name="T4" fmla="*/ 2147483647 w 453"/>
              <a:gd name="T5" fmla="*/ 2147483647 h 533"/>
              <a:gd name="T6" fmla="*/ 0 w 453"/>
              <a:gd name="T7" fmla="*/ 2147483647 h 533"/>
              <a:gd name="T8" fmla="*/ 2147483647 w 453"/>
              <a:gd name="T9" fmla="*/ 2147483647 h 533"/>
              <a:gd name="T10" fmla="*/ 2147483647 w 453"/>
              <a:gd name="T11" fmla="*/ 2147483647 h 533"/>
              <a:gd name="T12" fmla="*/ 2147483647 w 453"/>
              <a:gd name="T13" fmla="*/ 2147483647 h 533"/>
              <a:gd name="T14" fmla="*/ 2147483647 w 453"/>
              <a:gd name="T15" fmla="*/ 2147483647 h 533"/>
              <a:gd name="T16" fmla="*/ 2147483647 w 453"/>
              <a:gd name="T17" fmla="*/ 2147483647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533"/>
              <a:gd name="T29" fmla="*/ 453 w 453"/>
              <a:gd name="T30" fmla="*/ 533 h 5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6" name="îsľíḑè"/>
          <p:cNvSpPr/>
          <p:nvPr/>
        </p:nvSpPr>
        <p:spPr>
          <a:xfrm>
            <a:off x="5000625" y="3769175"/>
            <a:ext cx="538163" cy="419100"/>
          </a:xfrm>
          <a:prstGeom prst="ellipse">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p>
        </p:txBody>
      </p:sp>
      <p:sp>
        <p:nvSpPr>
          <p:cNvPr id="13327" name="íṧľide"/>
          <p:cNvSpPr/>
          <p:nvPr/>
        </p:nvSpPr>
        <p:spPr bwMode="auto">
          <a:xfrm>
            <a:off x="5121275" y="3845375"/>
            <a:ext cx="296863" cy="266700"/>
          </a:xfrm>
          <a:custGeom>
            <a:avLst/>
            <a:gdLst>
              <a:gd name="T0" fmla="*/ 2147483647 w 453"/>
              <a:gd name="T1" fmla="*/ 2147483647 h 533"/>
              <a:gd name="T2" fmla="*/ 2147483647 w 453"/>
              <a:gd name="T3" fmla="*/ 2147483647 h 533"/>
              <a:gd name="T4" fmla="*/ 2147483647 w 453"/>
              <a:gd name="T5" fmla="*/ 2147483647 h 533"/>
              <a:gd name="T6" fmla="*/ 0 w 453"/>
              <a:gd name="T7" fmla="*/ 2147483647 h 533"/>
              <a:gd name="T8" fmla="*/ 2147483647 w 453"/>
              <a:gd name="T9" fmla="*/ 2147483647 h 533"/>
              <a:gd name="T10" fmla="*/ 2147483647 w 453"/>
              <a:gd name="T11" fmla="*/ 2147483647 h 533"/>
              <a:gd name="T12" fmla="*/ 2147483647 w 453"/>
              <a:gd name="T13" fmla="*/ 2147483647 h 533"/>
              <a:gd name="T14" fmla="*/ 2147483647 w 453"/>
              <a:gd name="T15" fmla="*/ 2147483647 h 533"/>
              <a:gd name="T16" fmla="*/ 2147483647 w 453"/>
              <a:gd name="T17" fmla="*/ 2147483647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533"/>
              <a:gd name="T29" fmla="*/ 453 w 453"/>
              <a:gd name="T30" fmla="*/ 533 h 5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4" name="i$ľïďe"/>
          <p:cNvSpPr/>
          <p:nvPr/>
        </p:nvSpPr>
        <p:spPr>
          <a:xfrm>
            <a:off x="6589713" y="3769175"/>
            <a:ext cx="536575" cy="419100"/>
          </a:xfrm>
          <a:prstGeom prst="ellipse">
            <a:avLst/>
          </a:pr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p>
        </p:txBody>
      </p:sp>
      <p:sp>
        <p:nvSpPr>
          <p:cNvPr id="13329" name="íšľiďè"/>
          <p:cNvSpPr/>
          <p:nvPr/>
        </p:nvSpPr>
        <p:spPr bwMode="auto">
          <a:xfrm>
            <a:off x="6710363" y="3845375"/>
            <a:ext cx="295275" cy="266700"/>
          </a:xfrm>
          <a:custGeom>
            <a:avLst/>
            <a:gdLst>
              <a:gd name="T0" fmla="*/ 2147483647 w 453"/>
              <a:gd name="T1" fmla="*/ 2147483647 h 533"/>
              <a:gd name="T2" fmla="*/ 2147483647 w 453"/>
              <a:gd name="T3" fmla="*/ 2147483647 h 533"/>
              <a:gd name="T4" fmla="*/ 2147483647 w 453"/>
              <a:gd name="T5" fmla="*/ 2147483647 h 533"/>
              <a:gd name="T6" fmla="*/ 0 w 453"/>
              <a:gd name="T7" fmla="*/ 2147483647 h 533"/>
              <a:gd name="T8" fmla="*/ 2147483647 w 453"/>
              <a:gd name="T9" fmla="*/ 2147483647 h 533"/>
              <a:gd name="T10" fmla="*/ 2147483647 w 453"/>
              <a:gd name="T11" fmla="*/ 2147483647 h 533"/>
              <a:gd name="T12" fmla="*/ 2147483647 w 453"/>
              <a:gd name="T13" fmla="*/ 2147483647 h 533"/>
              <a:gd name="T14" fmla="*/ 2147483647 w 453"/>
              <a:gd name="T15" fmla="*/ 2147483647 h 533"/>
              <a:gd name="T16" fmla="*/ 2147483647 w 453"/>
              <a:gd name="T17" fmla="*/ 2147483647 h 5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3"/>
              <a:gd name="T28" fmla="*/ 0 h 533"/>
              <a:gd name="T29" fmla="*/ 453 w 453"/>
              <a:gd name="T30" fmla="*/ 533 h 5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cxnSp>
        <p:nvCxnSpPr>
          <p:cNvPr id="32" name="直接连接符 31"/>
          <p:cNvCxnSpPr/>
          <p:nvPr/>
        </p:nvCxnSpPr>
        <p:spPr>
          <a:xfrm rot="16200000">
            <a:off x="4475957" y="3649318"/>
            <a:ext cx="0" cy="658813"/>
          </a:xfrm>
          <a:prstGeom prst="line">
            <a:avLst/>
          </a:prstGeom>
          <a:ln w="19050">
            <a:solidFill>
              <a:schemeClr val="bg1">
                <a:lumMod val="6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6200000">
            <a:off x="6063457" y="3649318"/>
            <a:ext cx="0" cy="658813"/>
          </a:xfrm>
          <a:prstGeom prst="line">
            <a:avLst/>
          </a:prstGeom>
          <a:ln w="19050">
            <a:solidFill>
              <a:schemeClr val="bg1">
                <a:lumMod val="65000"/>
              </a:schemeClr>
            </a:solidFill>
            <a:headEnd type="oval" w="med" len="med"/>
            <a:tailEnd type="triangle" w="lg" len="lg"/>
          </a:ln>
        </p:spPr>
        <p:style>
          <a:lnRef idx="1">
            <a:schemeClr val="accent1"/>
          </a:lnRef>
          <a:fillRef idx="0">
            <a:schemeClr val="accent1"/>
          </a:fillRef>
          <a:effectRef idx="0">
            <a:schemeClr val="accent1"/>
          </a:effectRef>
          <a:fontRef idx="minor">
            <a:schemeClr val="tx1"/>
          </a:fontRef>
        </p:style>
      </p:cxnSp>
      <p:sp>
        <p:nvSpPr>
          <p:cNvPr id="13342" name="文本框 29"/>
          <p:cNvSpPr txBox="1">
            <a:spLocks noChangeArrowheads="1"/>
          </p:cNvSpPr>
          <p:nvPr/>
        </p:nvSpPr>
        <p:spPr bwMode="auto">
          <a:xfrm>
            <a:off x="3688450" y="387800"/>
            <a:ext cx="181313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化学教学的价值</a:t>
            </a:r>
            <a:endParaRPr lang="zh-CN" altLang="en-US"/>
          </a:p>
        </p:txBody>
      </p:sp>
      <p:sp>
        <p:nvSpPr>
          <p:cNvPr id="31" name="文本框 30"/>
          <p:cNvSpPr txBox="1">
            <a:spLocks noChangeArrowheads="1"/>
          </p:cNvSpPr>
          <p:nvPr/>
        </p:nvSpPr>
        <p:spPr bwMode="auto">
          <a:xfrm>
            <a:off x="2513013" y="1561724"/>
            <a:ext cx="3176587"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100" dirty="0">
                <a:solidFill>
                  <a:srgbClr val="376092"/>
                </a:solidFill>
                <a:latin typeface="黑体" panose="02010609060101010101" charset="-122"/>
                <a:ea typeface="黑体" panose="02010609060101010101" charset="-122"/>
              </a:rPr>
              <a:t>学科观念常常是某学科知识的提炼和升华，具有该学科的特征。</a:t>
            </a:r>
            <a:endParaRPr lang="zh-CN" altLang="en-US" sz="1100" b="1" dirty="0">
              <a:solidFill>
                <a:srgbClr val="376092"/>
              </a:solidFill>
              <a:latin typeface="黑体" panose="02010609060101010101" charset="-122"/>
              <a:ea typeface="黑体" panose="02010609060101010101" charset="-122"/>
            </a:endParaRPr>
          </a:p>
        </p:txBody>
      </p:sp>
      <p:sp>
        <p:nvSpPr>
          <p:cNvPr id="43" name="文本框 42"/>
          <p:cNvSpPr txBox="1">
            <a:spLocks noChangeArrowheads="1"/>
          </p:cNvSpPr>
          <p:nvPr/>
        </p:nvSpPr>
        <p:spPr bwMode="auto">
          <a:xfrm>
            <a:off x="2557463" y="2672213"/>
            <a:ext cx="3217862"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zh-CN" sz="1100" dirty="0">
                <a:solidFill>
                  <a:srgbClr val="376092"/>
                </a:solidFill>
                <a:latin typeface="黑体" panose="02010609060101010101" charset="-122"/>
                <a:ea typeface="黑体" panose="02010609060101010101" charset="-122"/>
              </a:rPr>
              <a:t>实现化学学科观念教学，提升学生化学学科素养，让学生用化学眼光看世界、化学学科思维思考问题</a:t>
            </a:r>
            <a:r>
              <a:rPr lang="zh-CN" altLang="zh-CN" sz="1100" dirty="0">
                <a:solidFill>
                  <a:srgbClr val="376092"/>
                </a:solidFill>
                <a:latin typeface="微软雅黑" panose="020B0503020204020204" charset="-122"/>
                <a:ea typeface="微软雅黑" panose="020B0503020204020204" charset="-122"/>
              </a:rPr>
              <a:t>。</a:t>
            </a:r>
            <a:endParaRPr lang="zh-CN" altLang="en-US" sz="1100" dirty="0">
              <a:solidFill>
                <a:srgbClr val="376092"/>
              </a:solidFill>
              <a:latin typeface="微软雅黑" panose="020B0503020204020204" charset="-122"/>
              <a:ea typeface="微软雅黑" panose="020B0503020204020204" charset="-122"/>
            </a:endParaRPr>
          </a:p>
        </p:txBody>
      </p:sp>
      <p:pic>
        <p:nvPicPr>
          <p:cNvPr id="13335" name="图片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48350" y="1605413"/>
            <a:ext cx="27447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38275" y="367794"/>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cxnSp>
        <p:nvCxnSpPr>
          <p:cNvPr id="7" name="直接连接符 6"/>
          <p:cNvCxnSpPr/>
          <p:nvPr/>
        </p:nvCxnSpPr>
        <p:spPr>
          <a:xfrm>
            <a:off x="1782763" y="2292800"/>
            <a:ext cx="6359525" cy="0"/>
          </a:xfrm>
          <a:prstGeom prst="line">
            <a:avLst/>
          </a:prstGeom>
          <a:ln w="3175">
            <a:solidFill>
              <a:srgbClr val="376092"/>
            </a:solidFill>
          </a:ln>
        </p:spPr>
        <p:style>
          <a:lnRef idx="1">
            <a:schemeClr val="accent1"/>
          </a:lnRef>
          <a:fillRef idx="0">
            <a:schemeClr val="accent1"/>
          </a:fillRef>
          <a:effectRef idx="0">
            <a:schemeClr val="accent1"/>
          </a:effectRef>
          <a:fontRef idx="minor">
            <a:schemeClr val="tx1"/>
          </a:fontRef>
        </p:style>
      </p:cxnSp>
      <p:sp>
        <p:nvSpPr>
          <p:cNvPr id="8" name="iṧľiḍe"/>
          <p:cNvSpPr/>
          <p:nvPr/>
        </p:nvSpPr>
        <p:spPr bwMode="auto">
          <a:xfrm>
            <a:off x="4249738" y="2588075"/>
            <a:ext cx="400050" cy="371475"/>
          </a:xfrm>
          <a:custGeom>
            <a:avLst/>
            <a:gdLst>
              <a:gd name="connsiteX0" fmla="*/ 484855 w 606016"/>
              <a:gd name="connsiteY0" fmla="*/ 473988 h 564664"/>
              <a:gd name="connsiteX1" fmla="*/ 505037 w 606016"/>
              <a:gd name="connsiteY1" fmla="*/ 494170 h 564664"/>
              <a:gd name="connsiteX2" fmla="*/ 484855 w 606016"/>
              <a:gd name="connsiteY2" fmla="*/ 514352 h 564664"/>
              <a:gd name="connsiteX3" fmla="*/ 464673 w 606016"/>
              <a:gd name="connsiteY3" fmla="*/ 494170 h 564664"/>
              <a:gd name="connsiteX4" fmla="*/ 484855 w 606016"/>
              <a:gd name="connsiteY4" fmla="*/ 473988 h 564664"/>
              <a:gd name="connsiteX5" fmla="*/ 121232 w 606016"/>
              <a:gd name="connsiteY5" fmla="*/ 473988 h 564664"/>
              <a:gd name="connsiteX6" fmla="*/ 141414 w 606016"/>
              <a:gd name="connsiteY6" fmla="*/ 494170 h 564664"/>
              <a:gd name="connsiteX7" fmla="*/ 121232 w 606016"/>
              <a:gd name="connsiteY7" fmla="*/ 514352 h 564664"/>
              <a:gd name="connsiteX8" fmla="*/ 101050 w 606016"/>
              <a:gd name="connsiteY8" fmla="*/ 494170 h 564664"/>
              <a:gd name="connsiteX9" fmla="*/ 121232 w 606016"/>
              <a:gd name="connsiteY9" fmla="*/ 473988 h 564664"/>
              <a:gd name="connsiteX10" fmla="*/ 484813 w 606016"/>
              <a:gd name="connsiteY10" fmla="*/ 443658 h 564664"/>
              <a:gd name="connsiteX11" fmla="*/ 434364 w 606016"/>
              <a:gd name="connsiteY11" fmla="*/ 494115 h 564664"/>
              <a:gd name="connsiteX12" fmla="*/ 484813 w 606016"/>
              <a:gd name="connsiteY12" fmla="*/ 544482 h 564664"/>
              <a:gd name="connsiteX13" fmla="*/ 535352 w 606016"/>
              <a:gd name="connsiteY13" fmla="*/ 494115 h 564664"/>
              <a:gd name="connsiteX14" fmla="*/ 484813 w 606016"/>
              <a:gd name="connsiteY14" fmla="*/ 443658 h 564664"/>
              <a:gd name="connsiteX15" fmla="*/ 121293 w 606016"/>
              <a:gd name="connsiteY15" fmla="*/ 443658 h 564664"/>
              <a:gd name="connsiteX16" fmla="*/ 70755 w 606016"/>
              <a:gd name="connsiteY16" fmla="*/ 494115 h 564664"/>
              <a:gd name="connsiteX17" fmla="*/ 121293 w 606016"/>
              <a:gd name="connsiteY17" fmla="*/ 544482 h 564664"/>
              <a:gd name="connsiteX18" fmla="*/ 171742 w 606016"/>
              <a:gd name="connsiteY18" fmla="*/ 494115 h 564664"/>
              <a:gd name="connsiteX19" fmla="*/ 121293 w 606016"/>
              <a:gd name="connsiteY19" fmla="*/ 443658 h 564664"/>
              <a:gd name="connsiteX20" fmla="*/ 303053 w 606016"/>
              <a:gd name="connsiteY20" fmla="*/ 373109 h 564664"/>
              <a:gd name="connsiteX21" fmla="*/ 292945 w 606016"/>
              <a:gd name="connsiteY21" fmla="*/ 383200 h 564664"/>
              <a:gd name="connsiteX22" fmla="*/ 303053 w 606016"/>
              <a:gd name="connsiteY22" fmla="*/ 393292 h 564664"/>
              <a:gd name="connsiteX23" fmla="*/ 343484 w 606016"/>
              <a:gd name="connsiteY23" fmla="*/ 393292 h 564664"/>
              <a:gd name="connsiteX24" fmla="*/ 343484 w 606016"/>
              <a:gd name="connsiteY24" fmla="*/ 403383 h 564664"/>
              <a:gd name="connsiteX25" fmla="*/ 353592 w 606016"/>
              <a:gd name="connsiteY25" fmla="*/ 413474 h 564664"/>
              <a:gd name="connsiteX26" fmla="*/ 363610 w 606016"/>
              <a:gd name="connsiteY26" fmla="*/ 403383 h 564664"/>
              <a:gd name="connsiteX27" fmla="*/ 363610 w 606016"/>
              <a:gd name="connsiteY27" fmla="*/ 383200 h 564664"/>
              <a:gd name="connsiteX28" fmla="*/ 353592 w 606016"/>
              <a:gd name="connsiteY28" fmla="*/ 373109 h 564664"/>
              <a:gd name="connsiteX29" fmla="*/ 313169 w 606016"/>
              <a:gd name="connsiteY29" fmla="*/ 282403 h 564664"/>
              <a:gd name="connsiteX30" fmla="*/ 447018 w 606016"/>
              <a:gd name="connsiteY30" fmla="*/ 282403 h 564664"/>
              <a:gd name="connsiteX31" fmla="*/ 465069 w 606016"/>
              <a:gd name="connsiteY31" fmla="*/ 311699 h 564664"/>
              <a:gd name="connsiteX32" fmla="*/ 473282 w 606016"/>
              <a:gd name="connsiteY32" fmla="*/ 322696 h 564664"/>
              <a:gd name="connsiteX33" fmla="*/ 313169 w 606016"/>
              <a:gd name="connsiteY33" fmla="*/ 322696 h 564664"/>
              <a:gd name="connsiteX34" fmla="*/ 161665 w 606016"/>
              <a:gd name="connsiteY34" fmla="*/ 282403 h 564664"/>
              <a:gd name="connsiteX35" fmla="*/ 292917 w 606016"/>
              <a:gd name="connsiteY35" fmla="*/ 282403 h 564664"/>
              <a:gd name="connsiteX36" fmla="*/ 292917 w 606016"/>
              <a:gd name="connsiteY36" fmla="*/ 322696 h 564664"/>
              <a:gd name="connsiteX37" fmla="*/ 161665 w 606016"/>
              <a:gd name="connsiteY37" fmla="*/ 322696 h 564664"/>
              <a:gd name="connsiteX38" fmla="*/ 191958 w 606016"/>
              <a:gd name="connsiteY38" fmla="*/ 0 h 564664"/>
              <a:gd name="connsiteX39" fmla="*/ 202066 w 606016"/>
              <a:gd name="connsiteY39" fmla="*/ 10092 h 564664"/>
              <a:gd name="connsiteX40" fmla="*/ 202066 w 606016"/>
              <a:gd name="connsiteY40" fmla="*/ 40366 h 564664"/>
              <a:gd name="connsiteX41" fmla="*/ 222281 w 606016"/>
              <a:gd name="connsiteY41" fmla="*/ 40366 h 564664"/>
              <a:gd name="connsiteX42" fmla="*/ 222281 w 606016"/>
              <a:gd name="connsiteY42" fmla="*/ 10092 h 564664"/>
              <a:gd name="connsiteX43" fmla="*/ 232389 w 606016"/>
              <a:gd name="connsiteY43" fmla="*/ 0 h 564664"/>
              <a:gd name="connsiteX44" fmla="*/ 242406 w 606016"/>
              <a:gd name="connsiteY44" fmla="*/ 10092 h 564664"/>
              <a:gd name="connsiteX45" fmla="*/ 242406 w 606016"/>
              <a:gd name="connsiteY45" fmla="*/ 40366 h 564664"/>
              <a:gd name="connsiteX46" fmla="*/ 252514 w 606016"/>
              <a:gd name="connsiteY46" fmla="*/ 50457 h 564664"/>
              <a:gd name="connsiteX47" fmla="*/ 252514 w 606016"/>
              <a:gd name="connsiteY47" fmla="*/ 100823 h 564664"/>
              <a:gd name="connsiteX48" fmla="*/ 242406 w 606016"/>
              <a:gd name="connsiteY48" fmla="*/ 110915 h 564664"/>
              <a:gd name="connsiteX49" fmla="*/ 221379 w 606016"/>
              <a:gd name="connsiteY49" fmla="*/ 110915 h 564664"/>
              <a:gd name="connsiteX50" fmla="*/ 161634 w 606016"/>
              <a:gd name="connsiteY50" fmla="*/ 161371 h 564664"/>
              <a:gd name="connsiteX51" fmla="*/ 101078 w 606016"/>
              <a:gd name="connsiteY51" fmla="*/ 100823 h 564664"/>
              <a:gd name="connsiteX52" fmla="*/ 60647 w 606016"/>
              <a:gd name="connsiteY52" fmla="*/ 60548 h 564664"/>
              <a:gd name="connsiteX53" fmla="*/ 20216 w 606016"/>
              <a:gd name="connsiteY53" fmla="*/ 100823 h 564664"/>
              <a:gd name="connsiteX54" fmla="*/ 20216 w 606016"/>
              <a:gd name="connsiteY54" fmla="*/ 231921 h 564664"/>
              <a:gd name="connsiteX55" fmla="*/ 80862 w 606016"/>
              <a:gd name="connsiteY55" fmla="*/ 292469 h 564664"/>
              <a:gd name="connsiteX56" fmla="*/ 82126 w 606016"/>
              <a:gd name="connsiteY56" fmla="*/ 292649 h 564664"/>
              <a:gd name="connsiteX57" fmla="*/ 105229 w 606016"/>
              <a:gd name="connsiteY57" fmla="*/ 255167 h 564664"/>
              <a:gd name="connsiteX58" fmla="*/ 164883 w 606016"/>
              <a:gd name="connsiteY58" fmla="*/ 221829 h 564664"/>
              <a:gd name="connsiteX59" fmla="*/ 370559 w 606016"/>
              <a:gd name="connsiteY59" fmla="*/ 221829 h 564664"/>
              <a:gd name="connsiteX60" fmla="*/ 430213 w 606016"/>
              <a:gd name="connsiteY60" fmla="*/ 255077 h 564664"/>
              <a:gd name="connsiteX61" fmla="*/ 434545 w 606016"/>
              <a:gd name="connsiteY61" fmla="*/ 262195 h 564664"/>
              <a:gd name="connsiteX62" fmla="*/ 159920 w 606016"/>
              <a:gd name="connsiteY62" fmla="*/ 262195 h 564664"/>
              <a:gd name="connsiteX63" fmla="*/ 141419 w 606016"/>
              <a:gd name="connsiteY63" fmla="*/ 280575 h 564664"/>
              <a:gd name="connsiteX64" fmla="*/ 141419 w 606016"/>
              <a:gd name="connsiteY64" fmla="*/ 324455 h 564664"/>
              <a:gd name="connsiteX65" fmla="*/ 159920 w 606016"/>
              <a:gd name="connsiteY65" fmla="*/ 342835 h 564664"/>
              <a:gd name="connsiteX66" fmla="*/ 498801 w 606016"/>
              <a:gd name="connsiteY66" fmla="*/ 342835 h 564664"/>
              <a:gd name="connsiteX67" fmla="*/ 538962 w 606016"/>
              <a:gd name="connsiteY67" fmla="*/ 352926 h 564664"/>
              <a:gd name="connsiteX68" fmla="*/ 580566 w 606016"/>
              <a:gd name="connsiteY68" fmla="*/ 352926 h 564664"/>
              <a:gd name="connsiteX69" fmla="*/ 606016 w 606016"/>
              <a:gd name="connsiteY69" fmla="*/ 378335 h 564664"/>
              <a:gd name="connsiteX70" fmla="*/ 606016 w 606016"/>
              <a:gd name="connsiteY70" fmla="*/ 403383 h 564664"/>
              <a:gd name="connsiteX71" fmla="*/ 555567 w 606016"/>
              <a:gd name="connsiteY71" fmla="*/ 403383 h 564664"/>
              <a:gd name="connsiteX72" fmla="*/ 545460 w 606016"/>
              <a:gd name="connsiteY72" fmla="*/ 413474 h 564664"/>
              <a:gd name="connsiteX73" fmla="*/ 555567 w 606016"/>
              <a:gd name="connsiteY73" fmla="*/ 423476 h 564664"/>
              <a:gd name="connsiteX74" fmla="*/ 606016 w 606016"/>
              <a:gd name="connsiteY74" fmla="*/ 423476 h 564664"/>
              <a:gd name="connsiteX75" fmla="*/ 606016 w 606016"/>
              <a:gd name="connsiteY75" fmla="*/ 463391 h 564664"/>
              <a:gd name="connsiteX76" fmla="*/ 565224 w 606016"/>
              <a:gd name="connsiteY76" fmla="*/ 504206 h 564664"/>
              <a:gd name="connsiteX77" fmla="*/ 554755 w 606016"/>
              <a:gd name="connsiteY77" fmla="*/ 504206 h 564664"/>
              <a:gd name="connsiteX78" fmla="*/ 484813 w 606016"/>
              <a:gd name="connsiteY78" fmla="*/ 564664 h 564664"/>
              <a:gd name="connsiteX79" fmla="*/ 414961 w 606016"/>
              <a:gd name="connsiteY79" fmla="*/ 504206 h 564664"/>
              <a:gd name="connsiteX80" fmla="*/ 191145 w 606016"/>
              <a:gd name="connsiteY80" fmla="*/ 504206 h 564664"/>
              <a:gd name="connsiteX81" fmla="*/ 121293 w 606016"/>
              <a:gd name="connsiteY81" fmla="*/ 564664 h 564664"/>
              <a:gd name="connsiteX82" fmla="*/ 51351 w 606016"/>
              <a:gd name="connsiteY82" fmla="*/ 504206 h 564664"/>
              <a:gd name="connsiteX83" fmla="*/ 35377 w 606016"/>
              <a:gd name="connsiteY83" fmla="*/ 504206 h 564664"/>
              <a:gd name="connsiteX84" fmla="*/ 90 w 606016"/>
              <a:gd name="connsiteY84" fmla="*/ 468977 h 564664"/>
              <a:gd name="connsiteX85" fmla="*/ 0 w 606016"/>
              <a:gd name="connsiteY85" fmla="*/ 423476 h 564664"/>
              <a:gd name="connsiteX86" fmla="*/ 50539 w 606016"/>
              <a:gd name="connsiteY86" fmla="*/ 423476 h 564664"/>
              <a:gd name="connsiteX87" fmla="*/ 60647 w 606016"/>
              <a:gd name="connsiteY87" fmla="*/ 413474 h 564664"/>
              <a:gd name="connsiteX88" fmla="*/ 50539 w 606016"/>
              <a:gd name="connsiteY88" fmla="*/ 403383 h 564664"/>
              <a:gd name="connsiteX89" fmla="*/ 0 w 606016"/>
              <a:gd name="connsiteY89" fmla="*/ 403383 h 564664"/>
              <a:gd name="connsiteX90" fmla="*/ 0 w 606016"/>
              <a:gd name="connsiteY90" fmla="*/ 378335 h 564664"/>
              <a:gd name="connsiteX91" fmla="*/ 7400 w 606016"/>
              <a:gd name="connsiteY91" fmla="*/ 360405 h 564664"/>
              <a:gd name="connsiteX92" fmla="*/ 25540 w 606016"/>
              <a:gd name="connsiteY92" fmla="*/ 352926 h 564664"/>
              <a:gd name="connsiteX93" fmla="*/ 54961 w 606016"/>
              <a:gd name="connsiteY93" fmla="*/ 336798 h 564664"/>
              <a:gd name="connsiteX94" fmla="*/ 70303 w 606016"/>
              <a:gd name="connsiteY94" fmla="*/ 311840 h 564664"/>
              <a:gd name="connsiteX95" fmla="*/ 90 w 606016"/>
              <a:gd name="connsiteY95" fmla="*/ 231921 h 564664"/>
              <a:gd name="connsiteX96" fmla="*/ 90 w 606016"/>
              <a:gd name="connsiteY96" fmla="*/ 100823 h 564664"/>
              <a:gd name="connsiteX97" fmla="*/ 60647 w 606016"/>
              <a:gd name="connsiteY97" fmla="*/ 40366 h 564664"/>
              <a:gd name="connsiteX98" fmla="*/ 121293 w 606016"/>
              <a:gd name="connsiteY98" fmla="*/ 100823 h 564664"/>
              <a:gd name="connsiteX99" fmla="*/ 161634 w 606016"/>
              <a:gd name="connsiteY99" fmla="*/ 141189 h 564664"/>
              <a:gd name="connsiteX100" fmla="*/ 200622 w 606016"/>
              <a:gd name="connsiteY100" fmla="*/ 110915 h 564664"/>
              <a:gd name="connsiteX101" fmla="*/ 181850 w 606016"/>
              <a:gd name="connsiteY101" fmla="*/ 110915 h 564664"/>
              <a:gd name="connsiteX102" fmla="*/ 171742 w 606016"/>
              <a:gd name="connsiteY102" fmla="*/ 100823 h 564664"/>
              <a:gd name="connsiteX103" fmla="*/ 171742 w 606016"/>
              <a:gd name="connsiteY103" fmla="*/ 50457 h 564664"/>
              <a:gd name="connsiteX104" fmla="*/ 181850 w 606016"/>
              <a:gd name="connsiteY104" fmla="*/ 40366 h 564664"/>
              <a:gd name="connsiteX105" fmla="*/ 181850 w 606016"/>
              <a:gd name="connsiteY105" fmla="*/ 10092 h 564664"/>
              <a:gd name="connsiteX106" fmla="*/ 191958 w 606016"/>
              <a:gd name="connsiteY106" fmla="*/ 0 h 5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6016" h="564664">
                <a:moveTo>
                  <a:pt x="484855" y="473988"/>
                </a:moveTo>
                <a:cubicBezTo>
                  <a:pt x="496001" y="473988"/>
                  <a:pt x="505037" y="483024"/>
                  <a:pt x="505037" y="494170"/>
                </a:cubicBezTo>
                <a:cubicBezTo>
                  <a:pt x="505037" y="505316"/>
                  <a:pt x="496001" y="514352"/>
                  <a:pt x="484855" y="514352"/>
                </a:cubicBezTo>
                <a:cubicBezTo>
                  <a:pt x="473709" y="514352"/>
                  <a:pt x="464673" y="505316"/>
                  <a:pt x="464673" y="494170"/>
                </a:cubicBezTo>
                <a:cubicBezTo>
                  <a:pt x="464673" y="483024"/>
                  <a:pt x="473709" y="473988"/>
                  <a:pt x="484855" y="473988"/>
                </a:cubicBezTo>
                <a:close/>
                <a:moveTo>
                  <a:pt x="121232" y="473988"/>
                </a:moveTo>
                <a:cubicBezTo>
                  <a:pt x="132378" y="473988"/>
                  <a:pt x="141414" y="483024"/>
                  <a:pt x="141414" y="494170"/>
                </a:cubicBezTo>
                <a:cubicBezTo>
                  <a:pt x="141414" y="505316"/>
                  <a:pt x="132378" y="514352"/>
                  <a:pt x="121232" y="514352"/>
                </a:cubicBezTo>
                <a:cubicBezTo>
                  <a:pt x="110086" y="514352"/>
                  <a:pt x="101050" y="505316"/>
                  <a:pt x="101050" y="494170"/>
                </a:cubicBezTo>
                <a:cubicBezTo>
                  <a:pt x="101050" y="483024"/>
                  <a:pt x="110086" y="473988"/>
                  <a:pt x="121232" y="473988"/>
                </a:cubicBezTo>
                <a:close/>
                <a:moveTo>
                  <a:pt x="484813" y="443658"/>
                </a:moveTo>
                <a:cubicBezTo>
                  <a:pt x="457016" y="443658"/>
                  <a:pt x="434364" y="466274"/>
                  <a:pt x="434364" y="494115"/>
                </a:cubicBezTo>
                <a:cubicBezTo>
                  <a:pt x="434364" y="521866"/>
                  <a:pt x="457016" y="544482"/>
                  <a:pt x="484813" y="544482"/>
                </a:cubicBezTo>
                <a:cubicBezTo>
                  <a:pt x="512699" y="544482"/>
                  <a:pt x="535352" y="521866"/>
                  <a:pt x="535352" y="494115"/>
                </a:cubicBezTo>
                <a:cubicBezTo>
                  <a:pt x="535352" y="466274"/>
                  <a:pt x="512699" y="443658"/>
                  <a:pt x="484813" y="443658"/>
                </a:cubicBezTo>
                <a:close/>
                <a:moveTo>
                  <a:pt x="121293" y="443658"/>
                </a:moveTo>
                <a:cubicBezTo>
                  <a:pt x="93407" y="443658"/>
                  <a:pt x="70755" y="466274"/>
                  <a:pt x="70755" y="494115"/>
                </a:cubicBezTo>
                <a:cubicBezTo>
                  <a:pt x="70755" y="521866"/>
                  <a:pt x="93407" y="544482"/>
                  <a:pt x="121293" y="544482"/>
                </a:cubicBezTo>
                <a:cubicBezTo>
                  <a:pt x="149090" y="544482"/>
                  <a:pt x="171742" y="521866"/>
                  <a:pt x="171742" y="494115"/>
                </a:cubicBezTo>
                <a:cubicBezTo>
                  <a:pt x="171742" y="466274"/>
                  <a:pt x="149090" y="443658"/>
                  <a:pt x="121293" y="443658"/>
                </a:cubicBezTo>
                <a:close/>
                <a:moveTo>
                  <a:pt x="303053" y="373109"/>
                </a:moveTo>
                <a:cubicBezTo>
                  <a:pt x="297458" y="373109"/>
                  <a:pt x="292945" y="377614"/>
                  <a:pt x="292945" y="383200"/>
                </a:cubicBezTo>
                <a:cubicBezTo>
                  <a:pt x="292945" y="388787"/>
                  <a:pt x="297458" y="393292"/>
                  <a:pt x="303053" y="393292"/>
                </a:cubicBezTo>
                <a:lnTo>
                  <a:pt x="343484" y="393292"/>
                </a:lnTo>
                <a:lnTo>
                  <a:pt x="343484" y="403383"/>
                </a:lnTo>
                <a:cubicBezTo>
                  <a:pt x="343484" y="408879"/>
                  <a:pt x="347997" y="413474"/>
                  <a:pt x="353592" y="413474"/>
                </a:cubicBezTo>
                <a:cubicBezTo>
                  <a:pt x="359097" y="413474"/>
                  <a:pt x="363610" y="408969"/>
                  <a:pt x="363610" y="403383"/>
                </a:cubicBezTo>
                <a:lnTo>
                  <a:pt x="363610" y="383200"/>
                </a:lnTo>
                <a:cubicBezTo>
                  <a:pt x="363610" y="377614"/>
                  <a:pt x="359097" y="373109"/>
                  <a:pt x="353592" y="373109"/>
                </a:cubicBezTo>
                <a:close/>
                <a:moveTo>
                  <a:pt x="313169" y="282403"/>
                </a:moveTo>
                <a:lnTo>
                  <a:pt x="447018" y="282403"/>
                </a:lnTo>
                <a:lnTo>
                  <a:pt x="465069" y="311699"/>
                </a:lnTo>
                <a:cubicBezTo>
                  <a:pt x="467506" y="315665"/>
                  <a:pt x="470304" y="319271"/>
                  <a:pt x="473282" y="322696"/>
                </a:cubicBezTo>
                <a:lnTo>
                  <a:pt x="313169" y="322696"/>
                </a:lnTo>
                <a:close/>
                <a:moveTo>
                  <a:pt x="161665" y="282403"/>
                </a:moveTo>
                <a:lnTo>
                  <a:pt x="292917" y="282403"/>
                </a:lnTo>
                <a:lnTo>
                  <a:pt x="292917" y="322696"/>
                </a:lnTo>
                <a:lnTo>
                  <a:pt x="161665" y="322696"/>
                </a:lnTo>
                <a:close/>
                <a:moveTo>
                  <a:pt x="191958" y="0"/>
                </a:moveTo>
                <a:cubicBezTo>
                  <a:pt x="197553" y="0"/>
                  <a:pt x="202066" y="4505"/>
                  <a:pt x="202066" y="10092"/>
                </a:cubicBezTo>
                <a:lnTo>
                  <a:pt x="202066" y="40366"/>
                </a:lnTo>
                <a:lnTo>
                  <a:pt x="222281" y="40366"/>
                </a:lnTo>
                <a:lnTo>
                  <a:pt x="222281" y="10092"/>
                </a:lnTo>
                <a:cubicBezTo>
                  <a:pt x="222281" y="4505"/>
                  <a:pt x="226793" y="0"/>
                  <a:pt x="232389" y="0"/>
                </a:cubicBezTo>
                <a:cubicBezTo>
                  <a:pt x="237894" y="0"/>
                  <a:pt x="242406" y="4505"/>
                  <a:pt x="242406" y="10092"/>
                </a:cubicBezTo>
                <a:lnTo>
                  <a:pt x="242406" y="40366"/>
                </a:lnTo>
                <a:cubicBezTo>
                  <a:pt x="248002" y="40366"/>
                  <a:pt x="252514" y="44871"/>
                  <a:pt x="252514" y="50457"/>
                </a:cubicBezTo>
                <a:lnTo>
                  <a:pt x="252514" y="100823"/>
                </a:lnTo>
                <a:cubicBezTo>
                  <a:pt x="252514" y="106410"/>
                  <a:pt x="248002" y="110915"/>
                  <a:pt x="242406" y="110915"/>
                </a:cubicBezTo>
                <a:lnTo>
                  <a:pt x="221379" y="110915"/>
                </a:lnTo>
                <a:cubicBezTo>
                  <a:pt x="216505" y="139477"/>
                  <a:pt x="191597" y="161371"/>
                  <a:pt x="161634" y="161371"/>
                </a:cubicBezTo>
                <a:cubicBezTo>
                  <a:pt x="128243" y="161371"/>
                  <a:pt x="101078" y="134251"/>
                  <a:pt x="101078" y="100823"/>
                </a:cubicBezTo>
                <a:cubicBezTo>
                  <a:pt x="101078" y="78568"/>
                  <a:pt x="82938" y="60548"/>
                  <a:pt x="60647" y="60548"/>
                </a:cubicBezTo>
                <a:cubicBezTo>
                  <a:pt x="38355" y="60548"/>
                  <a:pt x="20216" y="78568"/>
                  <a:pt x="20216" y="100823"/>
                </a:cubicBezTo>
                <a:lnTo>
                  <a:pt x="20216" y="231921"/>
                </a:lnTo>
                <a:cubicBezTo>
                  <a:pt x="20216" y="265258"/>
                  <a:pt x="47470" y="292469"/>
                  <a:pt x="80862" y="292469"/>
                </a:cubicBezTo>
                <a:cubicBezTo>
                  <a:pt x="81314" y="292469"/>
                  <a:pt x="81675" y="292649"/>
                  <a:pt x="82126" y="292649"/>
                </a:cubicBezTo>
                <a:lnTo>
                  <a:pt x="105229" y="255167"/>
                </a:lnTo>
                <a:cubicBezTo>
                  <a:pt x="117864" y="234624"/>
                  <a:pt x="140697" y="221829"/>
                  <a:pt x="164883" y="221829"/>
                </a:cubicBezTo>
                <a:lnTo>
                  <a:pt x="370559" y="221829"/>
                </a:lnTo>
                <a:cubicBezTo>
                  <a:pt x="394655" y="221829"/>
                  <a:pt x="417578" y="234624"/>
                  <a:pt x="430213" y="255077"/>
                </a:cubicBezTo>
                <a:lnTo>
                  <a:pt x="434545" y="262195"/>
                </a:lnTo>
                <a:lnTo>
                  <a:pt x="159920" y="262195"/>
                </a:lnTo>
                <a:cubicBezTo>
                  <a:pt x="149722" y="262195"/>
                  <a:pt x="141419" y="270484"/>
                  <a:pt x="141419" y="280575"/>
                </a:cubicBezTo>
                <a:lnTo>
                  <a:pt x="141419" y="324455"/>
                </a:lnTo>
                <a:cubicBezTo>
                  <a:pt x="141419" y="334546"/>
                  <a:pt x="149722" y="342835"/>
                  <a:pt x="159920" y="342835"/>
                </a:cubicBezTo>
                <a:lnTo>
                  <a:pt x="498801" y="342835"/>
                </a:lnTo>
                <a:cubicBezTo>
                  <a:pt x="511075" y="349322"/>
                  <a:pt x="524793" y="352926"/>
                  <a:pt x="538962" y="352926"/>
                </a:cubicBezTo>
                <a:lnTo>
                  <a:pt x="580566" y="352926"/>
                </a:lnTo>
                <a:cubicBezTo>
                  <a:pt x="594645" y="352926"/>
                  <a:pt x="606016" y="364369"/>
                  <a:pt x="606016" y="378335"/>
                </a:cubicBezTo>
                <a:lnTo>
                  <a:pt x="606016" y="403383"/>
                </a:lnTo>
                <a:lnTo>
                  <a:pt x="555567" y="403383"/>
                </a:lnTo>
                <a:cubicBezTo>
                  <a:pt x="549972" y="403383"/>
                  <a:pt x="545460" y="407888"/>
                  <a:pt x="545460" y="413474"/>
                </a:cubicBezTo>
                <a:cubicBezTo>
                  <a:pt x="545460" y="418971"/>
                  <a:pt x="549972" y="423476"/>
                  <a:pt x="555567" y="423476"/>
                </a:cubicBezTo>
                <a:lnTo>
                  <a:pt x="606016" y="423476"/>
                </a:lnTo>
                <a:lnTo>
                  <a:pt x="606016" y="463391"/>
                </a:lnTo>
                <a:cubicBezTo>
                  <a:pt x="606016" y="485916"/>
                  <a:pt x="587696" y="504206"/>
                  <a:pt x="565224" y="504206"/>
                </a:cubicBezTo>
                <a:lnTo>
                  <a:pt x="554755" y="504206"/>
                </a:lnTo>
                <a:cubicBezTo>
                  <a:pt x="549791" y="538355"/>
                  <a:pt x="520371" y="564664"/>
                  <a:pt x="484813" y="564664"/>
                </a:cubicBezTo>
                <a:cubicBezTo>
                  <a:pt x="449345" y="564664"/>
                  <a:pt x="419924" y="538355"/>
                  <a:pt x="414961" y="504206"/>
                </a:cubicBezTo>
                <a:lnTo>
                  <a:pt x="191145" y="504206"/>
                </a:lnTo>
                <a:cubicBezTo>
                  <a:pt x="186182" y="538355"/>
                  <a:pt x="156761" y="564664"/>
                  <a:pt x="121293" y="564664"/>
                </a:cubicBezTo>
                <a:cubicBezTo>
                  <a:pt x="85736" y="564664"/>
                  <a:pt x="56315" y="538355"/>
                  <a:pt x="51351" y="504206"/>
                </a:cubicBezTo>
                <a:lnTo>
                  <a:pt x="35377" y="504206"/>
                </a:lnTo>
                <a:cubicBezTo>
                  <a:pt x="15884" y="504206"/>
                  <a:pt x="90" y="488349"/>
                  <a:pt x="90" y="468977"/>
                </a:cubicBezTo>
                <a:lnTo>
                  <a:pt x="0" y="423476"/>
                </a:lnTo>
                <a:lnTo>
                  <a:pt x="50539" y="423476"/>
                </a:lnTo>
                <a:cubicBezTo>
                  <a:pt x="56134" y="423476"/>
                  <a:pt x="60647" y="418971"/>
                  <a:pt x="60647" y="413474"/>
                </a:cubicBezTo>
                <a:cubicBezTo>
                  <a:pt x="60647" y="407888"/>
                  <a:pt x="56134" y="403383"/>
                  <a:pt x="50539" y="403383"/>
                </a:cubicBezTo>
                <a:lnTo>
                  <a:pt x="0" y="403383"/>
                </a:lnTo>
                <a:lnTo>
                  <a:pt x="0" y="378335"/>
                </a:lnTo>
                <a:cubicBezTo>
                  <a:pt x="0" y="371577"/>
                  <a:pt x="2617" y="365180"/>
                  <a:pt x="7400" y="360405"/>
                </a:cubicBezTo>
                <a:cubicBezTo>
                  <a:pt x="12274" y="355630"/>
                  <a:pt x="18681" y="352926"/>
                  <a:pt x="25540" y="352926"/>
                </a:cubicBezTo>
                <a:cubicBezTo>
                  <a:pt x="37814" y="352926"/>
                  <a:pt x="48824" y="346710"/>
                  <a:pt x="54961" y="336798"/>
                </a:cubicBezTo>
                <a:lnTo>
                  <a:pt x="70303" y="311840"/>
                </a:lnTo>
                <a:cubicBezTo>
                  <a:pt x="30775" y="306614"/>
                  <a:pt x="90" y="272827"/>
                  <a:pt x="90" y="231921"/>
                </a:cubicBezTo>
                <a:lnTo>
                  <a:pt x="90" y="100823"/>
                </a:lnTo>
                <a:cubicBezTo>
                  <a:pt x="90" y="67486"/>
                  <a:pt x="27255" y="40366"/>
                  <a:pt x="60647" y="40366"/>
                </a:cubicBezTo>
                <a:cubicBezTo>
                  <a:pt x="94039" y="40366"/>
                  <a:pt x="121293" y="67486"/>
                  <a:pt x="121293" y="100823"/>
                </a:cubicBezTo>
                <a:cubicBezTo>
                  <a:pt x="121293" y="123078"/>
                  <a:pt x="139343" y="141189"/>
                  <a:pt x="161634" y="141189"/>
                </a:cubicBezTo>
                <a:cubicBezTo>
                  <a:pt x="180406" y="141189"/>
                  <a:pt x="196109" y="128304"/>
                  <a:pt x="200622" y="110915"/>
                </a:cubicBezTo>
                <a:lnTo>
                  <a:pt x="181850" y="110915"/>
                </a:lnTo>
                <a:cubicBezTo>
                  <a:pt x="176255" y="110915"/>
                  <a:pt x="171742" y="106410"/>
                  <a:pt x="171742" y="100823"/>
                </a:cubicBezTo>
                <a:lnTo>
                  <a:pt x="171742" y="50457"/>
                </a:lnTo>
                <a:cubicBezTo>
                  <a:pt x="171742" y="44871"/>
                  <a:pt x="176255" y="40366"/>
                  <a:pt x="181850" y="40366"/>
                </a:cubicBezTo>
                <a:lnTo>
                  <a:pt x="181850" y="10092"/>
                </a:lnTo>
                <a:cubicBezTo>
                  <a:pt x="181850" y="4505"/>
                  <a:pt x="186362" y="0"/>
                  <a:pt x="191958" y="0"/>
                </a:cubicBezTo>
                <a:close/>
              </a:path>
            </a:pathLst>
          </a:cu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p>
        </p:txBody>
      </p:sp>
      <p:sp>
        <p:nvSpPr>
          <p:cNvPr id="9" name="ïślîḓê"/>
          <p:cNvSpPr/>
          <p:nvPr/>
        </p:nvSpPr>
        <p:spPr bwMode="auto">
          <a:xfrm>
            <a:off x="6008688" y="2573788"/>
            <a:ext cx="352425" cy="400050"/>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44" h="6062">
                <a:moveTo>
                  <a:pt x="2976" y="1855"/>
                </a:moveTo>
                <a:cubicBezTo>
                  <a:pt x="2574" y="614"/>
                  <a:pt x="3142" y="0"/>
                  <a:pt x="3142" y="0"/>
                </a:cubicBezTo>
                <a:cubicBezTo>
                  <a:pt x="3142" y="0"/>
                  <a:pt x="1278" y="896"/>
                  <a:pt x="726" y="3310"/>
                </a:cubicBezTo>
                <a:cubicBezTo>
                  <a:pt x="493" y="2976"/>
                  <a:pt x="291" y="2793"/>
                  <a:pt x="314" y="2853"/>
                </a:cubicBezTo>
                <a:cubicBezTo>
                  <a:pt x="563" y="3499"/>
                  <a:pt x="0" y="3788"/>
                  <a:pt x="7" y="4468"/>
                </a:cubicBezTo>
                <a:cubicBezTo>
                  <a:pt x="15" y="5149"/>
                  <a:pt x="1189" y="5928"/>
                  <a:pt x="1189" y="5928"/>
                </a:cubicBezTo>
                <a:cubicBezTo>
                  <a:pt x="1189" y="5927"/>
                  <a:pt x="1190" y="5927"/>
                  <a:pt x="1190" y="5927"/>
                </a:cubicBezTo>
                <a:cubicBezTo>
                  <a:pt x="1236" y="5961"/>
                  <a:pt x="1285" y="5993"/>
                  <a:pt x="1336" y="6024"/>
                </a:cubicBezTo>
                <a:cubicBezTo>
                  <a:pt x="1292" y="5972"/>
                  <a:pt x="1251" y="5918"/>
                  <a:pt x="1213" y="5864"/>
                </a:cubicBezTo>
                <a:cubicBezTo>
                  <a:pt x="1086" y="5682"/>
                  <a:pt x="996" y="5491"/>
                  <a:pt x="994" y="5306"/>
                </a:cubicBezTo>
                <a:cubicBezTo>
                  <a:pt x="990" y="4941"/>
                  <a:pt x="1150" y="4689"/>
                  <a:pt x="1261" y="4434"/>
                </a:cubicBezTo>
                <a:cubicBezTo>
                  <a:pt x="1357" y="4213"/>
                  <a:pt x="1417" y="3990"/>
                  <a:pt x="1301" y="3690"/>
                </a:cubicBezTo>
                <a:cubicBezTo>
                  <a:pt x="1283" y="3643"/>
                  <a:pt x="1405" y="3747"/>
                  <a:pt x="1572" y="3957"/>
                </a:cubicBezTo>
                <a:cubicBezTo>
                  <a:pt x="1896" y="3077"/>
                  <a:pt x="2216" y="2314"/>
                  <a:pt x="2216" y="2314"/>
                </a:cubicBezTo>
                <a:cubicBezTo>
                  <a:pt x="2216" y="2314"/>
                  <a:pt x="2225" y="3512"/>
                  <a:pt x="2631" y="4281"/>
                </a:cubicBezTo>
                <a:cubicBezTo>
                  <a:pt x="3012" y="5002"/>
                  <a:pt x="2989" y="5372"/>
                  <a:pt x="2989" y="5372"/>
                </a:cubicBezTo>
                <a:cubicBezTo>
                  <a:pt x="3683" y="4709"/>
                  <a:pt x="3915" y="3655"/>
                  <a:pt x="3915" y="3655"/>
                </a:cubicBezTo>
                <a:cubicBezTo>
                  <a:pt x="4167" y="3877"/>
                  <a:pt x="4312" y="4160"/>
                  <a:pt x="4394" y="4444"/>
                </a:cubicBezTo>
                <a:cubicBezTo>
                  <a:pt x="4566" y="5041"/>
                  <a:pt x="4211" y="5642"/>
                  <a:pt x="4203" y="5700"/>
                </a:cubicBezTo>
                <a:cubicBezTo>
                  <a:pt x="4199" y="5724"/>
                  <a:pt x="4193" y="5747"/>
                  <a:pt x="4188" y="5770"/>
                </a:cubicBezTo>
                <a:cubicBezTo>
                  <a:pt x="4164" y="5879"/>
                  <a:pt x="4120" y="5976"/>
                  <a:pt x="4060" y="6062"/>
                </a:cubicBezTo>
                <a:cubicBezTo>
                  <a:pt x="4125" y="6021"/>
                  <a:pt x="4187" y="5975"/>
                  <a:pt x="4246" y="5927"/>
                </a:cubicBezTo>
                <a:cubicBezTo>
                  <a:pt x="4246" y="5927"/>
                  <a:pt x="4247" y="5927"/>
                  <a:pt x="4247" y="5928"/>
                </a:cubicBezTo>
                <a:cubicBezTo>
                  <a:pt x="4247" y="5928"/>
                  <a:pt x="5329" y="5149"/>
                  <a:pt x="5337" y="4468"/>
                </a:cubicBezTo>
                <a:cubicBezTo>
                  <a:pt x="5344" y="3788"/>
                  <a:pt x="4781" y="3498"/>
                  <a:pt x="5030" y="2853"/>
                </a:cubicBezTo>
                <a:cubicBezTo>
                  <a:pt x="5052" y="2797"/>
                  <a:pt x="4887" y="2952"/>
                  <a:pt x="4689" y="3246"/>
                </a:cubicBezTo>
                <a:cubicBezTo>
                  <a:pt x="4492" y="2640"/>
                  <a:pt x="4366" y="2150"/>
                  <a:pt x="3709" y="1570"/>
                </a:cubicBezTo>
                <a:cubicBezTo>
                  <a:pt x="3709" y="1570"/>
                  <a:pt x="3831" y="2888"/>
                  <a:pt x="3132" y="3843"/>
                </a:cubicBezTo>
                <a:cubicBezTo>
                  <a:pt x="3132" y="3843"/>
                  <a:pt x="3378" y="3097"/>
                  <a:pt x="2976" y="1855"/>
                </a:cubicBezTo>
                <a:close/>
              </a:path>
            </a:pathLst>
          </a:cu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p>
        </p:txBody>
      </p:sp>
      <p:sp>
        <p:nvSpPr>
          <p:cNvPr id="10" name="iṩ1iḓe"/>
          <p:cNvSpPr/>
          <p:nvPr/>
        </p:nvSpPr>
        <p:spPr bwMode="auto">
          <a:xfrm>
            <a:off x="7381875" y="2589663"/>
            <a:ext cx="400050" cy="3683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376092"/>
          </a:solidFill>
          <a:ln>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fontAlgn="auto">
              <a:spcBef>
                <a:spcPts val="0"/>
              </a:spcBef>
              <a:spcAft>
                <a:spcPts val="0"/>
              </a:spcAft>
              <a:defRPr/>
            </a:pPr>
            <a:endParaRPr lang="zh-CN" altLang="en-US"/>
          </a:p>
        </p:txBody>
      </p:sp>
      <p:cxnSp>
        <p:nvCxnSpPr>
          <p:cNvPr id="14" name="直接连接符 13"/>
          <p:cNvCxnSpPr/>
          <p:nvPr/>
        </p:nvCxnSpPr>
        <p:spPr>
          <a:xfrm>
            <a:off x="5400675" y="3172275"/>
            <a:ext cx="0" cy="6731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856413" y="3172275"/>
            <a:ext cx="0" cy="6731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iṣľîḓe"/>
          <p:cNvSpPr/>
          <p:nvPr/>
        </p:nvSpPr>
        <p:spPr>
          <a:xfrm rot="15039">
            <a:off x="660097" y="1418168"/>
            <a:ext cx="2711079" cy="2711079"/>
          </a:xfrm>
          <a:prstGeom prst="ellipse">
            <a:avLst/>
          </a:prstGeom>
          <a:blipFill>
            <a:blip r:embed="rId1" cstate="print"/>
            <a:stretch>
              <a:fillRect l="-25079" r="-249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normAutofit/>
          </a:bodyPr>
          <a:lstStyle/>
          <a:p>
            <a:pPr algn="ctr" fontAlgn="auto">
              <a:spcBef>
                <a:spcPts val="0"/>
              </a:spcBef>
              <a:spcAft>
                <a:spcPts val="0"/>
              </a:spcAft>
              <a:defRPr/>
            </a:pPr>
            <a:endParaRPr lang="zh-CN" altLang="en-US" dirty="0"/>
          </a:p>
        </p:txBody>
      </p:sp>
      <p:sp>
        <p:nvSpPr>
          <p:cNvPr id="14359" name="文本框 19"/>
          <p:cNvSpPr txBox="1">
            <a:spLocks noChangeArrowheads="1"/>
          </p:cNvSpPr>
          <p:nvPr/>
        </p:nvSpPr>
        <p:spPr bwMode="auto">
          <a:xfrm>
            <a:off x="3623407" y="387800"/>
            <a:ext cx="2288559"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化学学习的基本领域</a:t>
            </a:r>
            <a:endParaRPr lang="zh-CN" altLang="en-US" dirty="0"/>
          </a:p>
        </p:txBody>
      </p:sp>
      <p:sp>
        <p:nvSpPr>
          <p:cNvPr id="22" name="iṩļïḓè"/>
          <p:cNvSpPr>
            <a:spLocks noChangeArrowheads="1"/>
          </p:cNvSpPr>
          <p:nvPr/>
        </p:nvSpPr>
        <p:spPr bwMode="auto">
          <a:xfrm>
            <a:off x="5332413" y="1665738"/>
            <a:ext cx="1576387" cy="401637"/>
          </a:xfrm>
          <a:prstGeom prst="roundRect">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p>
            <a:pPr algn="dist" defTabSz="914400"/>
            <a:endParaRPr lang="en-US" altLang="zh-CN" sz="1800" b="1">
              <a:solidFill>
                <a:schemeClr val="bg1"/>
              </a:solidFill>
              <a:ea typeface="等线" panose="02010600030101010101" charset="-122"/>
            </a:endParaRPr>
          </a:p>
        </p:txBody>
      </p:sp>
      <p:sp>
        <p:nvSpPr>
          <p:cNvPr id="23" name="文本框 22"/>
          <p:cNvSpPr txBox="1">
            <a:spLocks noChangeArrowheads="1"/>
          </p:cNvSpPr>
          <p:nvPr/>
        </p:nvSpPr>
        <p:spPr bwMode="auto">
          <a:xfrm>
            <a:off x="3667125" y="3172275"/>
            <a:ext cx="156527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spcBef>
                <a:spcPct val="20000"/>
              </a:spcBef>
              <a:buClr>
                <a:schemeClr val="hlink"/>
              </a:buClr>
            </a:pPr>
            <a:r>
              <a:rPr lang="zh-CN" altLang="en-US" sz="1100">
                <a:solidFill>
                  <a:srgbClr val="376092"/>
                </a:solidFill>
                <a:latin typeface="黑体" panose="02010609060101010101" charset="-122"/>
                <a:ea typeface="黑体" panose="02010609060101010101" charset="-122"/>
              </a:rPr>
              <a:t>可观察现象的宏观世界</a:t>
            </a:r>
            <a:endParaRPr lang="zh-CN" altLang="en-US" sz="1100">
              <a:solidFill>
                <a:srgbClr val="376092"/>
              </a:solidFill>
              <a:latin typeface="黑体" panose="02010609060101010101" charset="-122"/>
              <a:ea typeface="黑体" panose="02010609060101010101" charset="-122"/>
            </a:endParaRPr>
          </a:p>
        </p:txBody>
      </p:sp>
      <p:sp>
        <p:nvSpPr>
          <p:cNvPr id="24" name="文本框 23"/>
          <p:cNvSpPr txBox="1">
            <a:spLocks noChangeArrowheads="1"/>
          </p:cNvSpPr>
          <p:nvPr/>
        </p:nvSpPr>
        <p:spPr bwMode="auto">
          <a:xfrm>
            <a:off x="5548313" y="3172275"/>
            <a:ext cx="1268412"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spcBef>
                <a:spcPct val="20000"/>
              </a:spcBef>
              <a:buClr>
                <a:schemeClr val="hlink"/>
              </a:buClr>
            </a:pPr>
            <a:r>
              <a:rPr lang="zh-CN" altLang="en-US" sz="1100">
                <a:solidFill>
                  <a:srgbClr val="376092"/>
                </a:solidFill>
                <a:latin typeface="黑体" panose="02010609060101010101" charset="-122"/>
                <a:ea typeface="黑体" panose="02010609060101010101" charset="-122"/>
              </a:rPr>
              <a:t>分子、原子、离子等微粒构成的微观世界</a:t>
            </a:r>
            <a:endParaRPr lang="zh-CN" altLang="en-US" sz="1100">
              <a:solidFill>
                <a:srgbClr val="376092"/>
              </a:solidFill>
              <a:latin typeface="黑体" panose="02010609060101010101" charset="-122"/>
              <a:ea typeface="黑体" panose="02010609060101010101" charset="-122"/>
            </a:endParaRPr>
          </a:p>
        </p:txBody>
      </p:sp>
      <p:sp>
        <p:nvSpPr>
          <p:cNvPr id="26" name="文本框 25"/>
          <p:cNvSpPr txBox="1">
            <a:spLocks noChangeArrowheads="1"/>
          </p:cNvSpPr>
          <p:nvPr/>
        </p:nvSpPr>
        <p:spPr bwMode="auto">
          <a:xfrm>
            <a:off x="7021513" y="3172275"/>
            <a:ext cx="1485900"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spcBef>
                <a:spcPct val="20000"/>
              </a:spcBef>
              <a:buClr>
                <a:schemeClr val="hlink"/>
              </a:buClr>
            </a:pPr>
            <a:r>
              <a:rPr lang="zh-CN" altLang="en-US" sz="1100">
                <a:solidFill>
                  <a:srgbClr val="376092"/>
                </a:solidFill>
                <a:latin typeface="黑体" panose="02010609060101010101" charset="-122"/>
                <a:ea typeface="黑体" panose="02010609060101010101" charset="-122"/>
              </a:rPr>
              <a:t>化学式、化学方程式和元素符号构成的符号与数学世界</a:t>
            </a:r>
            <a:endParaRPr lang="zh-CN" altLang="en-US" sz="1100">
              <a:solidFill>
                <a:srgbClr val="376092"/>
              </a:solidFill>
              <a:latin typeface="黑体" panose="02010609060101010101" charset="-122"/>
              <a:ea typeface="黑体" panose="02010609060101010101" charset="-122"/>
            </a:endParaRPr>
          </a:p>
        </p:txBody>
      </p:sp>
      <p:sp>
        <p:nvSpPr>
          <p:cNvPr id="25" name="矩形 24"/>
          <p:cNvSpPr/>
          <p:nvPr/>
        </p:nvSpPr>
        <p:spPr>
          <a:xfrm>
            <a:off x="6126163" y="4145413"/>
            <a:ext cx="2686050" cy="305435"/>
          </a:xfrm>
          <a:prstGeom prst="rect">
            <a:avLst/>
          </a:prstGeom>
        </p:spPr>
        <p:txBody>
          <a:bodyPr wrap="none" lIns="91438" tIns="45719" rIns="91438" bIns="45719">
            <a:spAutoFit/>
          </a:bodyPr>
          <a:lstStyle/>
          <a:p>
            <a:pPr algn="just" fontAlgn="auto">
              <a:spcBef>
                <a:spcPct val="20000"/>
              </a:spcBef>
              <a:spcAft>
                <a:spcPts val="0"/>
              </a:spcAft>
              <a:buClr>
                <a:schemeClr val="hlink"/>
              </a:buClr>
              <a:defRPr/>
            </a:pPr>
            <a:r>
              <a:rPr lang="en-US" altLang="zh-CN" b="1" dirty="0">
                <a:solidFill>
                  <a:srgbClr val="376092"/>
                </a:solidFill>
                <a:effectLst>
                  <a:outerShdw blurRad="38100" dist="38100" dir="2700000" algn="tl">
                    <a:srgbClr val="C0C0C0"/>
                  </a:outerShdw>
                </a:effectLst>
                <a:latin typeface="+mn-ea"/>
                <a:ea typeface="+mn-ea"/>
              </a:rPr>
              <a:t>——</a:t>
            </a:r>
            <a:r>
              <a:rPr lang="en-US" altLang="zh-CN" b="1" dirty="0">
                <a:solidFill>
                  <a:srgbClr val="376092"/>
                </a:solidFill>
                <a:effectLst>
                  <a:outerShdw blurRad="38100" dist="38100" dir="2700000" algn="tl">
                    <a:srgbClr val="C0C0C0"/>
                  </a:outerShdw>
                </a:effectLst>
                <a:latin typeface="楷体_GB2312" pitchFamily="49" charset="-122"/>
                <a:ea typeface="楷体_GB2312" pitchFamily="49" charset="-122"/>
              </a:rPr>
              <a:t>《</a:t>
            </a:r>
            <a:r>
              <a:rPr lang="zh-CN" altLang="en-US" b="1" dirty="0">
                <a:solidFill>
                  <a:srgbClr val="376092"/>
                </a:solidFill>
                <a:effectLst>
                  <a:outerShdw blurRad="38100" dist="38100" dir="2700000" algn="tl">
                    <a:srgbClr val="C0C0C0"/>
                  </a:outerShdw>
                </a:effectLst>
                <a:latin typeface="楷体_GB2312" pitchFamily="49" charset="-122"/>
                <a:ea typeface="楷体_GB2312" pitchFamily="49" charset="-122"/>
              </a:rPr>
              <a:t>美国国家科学教育标准</a:t>
            </a:r>
            <a:r>
              <a:rPr lang="en-US" altLang="zh-CN" b="1" dirty="0">
                <a:solidFill>
                  <a:srgbClr val="376092"/>
                </a:solidFill>
                <a:effectLst>
                  <a:outerShdw blurRad="38100" dist="38100" dir="2700000" algn="tl">
                    <a:srgbClr val="C0C0C0"/>
                  </a:outerShdw>
                </a:effectLst>
                <a:latin typeface="楷体_GB2312" pitchFamily="49" charset="-122"/>
                <a:ea typeface="楷体_GB2312" pitchFamily="49" charset="-122"/>
              </a:rPr>
              <a:t>》</a:t>
            </a:r>
            <a:endParaRPr lang="en-US" altLang="zh-CN" b="1" dirty="0">
              <a:solidFill>
                <a:srgbClr val="376092"/>
              </a:solidFill>
              <a:effectLst>
                <a:outerShdw blurRad="38100" dist="38100" dir="2700000" algn="tl">
                  <a:srgbClr val="C0C0C0"/>
                </a:outerShdw>
              </a:effectLst>
              <a:latin typeface="楷体_GB2312" pitchFamily="49" charset="-122"/>
              <a:ea typeface="楷体_GB2312" pitchFamily="49" charset="-122"/>
            </a:endParaRPr>
          </a:p>
        </p:txBody>
      </p:sp>
    </p:spTree>
    <p:custDataLst>
      <p:tags r:id="rId2"/>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 y="257625"/>
            <a:ext cx="8736013"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2" name="Group 29"/>
          <p:cNvGrpSpPr/>
          <p:nvPr/>
        </p:nvGrpSpPr>
        <p:grpSpPr bwMode="auto">
          <a:xfrm>
            <a:off x="1096963" y="1099000"/>
            <a:ext cx="6943725" cy="3089275"/>
            <a:chOff x="509" y="1153"/>
            <a:chExt cx="4374" cy="2595"/>
          </a:xfrm>
        </p:grpSpPr>
        <p:grpSp>
          <p:nvGrpSpPr>
            <p:cNvPr id="15373" name="Group 12"/>
            <p:cNvGrpSpPr/>
            <p:nvPr/>
          </p:nvGrpSpPr>
          <p:grpSpPr bwMode="auto">
            <a:xfrm>
              <a:off x="1066" y="1153"/>
              <a:ext cx="3817" cy="1367"/>
              <a:chOff x="1066" y="1153"/>
              <a:chExt cx="3817" cy="1367"/>
            </a:xfrm>
          </p:grpSpPr>
          <p:sp>
            <p:nvSpPr>
              <p:cNvPr id="15389" name="Text Box 4"/>
              <p:cNvSpPr txBox="1">
                <a:spLocks noChangeArrowheads="1"/>
              </p:cNvSpPr>
              <p:nvPr/>
            </p:nvSpPr>
            <p:spPr bwMode="auto">
              <a:xfrm>
                <a:off x="1779" y="1153"/>
                <a:ext cx="2113" cy="438"/>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pPr>
                <a:r>
                  <a:rPr lang="zh-CN" altLang="en-US" sz="2800" b="1">
                    <a:solidFill>
                      <a:schemeClr val="tx2"/>
                    </a:solidFill>
                    <a:latin typeface="Arial" panose="020B0604020202020204" pitchFamily="34" charset="0"/>
                    <a:ea typeface="黑体" panose="02010609060101010101" charset="-122"/>
                  </a:rPr>
                  <a:t>化学基本观念体系</a:t>
                </a:r>
                <a:endParaRPr lang="zh-CN" altLang="en-US" sz="2800" b="1">
                  <a:solidFill>
                    <a:schemeClr val="tx2"/>
                  </a:solidFill>
                  <a:latin typeface="Arial" panose="020B0604020202020204" pitchFamily="34" charset="0"/>
                  <a:ea typeface="黑体" panose="02010609060101010101" charset="-122"/>
                </a:endParaRPr>
              </a:p>
            </p:txBody>
          </p:sp>
          <p:sp>
            <p:nvSpPr>
              <p:cNvPr id="15390" name="Line 8"/>
              <p:cNvSpPr>
                <a:spLocks noChangeShapeType="1"/>
              </p:cNvSpPr>
              <p:nvPr/>
            </p:nvSpPr>
            <p:spPr bwMode="auto">
              <a:xfrm>
                <a:off x="1066" y="1661"/>
                <a:ext cx="3356" cy="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91" name="Line 9"/>
              <p:cNvSpPr>
                <a:spLocks noChangeShapeType="1"/>
              </p:cNvSpPr>
              <p:nvPr/>
            </p:nvSpPr>
            <p:spPr bwMode="auto">
              <a:xfrm>
                <a:off x="1066" y="1661"/>
                <a:ext cx="0" cy="272"/>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92" name="Line 11"/>
              <p:cNvSpPr>
                <a:spLocks noChangeShapeType="1"/>
              </p:cNvSpPr>
              <p:nvPr/>
            </p:nvSpPr>
            <p:spPr bwMode="auto">
              <a:xfrm flipH="1">
                <a:off x="4422" y="1661"/>
                <a:ext cx="0" cy="272"/>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93" name="Text Box 6"/>
              <p:cNvSpPr txBox="1">
                <a:spLocks noChangeArrowheads="1"/>
              </p:cNvSpPr>
              <p:nvPr/>
            </p:nvSpPr>
            <p:spPr bwMode="auto">
              <a:xfrm>
                <a:off x="3974" y="1920"/>
                <a:ext cx="909" cy="600"/>
              </a:xfrm>
              <a:prstGeom prst="rect">
                <a:avLst/>
              </a:prstGeom>
              <a:solidFill>
                <a:schemeClr val="bg1"/>
              </a:solidFill>
              <a:ln w="19050">
                <a:solidFill>
                  <a:schemeClr val="tx1"/>
                </a:solidFill>
                <a:miter lim="800000"/>
              </a:ln>
            </p:spPr>
            <p:txBody>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tx2"/>
                    </a:solidFill>
                    <a:latin typeface="Arial" panose="020B0604020202020204" pitchFamily="34" charset="0"/>
                    <a:ea typeface="黑体" panose="02010609060101010101" charset="-122"/>
                  </a:rPr>
                  <a:t>情意类的</a:t>
                </a:r>
                <a:endParaRPr lang="zh-CN" altLang="en-US" sz="2000" b="1">
                  <a:solidFill>
                    <a:schemeClr val="tx2"/>
                  </a:solidFill>
                  <a:latin typeface="Arial" panose="020B0604020202020204" pitchFamily="34" charset="0"/>
                  <a:ea typeface="黑体" panose="02010609060101010101" charset="-122"/>
                </a:endParaRPr>
              </a:p>
              <a:p>
                <a:pPr algn="ctr" eaLnBrk="1" hangingPunct="1"/>
                <a:r>
                  <a:rPr lang="zh-CN" altLang="en-US" sz="2000" b="1">
                    <a:solidFill>
                      <a:schemeClr val="tx2"/>
                    </a:solidFill>
                    <a:latin typeface="Arial" panose="020B0604020202020204" pitchFamily="34" charset="0"/>
                    <a:ea typeface="黑体" panose="02010609060101010101" charset="-122"/>
                  </a:rPr>
                  <a:t>基本观念</a:t>
                </a:r>
                <a:endParaRPr lang="zh-CN" altLang="en-US" sz="2000" b="1">
                  <a:solidFill>
                    <a:schemeClr val="tx2"/>
                  </a:solidFill>
                  <a:latin typeface="Arial" panose="020B0604020202020204" pitchFamily="34" charset="0"/>
                  <a:ea typeface="黑体" panose="02010609060101010101" charset="-122"/>
                </a:endParaRPr>
              </a:p>
            </p:txBody>
          </p:sp>
          <p:sp>
            <p:nvSpPr>
              <p:cNvPr id="15394" name="Text Box 6"/>
              <p:cNvSpPr txBox="1">
                <a:spLocks noChangeArrowheads="1"/>
              </p:cNvSpPr>
              <p:nvPr/>
            </p:nvSpPr>
            <p:spPr bwMode="auto">
              <a:xfrm>
                <a:off x="2374" y="1915"/>
                <a:ext cx="909" cy="600"/>
              </a:xfrm>
              <a:prstGeom prst="rect">
                <a:avLst/>
              </a:prstGeom>
              <a:solidFill>
                <a:schemeClr val="bg1"/>
              </a:solidFill>
              <a:ln w="19050">
                <a:solidFill>
                  <a:schemeClr val="tx1"/>
                </a:solidFill>
                <a:miter lim="800000"/>
              </a:ln>
            </p:spPr>
            <p:txBody>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tx2"/>
                    </a:solidFill>
                    <a:latin typeface="Arial" panose="020B0604020202020204" pitchFamily="34" charset="0"/>
                    <a:ea typeface="黑体" panose="02010609060101010101" charset="-122"/>
                  </a:rPr>
                  <a:t>方法类的</a:t>
                </a:r>
                <a:endParaRPr lang="zh-CN" altLang="en-US" sz="2000" b="1">
                  <a:solidFill>
                    <a:schemeClr val="tx2"/>
                  </a:solidFill>
                  <a:latin typeface="Arial" panose="020B0604020202020204" pitchFamily="34" charset="0"/>
                  <a:ea typeface="黑体" panose="02010609060101010101" charset="-122"/>
                </a:endParaRPr>
              </a:p>
              <a:p>
                <a:pPr algn="ctr" eaLnBrk="1" hangingPunct="1"/>
                <a:r>
                  <a:rPr lang="zh-CN" altLang="en-US" sz="2000" b="1">
                    <a:solidFill>
                      <a:schemeClr val="tx2"/>
                    </a:solidFill>
                    <a:latin typeface="Arial" panose="020B0604020202020204" pitchFamily="34" charset="0"/>
                    <a:ea typeface="黑体" panose="02010609060101010101" charset="-122"/>
                  </a:rPr>
                  <a:t>基本观念</a:t>
                </a:r>
                <a:endParaRPr lang="zh-CN" altLang="en-US" sz="2000" b="1">
                  <a:solidFill>
                    <a:schemeClr val="tx2"/>
                  </a:solidFill>
                  <a:latin typeface="Arial" panose="020B0604020202020204" pitchFamily="34" charset="0"/>
                  <a:ea typeface="黑体" panose="02010609060101010101" charset="-122"/>
                </a:endParaRPr>
              </a:p>
            </p:txBody>
          </p:sp>
        </p:grpSp>
        <p:grpSp>
          <p:nvGrpSpPr>
            <p:cNvPr id="15374" name="Group 28"/>
            <p:cNvGrpSpPr/>
            <p:nvPr/>
          </p:nvGrpSpPr>
          <p:grpSpPr bwMode="auto">
            <a:xfrm>
              <a:off x="509" y="2470"/>
              <a:ext cx="4077" cy="1278"/>
              <a:chOff x="509" y="2470"/>
              <a:chExt cx="4077" cy="1278"/>
            </a:xfrm>
          </p:grpSpPr>
          <p:sp>
            <p:nvSpPr>
              <p:cNvPr id="15375" name="Line 24"/>
              <p:cNvSpPr>
                <a:spLocks noChangeShapeType="1"/>
              </p:cNvSpPr>
              <p:nvPr/>
            </p:nvSpPr>
            <p:spPr bwMode="auto">
              <a:xfrm flipH="1">
                <a:off x="2336" y="2515"/>
                <a:ext cx="391" cy="235"/>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76" name="Rectangle 14"/>
              <p:cNvSpPr>
                <a:spLocks noChangeArrowheads="1"/>
              </p:cNvSpPr>
              <p:nvPr/>
            </p:nvSpPr>
            <p:spPr bwMode="auto">
              <a:xfrm>
                <a:off x="509" y="2750"/>
                <a:ext cx="317" cy="953"/>
              </a:xfrm>
              <a:prstGeom prst="rect">
                <a:avLst/>
              </a:prstGeom>
              <a:solidFill>
                <a:schemeClr val="bg1"/>
              </a:solidFill>
              <a:ln w="9525">
                <a:solidFill>
                  <a:schemeClr val="tx1"/>
                </a:solidFill>
                <a:miter lim="800000"/>
              </a:ln>
            </p:spPr>
            <p:txBody>
              <a:bodyPr wrap="none" anchor="ctr"/>
              <a:lstStyle/>
              <a:p>
                <a:pPr algn="ctr"/>
                <a:r>
                  <a:rPr lang="zh-CN" altLang="en-US" sz="2000" b="1">
                    <a:solidFill>
                      <a:schemeClr val="tx2"/>
                    </a:solidFill>
                    <a:ea typeface="楷体_GB2312"/>
                    <a:cs typeface="楷体_GB2312"/>
                  </a:rPr>
                  <a:t>元</a:t>
                </a:r>
                <a:endParaRPr lang="zh-CN" altLang="en-US" sz="2000" b="1">
                  <a:solidFill>
                    <a:schemeClr val="tx2"/>
                  </a:solidFill>
                  <a:ea typeface="楷体_GB2312"/>
                  <a:cs typeface="楷体_GB2312"/>
                </a:endParaRPr>
              </a:p>
              <a:p>
                <a:pPr algn="ctr"/>
                <a:r>
                  <a:rPr lang="zh-CN" altLang="en-US" sz="2000" b="1">
                    <a:solidFill>
                      <a:schemeClr val="tx2"/>
                    </a:solidFill>
                    <a:ea typeface="楷体_GB2312"/>
                    <a:cs typeface="楷体_GB2312"/>
                  </a:rPr>
                  <a:t>素</a:t>
                </a:r>
                <a:endParaRPr lang="zh-CN" altLang="en-US" sz="2000" b="1">
                  <a:solidFill>
                    <a:schemeClr val="tx2"/>
                  </a:solidFill>
                  <a:ea typeface="楷体_GB2312"/>
                  <a:cs typeface="楷体_GB2312"/>
                </a:endParaRPr>
              </a:p>
              <a:p>
                <a:pPr algn="ctr"/>
                <a:r>
                  <a:rPr lang="zh-CN" altLang="en-US" sz="2000" b="1">
                    <a:solidFill>
                      <a:schemeClr val="tx2"/>
                    </a:solidFill>
                    <a:ea typeface="楷体_GB2312"/>
                    <a:cs typeface="楷体_GB2312"/>
                  </a:rPr>
                  <a:t>观</a:t>
                </a:r>
                <a:endParaRPr lang="zh-CN" altLang="en-US" sz="2000" b="1">
                  <a:solidFill>
                    <a:schemeClr val="tx2"/>
                  </a:solidFill>
                  <a:ea typeface="楷体_GB2312"/>
                  <a:cs typeface="楷体_GB2312"/>
                </a:endParaRPr>
              </a:p>
            </p:txBody>
          </p:sp>
          <p:sp>
            <p:nvSpPr>
              <p:cNvPr id="15377" name="Rectangle 15"/>
              <p:cNvSpPr>
                <a:spLocks noChangeArrowheads="1"/>
              </p:cNvSpPr>
              <p:nvPr/>
            </p:nvSpPr>
            <p:spPr bwMode="auto">
              <a:xfrm>
                <a:off x="923" y="2750"/>
                <a:ext cx="317" cy="953"/>
              </a:xfrm>
              <a:prstGeom prst="rect">
                <a:avLst/>
              </a:prstGeom>
              <a:solidFill>
                <a:schemeClr val="bg1"/>
              </a:solidFill>
              <a:ln w="9525">
                <a:solidFill>
                  <a:schemeClr val="tx1"/>
                </a:solidFill>
                <a:miter lim="800000"/>
              </a:ln>
            </p:spPr>
            <p:txBody>
              <a:bodyPr wrap="none" anchor="ctr"/>
              <a:lstStyle/>
              <a:p>
                <a:pPr algn="ctr"/>
                <a:r>
                  <a:rPr lang="zh-CN" altLang="en-US" sz="2000" b="1">
                    <a:solidFill>
                      <a:schemeClr val="tx2"/>
                    </a:solidFill>
                    <a:ea typeface="楷体_GB2312"/>
                    <a:cs typeface="楷体_GB2312"/>
                  </a:rPr>
                  <a:t>微</a:t>
                </a:r>
                <a:endParaRPr lang="zh-CN" altLang="en-US" sz="2000" b="1">
                  <a:solidFill>
                    <a:schemeClr val="tx2"/>
                  </a:solidFill>
                  <a:ea typeface="楷体_GB2312"/>
                  <a:cs typeface="楷体_GB2312"/>
                </a:endParaRPr>
              </a:p>
              <a:p>
                <a:pPr algn="ctr"/>
                <a:r>
                  <a:rPr lang="zh-CN" altLang="en-US" sz="2000" b="1">
                    <a:solidFill>
                      <a:schemeClr val="tx2"/>
                    </a:solidFill>
                    <a:ea typeface="楷体_GB2312"/>
                    <a:cs typeface="楷体_GB2312"/>
                  </a:rPr>
                  <a:t>粒</a:t>
                </a:r>
                <a:endParaRPr lang="zh-CN" altLang="en-US" sz="2000" b="1">
                  <a:solidFill>
                    <a:schemeClr val="tx2"/>
                  </a:solidFill>
                  <a:ea typeface="楷体_GB2312"/>
                  <a:cs typeface="楷体_GB2312"/>
                </a:endParaRPr>
              </a:p>
              <a:p>
                <a:pPr algn="ctr"/>
                <a:r>
                  <a:rPr lang="zh-CN" altLang="en-US" sz="2000" b="1">
                    <a:solidFill>
                      <a:schemeClr val="tx2"/>
                    </a:solidFill>
                    <a:ea typeface="楷体_GB2312"/>
                    <a:cs typeface="楷体_GB2312"/>
                  </a:rPr>
                  <a:t>观</a:t>
                </a:r>
                <a:endParaRPr lang="zh-CN" altLang="en-US" sz="2000" b="1">
                  <a:solidFill>
                    <a:schemeClr val="tx2"/>
                  </a:solidFill>
                  <a:ea typeface="楷体_GB2312"/>
                  <a:cs typeface="楷体_GB2312"/>
                </a:endParaRPr>
              </a:p>
            </p:txBody>
          </p:sp>
          <p:sp>
            <p:nvSpPr>
              <p:cNvPr id="15378" name="Rectangle 16"/>
              <p:cNvSpPr>
                <a:spLocks noChangeArrowheads="1"/>
              </p:cNvSpPr>
              <p:nvPr/>
            </p:nvSpPr>
            <p:spPr bwMode="auto">
              <a:xfrm>
                <a:off x="1351" y="2750"/>
                <a:ext cx="317" cy="953"/>
              </a:xfrm>
              <a:prstGeom prst="rect">
                <a:avLst/>
              </a:prstGeom>
              <a:solidFill>
                <a:schemeClr val="bg1"/>
              </a:solidFill>
              <a:ln w="9525">
                <a:solidFill>
                  <a:schemeClr val="tx1"/>
                </a:solidFill>
                <a:miter lim="800000"/>
              </a:ln>
            </p:spPr>
            <p:txBody>
              <a:bodyPr wrap="none" anchor="ctr"/>
              <a:lstStyle/>
              <a:p>
                <a:pPr algn="ctr"/>
                <a:r>
                  <a:rPr lang="zh-CN" altLang="en-US" sz="2000" b="1">
                    <a:solidFill>
                      <a:schemeClr val="tx2"/>
                    </a:solidFill>
                    <a:ea typeface="楷体_GB2312"/>
                    <a:cs typeface="楷体_GB2312"/>
                  </a:rPr>
                  <a:t>变</a:t>
                </a:r>
                <a:endParaRPr lang="zh-CN" altLang="en-US" sz="2000" b="1">
                  <a:solidFill>
                    <a:schemeClr val="tx2"/>
                  </a:solidFill>
                  <a:ea typeface="楷体_GB2312"/>
                  <a:cs typeface="楷体_GB2312"/>
                </a:endParaRPr>
              </a:p>
              <a:p>
                <a:pPr algn="ctr"/>
                <a:r>
                  <a:rPr lang="zh-CN" altLang="en-US" sz="2000" b="1">
                    <a:solidFill>
                      <a:schemeClr val="tx2"/>
                    </a:solidFill>
                    <a:ea typeface="楷体_GB2312"/>
                    <a:cs typeface="楷体_GB2312"/>
                  </a:rPr>
                  <a:t>化</a:t>
                </a:r>
                <a:endParaRPr lang="zh-CN" altLang="en-US" sz="2000" b="1">
                  <a:solidFill>
                    <a:schemeClr val="tx2"/>
                  </a:solidFill>
                  <a:ea typeface="楷体_GB2312"/>
                  <a:cs typeface="楷体_GB2312"/>
                </a:endParaRPr>
              </a:p>
              <a:p>
                <a:pPr algn="ctr"/>
                <a:r>
                  <a:rPr lang="zh-CN" altLang="en-US" sz="2000" b="1">
                    <a:solidFill>
                      <a:schemeClr val="tx2"/>
                    </a:solidFill>
                    <a:ea typeface="楷体_GB2312"/>
                    <a:cs typeface="楷体_GB2312"/>
                  </a:rPr>
                  <a:t>观</a:t>
                </a:r>
                <a:endParaRPr lang="zh-CN" altLang="en-US" sz="2000" b="1">
                  <a:solidFill>
                    <a:schemeClr val="tx2"/>
                  </a:solidFill>
                  <a:ea typeface="楷体_GB2312"/>
                  <a:cs typeface="楷体_GB2312"/>
                </a:endParaRPr>
              </a:p>
            </p:txBody>
          </p:sp>
          <p:sp>
            <p:nvSpPr>
              <p:cNvPr id="2" name="Rectangle 20"/>
              <p:cNvSpPr>
                <a:spLocks noChangeArrowheads="1"/>
              </p:cNvSpPr>
              <p:nvPr/>
            </p:nvSpPr>
            <p:spPr bwMode="auto">
              <a:xfrm>
                <a:off x="4269" y="2796"/>
                <a:ext cx="317" cy="952"/>
              </a:xfrm>
              <a:prstGeom prst="rect">
                <a:avLst/>
              </a:prstGeom>
              <a:solidFill>
                <a:schemeClr val="bg1"/>
              </a:solidFill>
              <a:ln w="9525">
                <a:solidFill>
                  <a:schemeClr val="tx1"/>
                </a:solidFill>
                <a:miter lim="800000"/>
              </a:ln>
            </p:spPr>
            <p:txBody>
              <a:bodyPr wrap="none" anchor="ctr"/>
              <a:lstStyle/>
              <a:p>
                <a:pPr algn="ctr" fontAlgn="auto">
                  <a:lnSpc>
                    <a:spcPts val="1500"/>
                  </a:lnSpc>
                  <a:spcBef>
                    <a:spcPts val="0"/>
                  </a:spcBef>
                  <a:spcAft>
                    <a:spcPts val="0"/>
                  </a:spcAft>
                  <a:defRPr/>
                </a:pPr>
                <a:r>
                  <a:rPr lang="zh-CN" altLang="en-US" sz="1600" b="1" kern="1000" spc="-70" dirty="0">
                    <a:solidFill>
                      <a:schemeClr val="tx2"/>
                    </a:solidFill>
                    <a:latin typeface="+mn-lt"/>
                    <a:ea typeface="楷体_GB2312"/>
                    <a:cs typeface="楷体_GB2312"/>
                  </a:rPr>
                  <a:t>化</a:t>
                </a:r>
                <a:endParaRPr lang="zh-CN" altLang="en-US" sz="1600" b="1" kern="1000" spc="-70" dirty="0">
                  <a:solidFill>
                    <a:schemeClr val="tx2"/>
                  </a:solidFill>
                  <a:latin typeface="+mn-lt"/>
                  <a:ea typeface="楷体_GB2312"/>
                  <a:cs typeface="楷体_GB2312"/>
                </a:endParaRPr>
              </a:p>
              <a:p>
                <a:pPr algn="ctr" fontAlgn="auto">
                  <a:lnSpc>
                    <a:spcPts val="1500"/>
                  </a:lnSpc>
                  <a:spcBef>
                    <a:spcPts val="0"/>
                  </a:spcBef>
                  <a:spcAft>
                    <a:spcPts val="0"/>
                  </a:spcAft>
                  <a:defRPr/>
                </a:pPr>
                <a:r>
                  <a:rPr lang="zh-CN" altLang="en-US" sz="1600" b="1" kern="1000" spc="-70" dirty="0">
                    <a:solidFill>
                      <a:schemeClr val="tx2"/>
                    </a:solidFill>
                    <a:latin typeface="+mn-lt"/>
                    <a:ea typeface="楷体_GB2312"/>
                    <a:cs typeface="楷体_GB2312"/>
                  </a:rPr>
                  <a:t>学</a:t>
                </a:r>
                <a:endParaRPr lang="zh-CN" altLang="en-US" sz="1600" b="1" kern="1000" spc="-70" dirty="0">
                  <a:solidFill>
                    <a:schemeClr val="tx2"/>
                  </a:solidFill>
                  <a:latin typeface="+mn-lt"/>
                  <a:ea typeface="楷体_GB2312"/>
                  <a:cs typeface="楷体_GB2312"/>
                </a:endParaRPr>
              </a:p>
              <a:p>
                <a:pPr algn="ctr" fontAlgn="auto">
                  <a:lnSpc>
                    <a:spcPts val="1500"/>
                  </a:lnSpc>
                  <a:spcBef>
                    <a:spcPts val="0"/>
                  </a:spcBef>
                  <a:spcAft>
                    <a:spcPts val="0"/>
                  </a:spcAft>
                  <a:defRPr/>
                </a:pPr>
                <a:r>
                  <a:rPr lang="zh-CN" altLang="en-US" sz="1600" b="1" kern="1000" spc="-70" dirty="0">
                    <a:solidFill>
                      <a:schemeClr val="tx2"/>
                    </a:solidFill>
                    <a:latin typeface="+mn-lt"/>
                    <a:ea typeface="楷体_GB2312"/>
                    <a:cs typeface="楷体_GB2312"/>
                  </a:rPr>
                  <a:t>价</a:t>
                </a:r>
                <a:endParaRPr lang="zh-CN" altLang="en-US" sz="1600" b="1" kern="1000" spc="-70" dirty="0">
                  <a:solidFill>
                    <a:schemeClr val="tx2"/>
                  </a:solidFill>
                  <a:latin typeface="+mn-lt"/>
                  <a:ea typeface="楷体_GB2312"/>
                  <a:cs typeface="楷体_GB2312"/>
                </a:endParaRPr>
              </a:p>
              <a:p>
                <a:pPr algn="ctr" fontAlgn="auto">
                  <a:lnSpc>
                    <a:spcPts val="1500"/>
                  </a:lnSpc>
                  <a:spcBef>
                    <a:spcPts val="0"/>
                  </a:spcBef>
                  <a:spcAft>
                    <a:spcPts val="0"/>
                  </a:spcAft>
                  <a:defRPr/>
                </a:pPr>
                <a:r>
                  <a:rPr lang="zh-CN" altLang="en-US" sz="1600" b="1" kern="1000" spc="-70" dirty="0">
                    <a:solidFill>
                      <a:schemeClr val="tx2"/>
                    </a:solidFill>
                    <a:latin typeface="+mn-lt"/>
                    <a:ea typeface="楷体_GB2312"/>
                    <a:cs typeface="楷体_GB2312"/>
                  </a:rPr>
                  <a:t>值</a:t>
                </a:r>
                <a:endParaRPr lang="zh-CN" altLang="en-US" sz="1600" b="1" kern="1000" spc="-70" dirty="0">
                  <a:solidFill>
                    <a:schemeClr val="tx2"/>
                  </a:solidFill>
                  <a:latin typeface="+mn-lt"/>
                  <a:ea typeface="楷体_GB2312"/>
                  <a:cs typeface="楷体_GB2312"/>
                </a:endParaRPr>
              </a:p>
              <a:p>
                <a:pPr algn="ctr" fontAlgn="auto">
                  <a:lnSpc>
                    <a:spcPts val="1500"/>
                  </a:lnSpc>
                  <a:spcBef>
                    <a:spcPts val="0"/>
                  </a:spcBef>
                  <a:spcAft>
                    <a:spcPts val="0"/>
                  </a:spcAft>
                  <a:defRPr/>
                </a:pPr>
                <a:r>
                  <a:rPr lang="zh-CN" altLang="en-US" sz="1600" b="1" kern="1000" spc="-70" dirty="0">
                    <a:solidFill>
                      <a:schemeClr val="tx2"/>
                    </a:solidFill>
                    <a:latin typeface="+mn-lt"/>
                    <a:ea typeface="楷体_GB2312"/>
                    <a:cs typeface="楷体_GB2312"/>
                  </a:rPr>
                  <a:t>观</a:t>
                </a:r>
                <a:endParaRPr lang="zh-CN" altLang="en-US" sz="1600" b="1" kern="1000" spc="-70" dirty="0">
                  <a:solidFill>
                    <a:schemeClr val="tx2"/>
                  </a:solidFill>
                  <a:latin typeface="+mn-lt"/>
                  <a:ea typeface="楷体_GB2312"/>
                  <a:cs typeface="楷体_GB2312"/>
                </a:endParaRPr>
              </a:p>
            </p:txBody>
          </p:sp>
          <p:sp>
            <p:nvSpPr>
              <p:cNvPr id="15380" name="Line 22"/>
              <p:cNvSpPr>
                <a:spLocks noChangeShapeType="1"/>
              </p:cNvSpPr>
              <p:nvPr/>
            </p:nvSpPr>
            <p:spPr bwMode="auto">
              <a:xfrm>
                <a:off x="1075" y="2523"/>
                <a:ext cx="0" cy="227"/>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81" name="Line 23"/>
              <p:cNvSpPr>
                <a:spLocks noChangeShapeType="1"/>
              </p:cNvSpPr>
              <p:nvPr/>
            </p:nvSpPr>
            <p:spPr bwMode="auto">
              <a:xfrm>
                <a:off x="1158" y="2523"/>
                <a:ext cx="363" cy="227"/>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82" name="Line 27"/>
              <p:cNvSpPr>
                <a:spLocks noChangeShapeType="1"/>
              </p:cNvSpPr>
              <p:nvPr/>
            </p:nvSpPr>
            <p:spPr bwMode="auto">
              <a:xfrm>
                <a:off x="4429" y="2510"/>
                <a:ext cx="0" cy="272"/>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83" name="Line 27"/>
              <p:cNvSpPr>
                <a:spLocks noChangeShapeType="1"/>
              </p:cNvSpPr>
              <p:nvPr/>
            </p:nvSpPr>
            <p:spPr bwMode="auto">
              <a:xfrm>
                <a:off x="2832" y="2513"/>
                <a:ext cx="0" cy="272"/>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84" name="Line 24"/>
              <p:cNvSpPr>
                <a:spLocks noChangeShapeType="1"/>
              </p:cNvSpPr>
              <p:nvPr/>
            </p:nvSpPr>
            <p:spPr bwMode="auto">
              <a:xfrm flipH="1">
                <a:off x="658" y="2470"/>
                <a:ext cx="453" cy="272"/>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385" name="Rectangle 14"/>
              <p:cNvSpPr>
                <a:spLocks noChangeArrowheads="1"/>
              </p:cNvSpPr>
              <p:nvPr/>
            </p:nvSpPr>
            <p:spPr bwMode="auto">
              <a:xfrm>
                <a:off x="2201" y="2742"/>
                <a:ext cx="317" cy="953"/>
              </a:xfrm>
              <a:prstGeom prst="rect">
                <a:avLst/>
              </a:prstGeom>
              <a:solidFill>
                <a:schemeClr val="bg1"/>
              </a:solidFill>
              <a:ln w="9525">
                <a:solidFill>
                  <a:schemeClr val="tx1"/>
                </a:solidFill>
                <a:miter lim="800000"/>
              </a:ln>
            </p:spPr>
            <p:txBody>
              <a:bodyPr wrap="none" anchor="ctr"/>
              <a:lstStyle/>
              <a:p>
                <a:pPr algn="ctr"/>
                <a:r>
                  <a:rPr lang="zh-CN" altLang="en-US" sz="2000" b="1">
                    <a:solidFill>
                      <a:schemeClr val="tx2"/>
                    </a:solidFill>
                    <a:ea typeface="楷体_GB2312"/>
                    <a:cs typeface="楷体_GB2312"/>
                  </a:rPr>
                  <a:t>分</a:t>
                </a:r>
                <a:endParaRPr lang="en-US" altLang="zh-CN" sz="2000" b="1">
                  <a:solidFill>
                    <a:schemeClr val="tx2"/>
                  </a:solidFill>
                  <a:ea typeface="楷体_GB2312"/>
                  <a:cs typeface="楷体_GB2312"/>
                </a:endParaRPr>
              </a:p>
              <a:p>
                <a:pPr algn="ctr"/>
                <a:endParaRPr lang="en-US" altLang="zh-CN" sz="2000" b="1">
                  <a:solidFill>
                    <a:schemeClr val="tx2"/>
                  </a:solidFill>
                  <a:ea typeface="楷体_GB2312"/>
                  <a:cs typeface="楷体_GB2312"/>
                </a:endParaRPr>
              </a:p>
              <a:p>
                <a:pPr algn="ctr"/>
                <a:r>
                  <a:rPr lang="zh-CN" altLang="en-US" sz="2000" b="1">
                    <a:solidFill>
                      <a:schemeClr val="tx2"/>
                    </a:solidFill>
                    <a:ea typeface="楷体_GB2312"/>
                    <a:cs typeface="楷体_GB2312"/>
                  </a:rPr>
                  <a:t>类</a:t>
                </a:r>
                <a:endParaRPr lang="zh-CN" altLang="en-US" sz="2000" b="1">
                  <a:solidFill>
                    <a:schemeClr val="tx2"/>
                  </a:solidFill>
                  <a:ea typeface="楷体_GB2312"/>
                  <a:cs typeface="楷体_GB2312"/>
                </a:endParaRPr>
              </a:p>
            </p:txBody>
          </p:sp>
          <p:sp>
            <p:nvSpPr>
              <p:cNvPr id="15386" name="Rectangle 14"/>
              <p:cNvSpPr>
                <a:spLocks noChangeArrowheads="1"/>
              </p:cNvSpPr>
              <p:nvPr/>
            </p:nvSpPr>
            <p:spPr bwMode="auto">
              <a:xfrm>
                <a:off x="2671" y="2742"/>
                <a:ext cx="317" cy="953"/>
              </a:xfrm>
              <a:prstGeom prst="rect">
                <a:avLst/>
              </a:prstGeom>
              <a:solidFill>
                <a:schemeClr val="bg1"/>
              </a:solidFill>
              <a:ln w="9525">
                <a:solidFill>
                  <a:schemeClr val="tx1"/>
                </a:solidFill>
                <a:miter lim="800000"/>
              </a:ln>
            </p:spPr>
            <p:txBody>
              <a:bodyPr wrap="none" anchor="ctr"/>
              <a:lstStyle/>
              <a:p>
                <a:pPr algn="ctr"/>
                <a:r>
                  <a:rPr lang="zh-CN" altLang="en-US" sz="2000" b="1">
                    <a:solidFill>
                      <a:schemeClr val="tx2"/>
                    </a:solidFill>
                    <a:ea typeface="楷体_GB2312"/>
                    <a:cs typeface="楷体_GB2312"/>
                  </a:rPr>
                  <a:t>定</a:t>
                </a:r>
                <a:endParaRPr lang="en-US" altLang="zh-CN" sz="2000" b="1">
                  <a:solidFill>
                    <a:schemeClr val="tx2"/>
                  </a:solidFill>
                  <a:ea typeface="楷体_GB2312"/>
                  <a:cs typeface="楷体_GB2312"/>
                </a:endParaRPr>
              </a:p>
              <a:p>
                <a:pPr algn="ctr"/>
                <a:endParaRPr lang="en-US" altLang="zh-CN" sz="2000" b="1">
                  <a:solidFill>
                    <a:schemeClr val="tx2"/>
                  </a:solidFill>
                  <a:ea typeface="楷体_GB2312"/>
                  <a:cs typeface="楷体_GB2312"/>
                </a:endParaRPr>
              </a:p>
              <a:p>
                <a:pPr algn="ctr"/>
                <a:r>
                  <a:rPr lang="zh-CN" altLang="en-US" sz="2000" b="1">
                    <a:solidFill>
                      <a:schemeClr val="tx2"/>
                    </a:solidFill>
                    <a:ea typeface="楷体_GB2312"/>
                    <a:cs typeface="楷体_GB2312"/>
                  </a:rPr>
                  <a:t>量</a:t>
                </a:r>
                <a:endParaRPr lang="zh-CN" altLang="en-US" sz="2000" b="1">
                  <a:solidFill>
                    <a:schemeClr val="tx2"/>
                  </a:solidFill>
                  <a:ea typeface="楷体_GB2312"/>
                  <a:cs typeface="楷体_GB2312"/>
                </a:endParaRPr>
              </a:p>
            </p:txBody>
          </p:sp>
          <p:sp>
            <p:nvSpPr>
              <p:cNvPr id="15387" name="Rectangle 14"/>
              <p:cNvSpPr>
                <a:spLocks noChangeArrowheads="1"/>
              </p:cNvSpPr>
              <p:nvPr/>
            </p:nvSpPr>
            <p:spPr bwMode="auto">
              <a:xfrm>
                <a:off x="3140" y="2742"/>
                <a:ext cx="317" cy="953"/>
              </a:xfrm>
              <a:prstGeom prst="rect">
                <a:avLst/>
              </a:prstGeom>
              <a:solidFill>
                <a:schemeClr val="bg1"/>
              </a:solidFill>
              <a:ln w="9525">
                <a:solidFill>
                  <a:schemeClr val="tx1"/>
                </a:solidFill>
                <a:miter lim="800000"/>
              </a:ln>
            </p:spPr>
            <p:txBody>
              <a:bodyPr wrap="none" anchor="ctr"/>
              <a:lstStyle/>
              <a:p>
                <a:pPr algn="ctr"/>
                <a:r>
                  <a:rPr lang="zh-CN" altLang="en-US" sz="2000" b="1">
                    <a:solidFill>
                      <a:schemeClr val="tx2"/>
                    </a:solidFill>
                    <a:ea typeface="楷体_GB2312"/>
                    <a:cs typeface="楷体_GB2312"/>
                  </a:rPr>
                  <a:t>实</a:t>
                </a:r>
                <a:endParaRPr lang="en-US" altLang="zh-CN" sz="2000" b="1">
                  <a:solidFill>
                    <a:schemeClr val="tx2"/>
                  </a:solidFill>
                  <a:ea typeface="楷体_GB2312"/>
                  <a:cs typeface="楷体_GB2312"/>
                </a:endParaRPr>
              </a:p>
              <a:p>
                <a:pPr algn="ctr"/>
                <a:endParaRPr lang="en-US" altLang="zh-CN" sz="2000" b="1">
                  <a:solidFill>
                    <a:schemeClr val="tx2"/>
                  </a:solidFill>
                  <a:ea typeface="楷体_GB2312"/>
                  <a:cs typeface="楷体_GB2312"/>
                </a:endParaRPr>
              </a:p>
              <a:p>
                <a:pPr algn="ctr"/>
                <a:r>
                  <a:rPr lang="zh-CN" altLang="en-US" sz="2000" b="1">
                    <a:solidFill>
                      <a:schemeClr val="tx2"/>
                    </a:solidFill>
                    <a:ea typeface="楷体_GB2312"/>
                    <a:cs typeface="楷体_GB2312"/>
                  </a:rPr>
                  <a:t>验</a:t>
                </a:r>
                <a:endParaRPr lang="zh-CN" altLang="en-US" sz="2000" b="1">
                  <a:solidFill>
                    <a:schemeClr val="tx2"/>
                  </a:solidFill>
                  <a:ea typeface="楷体_GB2312"/>
                  <a:cs typeface="楷体_GB2312"/>
                </a:endParaRPr>
              </a:p>
            </p:txBody>
          </p:sp>
          <p:sp>
            <p:nvSpPr>
              <p:cNvPr id="15388" name="Line 23"/>
              <p:cNvSpPr>
                <a:spLocks noChangeShapeType="1"/>
              </p:cNvSpPr>
              <p:nvPr/>
            </p:nvSpPr>
            <p:spPr bwMode="auto">
              <a:xfrm>
                <a:off x="2943" y="2510"/>
                <a:ext cx="363" cy="227"/>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grpSp>
      </p:grpSp>
      <p:sp>
        <p:nvSpPr>
          <p:cNvPr id="15363" name="Text Box 6"/>
          <p:cNvSpPr txBox="1">
            <a:spLocks noChangeArrowheads="1"/>
          </p:cNvSpPr>
          <p:nvPr/>
        </p:nvSpPr>
        <p:spPr bwMode="auto">
          <a:xfrm>
            <a:off x="1266825" y="2040388"/>
            <a:ext cx="1443038" cy="714375"/>
          </a:xfrm>
          <a:prstGeom prst="rect">
            <a:avLst/>
          </a:prstGeom>
          <a:solidFill>
            <a:schemeClr val="bg1"/>
          </a:solidFill>
          <a:ln w="19050">
            <a:solidFill>
              <a:schemeClr val="tx1"/>
            </a:solidFill>
            <a:miter lim="800000"/>
          </a:ln>
        </p:spPr>
        <p:txBody>
          <a:bodyPr lIns="91438" tIns="45719" rIns="91438" bIns="45719"/>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tx2"/>
                </a:solidFill>
                <a:latin typeface="Arial" panose="020B0604020202020204" pitchFamily="34" charset="0"/>
                <a:ea typeface="黑体" panose="02010609060101010101" charset="-122"/>
              </a:rPr>
              <a:t>知识类的</a:t>
            </a:r>
            <a:endParaRPr lang="zh-CN" altLang="en-US" sz="2000" b="1">
              <a:solidFill>
                <a:schemeClr val="tx2"/>
              </a:solidFill>
              <a:latin typeface="Arial" panose="020B0604020202020204" pitchFamily="34" charset="0"/>
              <a:ea typeface="黑体" panose="02010609060101010101" charset="-122"/>
            </a:endParaRPr>
          </a:p>
          <a:p>
            <a:pPr algn="ctr" eaLnBrk="1" hangingPunct="1"/>
            <a:r>
              <a:rPr lang="zh-CN" altLang="en-US" sz="2000" b="1">
                <a:solidFill>
                  <a:schemeClr val="tx2"/>
                </a:solidFill>
                <a:latin typeface="Arial" panose="020B0604020202020204" pitchFamily="34" charset="0"/>
                <a:ea typeface="黑体" panose="02010609060101010101" charset="-122"/>
              </a:rPr>
              <a:t>基本观念</a:t>
            </a:r>
            <a:endParaRPr lang="zh-CN" altLang="en-US" sz="2000" b="1">
              <a:solidFill>
                <a:schemeClr val="tx2"/>
              </a:solidFill>
              <a:latin typeface="Arial" panose="020B0604020202020204" pitchFamily="34" charset="0"/>
              <a:ea typeface="黑体" panose="02010609060101010101" charset="-122"/>
            </a:endParaRPr>
          </a:p>
        </p:txBody>
      </p:sp>
      <p:sp>
        <p:nvSpPr>
          <p:cNvPr id="15372" name="文本框 29"/>
          <p:cNvSpPr txBox="1">
            <a:spLocks noChangeArrowheads="1"/>
          </p:cNvSpPr>
          <p:nvPr/>
        </p:nvSpPr>
        <p:spPr bwMode="auto">
          <a:xfrm>
            <a:off x="3449695" y="387800"/>
            <a:ext cx="2283378"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化学基本观念的内容</a:t>
            </a:r>
            <a:endParaRPr lang="zh-CN" altLang="en-US"/>
          </a:p>
        </p:txBody>
      </p:sp>
      <p:cxnSp>
        <p:nvCxnSpPr>
          <p:cNvPr id="15365" name="直接连接符 6"/>
          <p:cNvCxnSpPr>
            <a:cxnSpLocks noChangeShapeType="1"/>
            <a:stCxn id="15389" idx="2"/>
            <a:endCxn id="15394" idx="0"/>
          </p:cNvCxnSpPr>
          <p:nvPr/>
        </p:nvCxnSpPr>
        <p:spPr bwMode="auto">
          <a:xfrm flipH="1">
            <a:off x="4779645" y="1620653"/>
            <a:ext cx="11430" cy="385445"/>
          </a:xfrm>
          <a:prstGeom prst="line">
            <a:avLst/>
          </a:prstGeom>
          <a:noFill/>
          <a:ln w="19050">
            <a:solidFill>
              <a:schemeClr val="tx1"/>
            </a:solidFill>
            <a:rou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 y="257625"/>
            <a:ext cx="8736013"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3"/>
          <p:cNvSpPr>
            <a:spLocks noGrp="1" noRot="1" noChangeArrowheads="1"/>
          </p:cNvSpPr>
          <p:nvPr>
            <p:ph sz="quarter" idx="4294967295"/>
          </p:nvPr>
        </p:nvSpPr>
        <p:spPr bwMode="auto">
          <a:xfrm>
            <a:off x="1009650" y="1438725"/>
            <a:ext cx="7439025" cy="2582863"/>
          </a:xfrm>
          <a:prstGeom prst="rect">
            <a:avLst/>
          </a:prstGeom>
          <a:noFill/>
          <a:ln w="19050">
            <a:solidFill>
              <a:srgbClr val="7030A0"/>
            </a:solidFill>
            <a:miter lim="800000"/>
          </a:ln>
          <a:extLst>
            <a:ext uri="{909E8E84-426E-40DD-AFC4-6F175D3DCCD1}">
              <a14:hiddenFill xmlns:a14="http://schemas.microsoft.com/office/drawing/2010/main">
                <a:solidFill>
                  <a:srgbClr val="FFFFFF"/>
                </a:solidFill>
              </a14:hiddenFill>
            </a:ext>
          </a:extLst>
        </p:spPr>
        <p:txBody>
          <a:bodyPr lIns="91438" tIns="45719" rIns="91438" bIns="45719"/>
          <a:lstStyle/>
          <a:p>
            <a:pPr algn="just" eaLnBrk="1" hangingPunct="1">
              <a:lnSpc>
                <a:spcPts val="3500"/>
              </a:lnSpc>
            </a:pPr>
            <a:r>
              <a:rPr lang="zh-CN" altLang="en-US" sz="2700" smtClean="0">
                <a:solidFill>
                  <a:srgbClr val="376092"/>
                </a:solidFill>
                <a:latin typeface="仓耳青禾体-谷力 W04" panose="02010600030101010101" charset="-122"/>
                <a:ea typeface="仓耳青禾体-谷力 W04" panose="02010600030101010101" charset="-122"/>
              </a:rPr>
              <a:t>化学基本观念的形成既不可能是空中楼阁，也不可能通过大量记忆化学知识自发形成，它需要学生在</a:t>
            </a:r>
            <a:r>
              <a:rPr lang="zh-CN" altLang="en-US" sz="2700" smtClean="0">
                <a:solidFill>
                  <a:srgbClr val="FF0000"/>
                </a:solidFill>
                <a:latin typeface="仓耳青禾体-谷力 W04" panose="02010600030101010101" charset="-122"/>
                <a:ea typeface="仓耳青禾体-谷力 W04" panose="02010600030101010101" charset="-122"/>
              </a:rPr>
              <a:t>积极主动的探究活动</a:t>
            </a:r>
            <a:r>
              <a:rPr lang="zh-CN" altLang="en-US" sz="2700" smtClean="0">
                <a:solidFill>
                  <a:srgbClr val="376092"/>
                </a:solidFill>
                <a:latin typeface="仓耳青禾体-谷力 W04" panose="02010600030101010101" charset="-122"/>
                <a:ea typeface="仓耳青禾体-谷力 W04" panose="02010600030101010101" charset="-122"/>
              </a:rPr>
              <a:t>中，深刻</a:t>
            </a:r>
            <a:r>
              <a:rPr lang="zh-CN" altLang="en-US" sz="2700" smtClean="0">
                <a:solidFill>
                  <a:srgbClr val="FF0000"/>
                </a:solidFill>
                <a:latin typeface="仓耳青禾体-谷力 W04" panose="02010600030101010101" charset="-122"/>
                <a:ea typeface="仓耳青禾体-谷力 W04" panose="02010600030101010101" charset="-122"/>
              </a:rPr>
              <a:t>理解</a:t>
            </a:r>
            <a:r>
              <a:rPr lang="zh-CN" altLang="en-US" sz="2700" smtClean="0">
                <a:solidFill>
                  <a:srgbClr val="376092"/>
                </a:solidFill>
                <a:latin typeface="仓耳青禾体-谷力 W04" panose="02010600030101010101" charset="-122"/>
                <a:ea typeface="仓耳青禾体-谷力 W04" panose="02010600030101010101" charset="-122"/>
              </a:rPr>
              <a:t>和</a:t>
            </a:r>
            <a:r>
              <a:rPr lang="zh-CN" altLang="en-US" sz="2700" smtClean="0">
                <a:solidFill>
                  <a:srgbClr val="FF0000"/>
                </a:solidFill>
                <a:latin typeface="仓耳青禾体-谷力 W04" panose="02010600030101010101" charset="-122"/>
                <a:ea typeface="仓耳青禾体-谷力 W04" panose="02010600030101010101" charset="-122"/>
              </a:rPr>
              <a:t>掌握</a:t>
            </a:r>
            <a:r>
              <a:rPr lang="zh-CN" altLang="en-US" sz="2700" smtClean="0">
                <a:solidFill>
                  <a:srgbClr val="376092"/>
                </a:solidFill>
                <a:latin typeface="仓耳青禾体-谷力 W04" panose="02010600030101010101" charset="-122"/>
                <a:ea typeface="仓耳青禾体-谷力 W04" panose="02010600030101010101" charset="-122"/>
              </a:rPr>
              <a:t>有关的</a:t>
            </a:r>
            <a:r>
              <a:rPr lang="zh-CN" altLang="en-US" sz="2700" smtClean="0">
                <a:solidFill>
                  <a:srgbClr val="FF0000"/>
                </a:solidFill>
                <a:latin typeface="仓耳青禾体-谷力 W04" panose="02010600030101010101" charset="-122"/>
                <a:ea typeface="仓耳青禾体-谷力 W04" panose="02010600030101010101" charset="-122"/>
              </a:rPr>
              <a:t>化学知识和核心概念</a:t>
            </a:r>
            <a:r>
              <a:rPr lang="zh-CN" altLang="en-US" sz="2700" smtClean="0">
                <a:solidFill>
                  <a:srgbClr val="376092"/>
                </a:solidFill>
                <a:latin typeface="仓耳青禾体-谷力 W04" panose="02010600030101010101" charset="-122"/>
                <a:ea typeface="仓耳青禾体-谷力 W04" panose="02010600030101010101" charset="-122"/>
              </a:rPr>
              <a:t>，在对</a:t>
            </a:r>
            <a:r>
              <a:rPr lang="zh-CN" altLang="en-US" sz="2700" smtClean="0">
                <a:solidFill>
                  <a:srgbClr val="FF0000"/>
                </a:solidFill>
                <a:latin typeface="仓耳青禾体-谷力 W04" panose="02010600030101010101" charset="-122"/>
                <a:ea typeface="仓耳青禾体-谷力 W04" panose="02010600030101010101" charset="-122"/>
              </a:rPr>
              <a:t>知识的理解、应用</a:t>
            </a:r>
            <a:r>
              <a:rPr lang="zh-CN" altLang="en-US" sz="2700" smtClean="0">
                <a:solidFill>
                  <a:srgbClr val="376092"/>
                </a:solidFill>
                <a:latin typeface="仓耳青禾体-谷力 W04" panose="02010600030101010101" charset="-122"/>
                <a:ea typeface="仓耳青禾体-谷力 W04" panose="02010600030101010101" charset="-122"/>
              </a:rPr>
              <a:t>中不断</a:t>
            </a:r>
            <a:r>
              <a:rPr lang="zh-CN" altLang="en-US" sz="2700" smtClean="0">
                <a:solidFill>
                  <a:srgbClr val="FF0000"/>
                </a:solidFill>
                <a:latin typeface="仓耳青禾体-谷力 W04" panose="02010600030101010101" charset="-122"/>
                <a:ea typeface="仓耳青禾体-谷力 W04" panose="02010600030101010101" charset="-122"/>
              </a:rPr>
              <a:t>概括、提炼</a:t>
            </a:r>
            <a:r>
              <a:rPr lang="zh-CN" altLang="en-US" sz="2700" smtClean="0">
                <a:solidFill>
                  <a:srgbClr val="376092"/>
                </a:solidFill>
                <a:latin typeface="仓耳青禾体-谷力 W04" panose="02010600030101010101" charset="-122"/>
                <a:ea typeface="仓耳青禾体-谷力 W04" panose="02010600030101010101" charset="-122"/>
              </a:rPr>
              <a:t>而形成。</a:t>
            </a:r>
            <a:endParaRPr lang="zh-CN" altLang="en-US" sz="2700" smtClean="0">
              <a:solidFill>
                <a:srgbClr val="376092"/>
              </a:solidFill>
              <a:latin typeface="仓耳青禾体-谷力 W04" panose="02010600030101010101" charset="-122"/>
              <a:ea typeface="仓耳青禾体-谷力 W04" panose="02010600030101010101" charset="-122"/>
            </a:endParaRPr>
          </a:p>
        </p:txBody>
      </p:sp>
      <p:sp>
        <p:nvSpPr>
          <p:cNvPr id="16394" name="文本框 29"/>
          <p:cNvSpPr txBox="1">
            <a:spLocks noChangeArrowheads="1"/>
          </p:cNvSpPr>
          <p:nvPr/>
        </p:nvSpPr>
        <p:spPr bwMode="auto">
          <a:xfrm>
            <a:off x="3493536" y="351026"/>
            <a:ext cx="2280963"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化学基本观念的形成</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 y="257625"/>
            <a:ext cx="8736013"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10" name="Group 51"/>
          <p:cNvGrpSpPr/>
          <p:nvPr/>
        </p:nvGrpSpPr>
        <p:grpSpPr bwMode="auto">
          <a:xfrm>
            <a:off x="515938" y="829125"/>
            <a:ext cx="8207375" cy="3970338"/>
            <a:chOff x="295" y="528"/>
            <a:chExt cx="5170" cy="3334"/>
          </a:xfrm>
        </p:grpSpPr>
        <p:sp>
          <p:nvSpPr>
            <p:cNvPr id="17419" name="Text Box 4"/>
            <p:cNvSpPr txBox="1">
              <a:spLocks noChangeArrowheads="1"/>
            </p:cNvSpPr>
            <p:nvPr/>
          </p:nvSpPr>
          <p:spPr bwMode="auto">
            <a:xfrm>
              <a:off x="2128" y="528"/>
              <a:ext cx="1255" cy="340"/>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latin typeface="黑体" panose="02010609060101010101" charset="-122"/>
                  <a:ea typeface="黑体" panose="02010609060101010101" charset="-122"/>
                </a:rPr>
                <a:t>化学基本观念</a:t>
              </a:r>
              <a:endParaRPr lang="zh-CN" altLang="en-US" sz="2000" b="1">
                <a:latin typeface="黑体" panose="02010609060101010101" charset="-122"/>
                <a:ea typeface="黑体" panose="02010609060101010101" charset="-122"/>
              </a:endParaRPr>
            </a:p>
          </p:txBody>
        </p:sp>
        <p:sp>
          <p:nvSpPr>
            <p:cNvPr id="17420" name="Text Box 5"/>
            <p:cNvSpPr txBox="1">
              <a:spLocks noChangeArrowheads="1"/>
            </p:cNvSpPr>
            <p:nvPr/>
          </p:nvSpPr>
          <p:spPr bwMode="auto">
            <a:xfrm>
              <a:off x="543" y="1582"/>
              <a:ext cx="1221" cy="382"/>
            </a:xfrm>
            <a:prstGeom prst="rect">
              <a:avLst/>
            </a:prstGeom>
            <a:solidFill>
              <a:srgbClr val="FFFFFF"/>
            </a:solidFill>
            <a:ln w="25400">
              <a:solidFill>
                <a:srgbClr val="000000"/>
              </a:solidFill>
              <a:miter lim="800000"/>
            </a:ln>
          </p:spPr>
          <p:txBody>
            <a:bodyPr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化学核心概念</a:t>
              </a:r>
              <a:r>
                <a:rPr lang="en-US" altLang="zh-CN">
                  <a:solidFill>
                    <a:srgbClr val="000000"/>
                  </a:solidFill>
                  <a:latin typeface="黑体" panose="02010609060101010101" charset="-122"/>
                  <a:ea typeface="黑体" panose="02010609060101010101" charset="-122"/>
                </a:rPr>
                <a:t>1</a:t>
              </a:r>
              <a:endParaRPr lang="en-US" altLang="zh-CN">
                <a:solidFill>
                  <a:srgbClr val="000000"/>
                </a:solidFill>
                <a:latin typeface="黑体" panose="02010609060101010101" charset="-122"/>
                <a:ea typeface="黑体" panose="02010609060101010101" charset="-122"/>
              </a:endParaRPr>
            </a:p>
          </p:txBody>
        </p:sp>
        <p:sp>
          <p:nvSpPr>
            <p:cNvPr id="17421" name="Text Box 6"/>
            <p:cNvSpPr txBox="1">
              <a:spLocks noChangeArrowheads="1"/>
            </p:cNvSpPr>
            <p:nvPr/>
          </p:nvSpPr>
          <p:spPr bwMode="auto">
            <a:xfrm>
              <a:off x="2128" y="1582"/>
              <a:ext cx="1220" cy="365"/>
            </a:xfrm>
            <a:prstGeom prst="rect">
              <a:avLst/>
            </a:prstGeom>
            <a:solidFill>
              <a:srgbClr val="FFFFFF"/>
            </a:solidFill>
            <a:ln w="25400">
              <a:solidFill>
                <a:srgbClr val="000000"/>
              </a:solidFill>
              <a:miter lim="800000"/>
            </a:ln>
          </p:spPr>
          <p:txBody>
            <a:bodyPr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化学核心概念</a:t>
              </a:r>
              <a:r>
                <a:rPr lang="en-US" altLang="zh-CN">
                  <a:solidFill>
                    <a:srgbClr val="000000"/>
                  </a:solidFill>
                  <a:latin typeface="黑体" panose="02010609060101010101" charset="-122"/>
                  <a:ea typeface="黑体" panose="02010609060101010101" charset="-122"/>
                </a:rPr>
                <a:t>2</a:t>
              </a:r>
              <a:endParaRPr lang="en-US" altLang="zh-CN">
                <a:solidFill>
                  <a:srgbClr val="000000"/>
                </a:solidFill>
                <a:latin typeface="黑体" panose="02010609060101010101" charset="-122"/>
                <a:ea typeface="黑体" panose="02010609060101010101" charset="-122"/>
              </a:endParaRPr>
            </a:p>
          </p:txBody>
        </p:sp>
        <p:sp>
          <p:nvSpPr>
            <p:cNvPr id="17422" name="Text Box 7"/>
            <p:cNvSpPr txBox="1">
              <a:spLocks noChangeArrowheads="1"/>
            </p:cNvSpPr>
            <p:nvPr/>
          </p:nvSpPr>
          <p:spPr bwMode="auto">
            <a:xfrm>
              <a:off x="3959" y="1571"/>
              <a:ext cx="1221" cy="349"/>
            </a:xfrm>
            <a:prstGeom prst="rect">
              <a:avLst/>
            </a:prstGeom>
            <a:solidFill>
              <a:srgbClr val="FFFFFF"/>
            </a:solidFill>
            <a:ln w="25400">
              <a:solidFill>
                <a:srgbClr val="000000"/>
              </a:solidFill>
              <a:miter lim="800000"/>
            </a:ln>
          </p:spPr>
          <p:txBody>
            <a:bodyPr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化学核心概念</a:t>
              </a:r>
              <a:r>
                <a:rPr lang="en-US" altLang="zh-CN">
                  <a:solidFill>
                    <a:srgbClr val="000000"/>
                  </a:solidFill>
                  <a:latin typeface="黑体" panose="02010609060101010101" charset="-122"/>
                  <a:ea typeface="黑体" panose="02010609060101010101" charset="-122"/>
                </a:rPr>
                <a:t>n</a:t>
              </a:r>
              <a:endParaRPr lang="en-US" altLang="zh-CN">
                <a:solidFill>
                  <a:srgbClr val="000000"/>
                </a:solidFill>
                <a:latin typeface="黑体" panose="02010609060101010101" charset="-122"/>
                <a:ea typeface="黑体" panose="02010609060101010101" charset="-122"/>
              </a:endParaRPr>
            </a:p>
          </p:txBody>
        </p:sp>
        <p:sp>
          <p:nvSpPr>
            <p:cNvPr id="17423" name="Text Box 8"/>
            <p:cNvSpPr txBox="1">
              <a:spLocks noChangeArrowheads="1"/>
            </p:cNvSpPr>
            <p:nvPr/>
          </p:nvSpPr>
          <p:spPr bwMode="auto">
            <a:xfrm>
              <a:off x="3393" y="1590"/>
              <a:ext cx="484"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b="1">
                  <a:latin typeface="Times New Roman" panose="02020603050405020304" pitchFamily="18" charset="0"/>
                </a:rPr>
                <a:t>……</a:t>
              </a:r>
              <a:endParaRPr lang="en-US" altLang="zh-CN" b="1">
                <a:latin typeface="Times New Roman" panose="02020603050405020304" pitchFamily="18" charset="0"/>
              </a:endParaRPr>
            </a:p>
          </p:txBody>
        </p:sp>
        <p:sp>
          <p:nvSpPr>
            <p:cNvPr id="17424" name="Line 9"/>
            <p:cNvSpPr>
              <a:spLocks noChangeShapeType="1"/>
            </p:cNvSpPr>
            <p:nvPr/>
          </p:nvSpPr>
          <p:spPr bwMode="auto">
            <a:xfrm flipV="1">
              <a:off x="1313" y="1209"/>
              <a:ext cx="1425" cy="340"/>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25" name="Line 10"/>
            <p:cNvSpPr>
              <a:spLocks noChangeShapeType="1"/>
            </p:cNvSpPr>
            <p:nvPr/>
          </p:nvSpPr>
          <p:spPr bwMode="auto">
            <a:xfrm>
              <a:off x="2738" y="868"/>
              <a:ext cx="0" cy="681"/>
            </a:xfrm>
            <a:prstGeom prst="line">
              <a:avLst/>
            </a:prstGeom>
            <a:noFill/>
            <a:ln w="25400">
              <a:solidFill>
                <a:srgbClr val="000000"/>
              </a:solidFill>
              <a:round/>
              <a:headEnd type="stealth" w="lg" len="lg"/>
            </a:ln>
            <a:extLst>
              <a:ext uri="{909E8E84-426E-40DD-AFC4-6F175D3DCCD1}">
                <a14:hiddenFill xmlns:a14="http://schemas.microsoft.com/office/drawing/2010/main">
                  <a:noFill/>
                </a14:hiddenFill>
              </a:ext>
            </a:extLst>
          </p:spPr>
          <p:txBody>
            <a:bodyPr anchor="ctr"/>
            <a:lstStyle/>
            <a:p>
              <a:endParaRPr lang="zh-CN" altLang="en-US"/>
            </a:p>
          </p:txBody>
        </p:sp>
        <p:sp>
          <p:nvSpPr>
            <p:cNvPr id="17426" name="Line 11"/>
            <p:cNvSpPr>
              <a:spLocks noChangeShapeType="1"/>
            </p:cNvSpPr>
            <p:nvPr/>
          </p:nvSpPr>
          <p:spPr bwMode="auto">
            <a:xfrm>
              <a:off x="2738" y="1209"/>
              <a:ext cx="1526" cy="340"/>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27" name="Line 12"/>
            <p:cNvSpPr>
              <a:spLocks noChangeShapeType="1"/>
            </p:cNvSpPr>
            <p:nvPr/>
          </p:nvSpPr>
          <p:spPr bwMode="auto">
            <a:xfrm>
              <a:off x="2636" y="870"/>
              <a:ext cx="0" cy="681"/>
            </a:xfrm>
            <a:prstGeom prst="line">
              <a:avLst/>
            </a:prstGeom>
            <a:noFill/>
            <a:ln w="25400">
              <a:solidFill>
                <a:srgbClr val="000000"/>
              </a:solidFill>
              <a:prstDash val="dashDot"/>
              <a:round/>
              <a:tailEnd type="stealth" w="lg" len="lg"/>
            </a:ln>
            <a:extLst>
              <a:ext uri="{909E8E84-426E-40DD-AFC4-6F175D3DCCD1}">
                <a14:hiddenFill xmlns:a14="http://schemas.microsoft.com/office/drawing/2010/main">
                  <a:noFill/>
                </a14:hiddenFill>
              </a:ext>
            </a:extLst>
          </p:spPr>
          <p:txBody>
            <a:bodyPr anchor="ctr"/>
            <a:lstStyle/>
            <a:p>
              <a:endParaRPr lang="zh-CN" altLang="en-US"/>
            </a:p>
          </p:txBody>
        </p:sp>
        <p:sp>
          <p:nvSpPr>
            <p:cNvPr id="17428" name="Line 13"/>
            <p:cNvSpPr>
              <a:spLocks noChangeShapeType="1"/>
            </p:cNvSpPr>
            <p:nvPr/>
          </p:nvSpPr>
          <p:spPr bwMode="auto">
            <a:xfrm flipH="1">
              <a:off x="1110" y="1097"/>
              <a:ext cx="1526" cy="454"/>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29" name="Line 14"/>
            <p:cNvSpPr>
              <a:spLocks noChangeShapeType="1"/>
            </p:cNvSpPr>
            <p:nvPr/>
          </p:nvSpPr>
          <p:spPr bwMode="auto">
            <a:xfrm>
              <a:off x="2636" y="1097"/>
              <a:ext cx="1934" cy="454"/>
            </a:xfrm>
            <a:prstGeom prst="line">
              <a:avLst/>
            </a:prstGeom>
            <a:noFill/>
            <a:ln w="25400">
              <a:solidFill>
                <a:srgbClr val="000000"/>
              </a:solidFill>
              <a:prstDash val="dash"/>
              <a:rou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30" name="Text Box 15"/>
            <p:cNvSpPr txBox="1">
              <a:spLocks noChangeArrowheads="1"/>
            </p:cNvSpPr>
            <p:nvPr/>
          </p:nvSpPr>
          <p:spPr bwMode="auto">
            <a:xfrm>
              <a:off x="2775" y="929"/>
              <a:ext cx="577"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600" b="1">
                  <a:latin typeface="楷体_GB2312"/>
                  <a:ea typeface="楷体_GB2312"/>
                  <a:cs typeface="楷体_GB2312"/>
                </a:rPr>
                <a:t>概括提炼</a:t>
              </a:r>
              <a:endParaRPr lang="zh-CN" altLang="en-US" sz="1600" b="1">
                <a:latin typeface="楷体_GB2312"/>
                <a:ea typeface="楷体_GB2312"/>
                <a:cs typeface="楷体_GB2312"/>
              </a:endParaRPr>
            </a:p>
          </p:txBody>
        </p:sp>
        <p:sp>
          <p:nvSpPr>
            <p:cNvPr id="17431" name="Text Box 16"/>
            <p:cNvSpPr txBox="1">
              <a:spLocks noChangeArrowheads="1"/>
            </p:cNvSpPr>
            <p:nvPr/>
          </p:nvSpPr>
          <p:spPr bwMode="auto">
            <a:xfrm>
              <a:off x="2064" y="923"/>
              <a:ext cx="59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600" b="1">
                  <a:latin typeface="楷体_GB2312"/>
                  <a:ea typeface="楷体_GB2312"/>
                  <a:cs typeface="楷体_GB2312"/>
                </a:rPr>
                <a:t>迁移应用</a:t>
              </a:r>
              <a:endParaRPr lang="zh-CN" altLang="en-US" sz="1600" b="1">
                <a:latin typeface="Times New Roman" panose="02020603050405020304" pitchFamily="18" charset="0"/>
              </a:endParaRPr>
            </a:p>
          </p:txBody>
        </p:sp>
        <p:sp>
          <p:nvSpPr>
            <p:cNvPr id="17432" name="Text Box 17"/>
            <p:cNvSpPr txBox="1">
              <a:spLocks noChangeArrowheads="1"/>
            </p:cNvSpPr>
            <p:nvPr/>
          </p:nvSpPr>
          <p:spPr bwMode="auto">
            <a:xfrm>
              <a:off x="295" y="2389"/>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1(1)</a:t>
              </a:r>
              <a:endParaRPr lang="en-US" altLang="zh-CN">
                <a:solidFill>
                  <a:srgbClr val="000000"/>
                </a:solidFill>
                <a:latin typeface="黑体" panose="02010609060101010101" charset="-122"/>
                <a:ea typeface="黑体" panose="02010609060101010101" charset="-122"/>
              </a:endParaRPr>
            </a:p>
          </p:txBody>
        </p:sp>
        <p:sp>
          <p:nvSpPr>
            <p:cNvPr id="17433" name="Text Box 18"/>
            <p:cNvSpPr txBox="1">
              <a:spLocks noChangeArrowheads="1"/>
            </p:cNvSpPr>
            <p:nvPr/>
          </p:nvSpPr>
          <p:spPr bwMode="auto">
            <a:xfrm>
              <a:off x="1275" y="2378"/>
              <a:ext cx="220"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endParaRPr lang="en-US" altLang="zh-CN" sz="1000">
                <a:latin typeface="宋体" panose="02010600030101010101" pitchFamily="2" charset="-122"/>
              </a:endParaRPr>
            </a:p>
            <a:p>
              <a:pPr algn="just" eaLnBrk="1" hangingPunct="1"/>
              <a:r>
                <a:rPr lang="en-US" altLang="zh-CN" b="1">
                  <a:latin typeface="Times New Roman" panose="02020603050405020304" pitchFamily="18" charset="0"/>
                </a:rPr>
                <a:t>…</a:t>
              </a:r>
              <a:endParaRPr lang="en-US" altLang="zh-CN" b="1">
                <a:latin typeface="Times New Roman" panose="02020603050405020304" pitchFamily="18" charset="0"/>
              </a:endParaRPr>
            </a:p>
          </p:txBody>
        </p:sp>
        <p:grpSp>
          <p:nvGrpSpPr>
            <p:cNvPr id="17434" name="Group 19"/>
            <p:cNvGrpSpPr/>
            <p:nvPr/>
          </p:nvGrpSpPr>
          <p:grpSpPr bwMode="auto">
            <a:xfrm>
              <a:off x="397" y="1996"/>
              <a:ext cx="1322" cy="340"/>
              <a:chOff x="1950" y="4694"/>
              <a:chExt cx="2205" cy="468"/>
            </a:xfrm>
          </p:grpSpPr>
          <p:sp>
            <p:nvSpPr>
              <p:cNvPr id="17460" name="Line 20"/>
              <p:cNvSpPr>
                <a:spLocks noChangeShapeType="1"/>
              </p:cNvSpPr>
              <p:nvPr/>
            </p:nvSpPr>
            <p:spPr bwMode="auto">
              <a:xfrm flipV="1">
                <a:off x="2107" y="5006"/>
                <a:ext cx="945" cy="156"/>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61" name="Line 21"/>
              <p:cNvSpPr>
                <a:spLocks noChangeShapeType="1"/>
              </p:cNvSpPr>
              <p:nvPr/>
            </p:nvSpPr>
            <p:spPr bwMode="auto">
              <a:xfrm>
                <a:off x="3052" y="5006"/>
                <a:ext cx="945" cy="156"/>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62" name="Line 22"/>
              <p:cNvSpPr>
                <a:spLocks noChangeShapeType="1"/>
              </p:cNvSpPr>
              <p:nvPr/>
            </p:nvSpPr>
            <p:spPr bwMode="auto">
              <a:xfrm flipV="1">
                <a:off x="3052" y="4694"/>
                <a:ext cx="0" cy="468"/>
              </a:xfrm>
              <a:prstGeom prst="line">
                <a:avLst/>
              </a:prstGeom>
              <a:noFill/>
              <a:ln w="25400">
                <a:solidFill>
                  <a:srgbClr val="000000"/>
                </a:solidFill>
                <a:round/>
                <a:tailEnd type="stealth" w="lg" len="lg"/>
              </a:ln>
              <a:extLst>
                <a:ext uri="{909E8E84-426E-40DD-AFC4-6F175D3DCCD1}">
                  <a14:hiddenFill xmlns:a14="http://schemas.microsoft.com/office/drawing/2010/main">
                    <a:noFill/>
                  </a14:hiddenFill>
                </a:ext>
              </a:extLst>
            </p:spPr>
            <p:txBody>
              <a:bodyPr anchor="ctr"/>
              <a:lstStyle/>
              <a:p>
                <a:endParaRPr lang="zh-CN" altLang="en-US"/>
              </a:p>
            </p:txBody>
          </p:sp>
          <p:sp>
            <p:nvSpPr>
              <p:cNvPr id="17463" name="Line 23"/>
              <p:cNvSpPr>
                <a:spLocks noChangeShapeType="1"/>
              </p:cNvSpPr>
              <p:nvPr/>
            </p:nvSpPr>
            <p:spPr bwMode="auto">
              <a:xfrm flipH="1">
                <a:off x="1950" y="4850"/>
                <a:ext cx="945" cy="312"/>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64" name="Line 24"/>
              <p:cNvSpPr>
                <a:spLocks noChangeShapeType="1"/>
              </p:cNvSpPr>
              <p:nvPr/>
            </p:nvSpPr>
            <p:spPr bwMode="auto">
              <a:xfrm>
                <a:off x="2895" y="4694"/>
                <a:ext cx="0" cy="468"/>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65" name="Line 25"/>
              <p:cNvSpPr>
                <a:spLocks noChangeShapeType="1"/>
              </p:cNvSpPr>
              <p:nvPr/>
            </p:nvSpPr>
            <p:spPr bwMode="auto">
              <a:xfrm>
                <a:off x="2895" y="4850"/>
                <a:ext cx="1260" cy="312"/>
              </a:xfrm>
              <a:prstGeom prst="line">
                <a:avLst/>
              </a:prstGeom>
              <a:noFill/>
              <a:ln w="25400">
                <a:solidFill>
                  <a:srgbClr val="000000"/>
                </a:solidFill>
                <a:prstDash val="dash"/>
                <a:round/>
                <a:tailEnd type="stealth" w="lg" len="lg"/>
              </a:ln>
              <a:extLst>
                <a:ext uri="{909E8E84-426E-40DD-AFC4-6F175D3DCCD1}">
                  <a14:hiddenFill xmlns:a14="http://schemas.microsoft.com/office/drawing/2010/main">
                    <a:noFill/>
                  </a14:hiddenFill>
                </a:ext>
              </a:extLst>
            </p:spPr>
            <p:txBody>
              <a:bodyPr anchor="ctr"/>
              <a:lstStyle/>
              <a:p>
                <a:endParaRPr lang="zh-CN" altLang="en-US"/>
              </a:p>
            </p:txBody>
          </p:sp>
        </p:grpSp>
        <p:sp>
          <p:nvSpPr>
            <p:cNvPr id="17435" name="Text Box 26"/>
            <p:cNvSpPr txBox="1">
              <a:spLocks noChangeArrowheads="1"/>
            </p:cNvSpPr>
            <p:nvPr/>
          </p:nvSpPr>
          <p:spPr bwMode="auto">
            <a:xfrm>
              <a:off x="848" y="2378"/>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1(2)</a:t>
              </a:r>
              <a:endParaRPr lang="en-US" altLang="zh-CN">
                <a:solidFill>
                  <a:srgbClr val="000000"/>
                </a:solidFill>
                <a:latin typeface="黑体" panose="02010609060101010101" charset="-122"/>
                <a:ea typeface="黑体" panose="02010609060101010101" charset="-122"/>
              </a:endParaRPr>
            </a:p>
          </p:txBody>
        </p:sp>
        <p:sp>
          <p:nvSpPr>
            <p:cNvPr id="17436" name="Text Box 27"/>
            <p:cNvSpPr txBox="1">
              <a:spLocks noChangeArrowheads="1"/>
            </p:cNvSpPr>
            <p:nvPr/>
          </p:nvSpPr>
          <p:spPr bwMode="auto">
            <a:xfrm>
              <a:off x="1401" y="2378"/>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1(n)</a:t>
              </a:r>
              <a:endParaRPr lang="en-US" altLang="zh-CN">
                <a:solidFill>
                  <a:srgbClr val="000000"/>
                </a:solidFill>
                <a:latin typeface="黑体" panose="02010609060101010101" charset="-122"/>
                <a:ea typeface="黑体" panose="02010609060101010101" charset="-122"/>
              </a:endParaRPr>
            </a:p>
          </p:txBody>
        </p:sp>
        <p:sp>
          <p:nvSpPr>
            <p:cNvPr id="17437" name="Text Box 28"/>
            <p:cNvSpPr txBox="1">
              <a:spLocks noChangeArrowheads="1"/>
            </p:cNvSpPr>
            <p:nvPr/>
          </p:nvSpPr>
          <p:spPr bwMode="auto">
            <a:xfrm>
              <a:off x="1992" y="2389"/>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2(1)</a:t>
              </a:r>
              <a:endParaRPr lang="en-US" altLang="zh-CN">
                <a:solidFill>
                  <a:srgbClr val="000000"/>
                </a:solidFill>
                <a:latin typeface="黑体" panose="02010609060101010101" charset="-122"/>
                <a:ea typeface="黑体" panose="02010609060101010101" charset="-122"/>
              </a:endParaRPr>
            </a:p>
          </p:txBody>
        </p:sp>
        <p:sp>
          <p:nvSpPr>
            <p:cNvPr id="17438" name="Text Box 29"/>
            <p:cNvSpPr txBox="1">
              <a:spLocks noChangeArrowheads="1"/>
            </p:cNvSpPr>
            <p:nvPr/>
          </p:nvSpPr>
          <p:spPr bwMode="auto">
            <a:xfrm>
              <a:off x="2972" y="2378"/>
              <a:ext cx="178"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endParaRPr lang="en-US" altLang="zh-CN" sz="1000">
                <a:latin typeface="Times New Roman" panose="02020603050405020304" pitchFamily="18" charset="0"/>
              </a:endParaRPr>
            </a:p>
            <a:p>
              <a:pPr algn="just" eaLnBrk="1" hangingPunct="1"/>
              <a:r>
                <a:rPr lang="en-US" altLang="zh-CN" b="1">
                  <a:latin typeface="Times New Roman" panose="02020603050405020304" pitchFamily="18" charset="0"/>
                </a:rPr>
                <a:t>…</a:t>
              </a:r>
              <a:endParaRPr lang="en-US" altLang="zh-CN" b="1">
                <a:latin typeface="Times New Roman" panose="02020603050405020304" pitchFamily="18" charset="0"/>
              </a:endParaRPr>
            </a:p>
          </p:txBody>
        </p:sp>
        <p:grpSp>
          <p:nvGrpSpPr>
            <p:cNvPr id="17439" name="Group 30"/>
            <p:cNvGrpSpPr/>
            <p:nvPr/>
          </p:nvGrpSpPr>
          <p:grpSpPr bwMode="auto">
            <a:xfrm>
              <a:off x="2094" y="1996"/>
              <a:ext cx="1322" cy="340"/>
              <a:chOff x="1950" y="4694"/>
              <a:chExt cx="2205" cy="468"/>
            </a:xfrm>
          </p:grpSpPr>
          <p:sp>
            <p:nvSpPr>
              <p:cNvPr id="17454" name="Line 31"/>
              <p:cNvSpPr>
                <a:spLocks noChangeShapeType="1"/>
              </p:cNvSpPr>
              <p:nvPr/>
            </p:nvSpPr>
            <p:spPr bwMode="auto">
              <a:xfrm flipV="1">
                <a:off x="2107" y="5006"/>
                <a:ext cx="945" cy="156"/>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55" name="Line 32"/>
              <p:cNvSpPr>
                <a:spLocks noChangeShapeType="1"/>
              </p:cNvSpPr>
              <p:nvPr/>
            </p:nvSpPr>
            <p:spPr bwMode="auto">
              <a:xfrm>
                <a:off x="3052" y="5006"/>
                <a:ext cx="945" cy="156"/>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56" name="Line 33"/>
              <p:cNvSpPr>
                <a:spLocks noChangeShapeType="1"/>
              </p:cNvSpPr>
              <p:nvPr/>
            </p:nvSpPr>
            <p:spPr bwMode="auto">
              <a:xfrm flipV="1">
                <a:off x="3052" y="4694"/>
                <a:ext cx="0" cy="468"/>
              </a:xfrm>
              <a:prstGeom prst="line">
                <a:avLst/>
              </a:prstGeom>
              <a:noFill/>
              <a:ln w="25400">
                <a:solidFill>
                  <a:srgbClr val="000000"/>
                </a:solidFill>
                <a:round/>
                <a:tailEnd type="stealth" w="lg" len="lg"/>
              </a:ln>
              <a:extLst>
                <a:ext uri="{909E8E84-426E-40DD-AFC4-6F175D3DCCD1}">
                  <a14:hiddenFill xmlns:a14="http://schemas.microsoft.com/office/drawing/2010/main">
                    <a:noFill/>
                  </a14:hiddenFill>
                </a:ext>
              </a:extLst>
            </p:spPr>
            <p:txBody>
              <a:bodyPr anchor="ctr"/>
              <a:lstStyle/>
              <a:p>
                <a:endParaRPr lang="zh-CN" altLang="en-US"/>
              </a:p>
            </p:txBody>
          </p:sp>
          <p:sp>
            <p:nvSpPr>
              <p:cNvPr id="17457" name="Line 34"/>
              <p:cNvSpPr>
                <a:spLocks noChangeShapeType="1"/>
              </p:cNvSpPr>
              <p:nvPr/>
            </p:nvSpPr>
            <p:spPr bwMode="auto">
              <a:xfrm flipH="1">
                <a:off x="1950" y="4850"/>
                <a:ext cx="945" cy="312"/>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58" name="Line 35"/>
              <p:cNvSpPr>
                <a:spLocks noChangeShapeType="1"/>
              </p:cNvSpPr>
              <p:nvPr/>
            </p:nvSpPr>
            <p:spPr bwMode="auto">
              <a:xfrm>
                <a:off x="2895" y="4694"/>
                <a:ext cx="0" cy="468"/>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59" name="Line 36"/>
              <p:cNvSpPr>
                <a:spLocks noChangeShapeType="1"/>
              </p:cNvSpPr>
              <p:nvPr/>
            </p:nvSpPr>
            <p:spPr bwMode="auto">
              <a:xfrm>
                <a:off x="2895" y="4850"/>
                <a:ext cx="1260" cy="312"/>
              </a:xfrm>
              <a:prstGeom prst="line">
                <a:avLst/>
              </a:prstGeom>
              <a:noFill/>
              <a:ln w="25400">
                <a:solidFill>
                  <a:srgbClr val="000000"/>
                </a:solidFill>
                <a:prstDash val="dash"/>
                <a:round/>
                <a:tailEnd type="stealth" w="lg" len="lg"/>
              </a:ln>
              <a:extLst>
                <a:ext uri="{909E8E84-426E-40DD-AFC4-6F175D3DCCD1}">
                  <a14:hiddenFill xmlns:a14="http://schemas.microsoft.com/office/drawing/2010/main">
                    <a:noFill/>
                  </a14:hiddenFill>
                </a:ext>
              </a:extLst>
            </p:spPr>
            <p:txBody>
              <a:bodyPr anchor="ctr"/>
              <a:lstStyle/>
              <a:p>
                <a:endParaRPr lang="zh-CN" altLang="en-US"/>
              </a:p>
            </p:txBody>
          </p:sp>
        </p:grpSp>
        <p:sp>
          <p:nvSpPr>
            <p:cNvPr id="17440" name="Text Box 37"/>
            <p:cNvSpPr txBox="1">
              <a:spLocks noChangeArrowheads="1"/>
            </p:cNvSpPr>
            <p:nvPr/>
          </p:nvSpPr>
          <p:spPr bwMode="auto">
            <a:xfrm>
              <a:off x="2545" y="2378"/>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2(2)</a:t>
              </a:r>
              <a:endParaRPr lang="en-US" altLang="zh-CN">
                <a:solidFill>
                  <a:srgbClr val="000000"/>
                </a:solidFill>
                <a:latin typeface="黑体" panose="02010609060101010101" charset="-122"/>
                <a:ea typeface="黑体" panose="02010609060101010101" charset="-122"/>
              </a:endParaRPr>
            </a:p>
          </p:txBody>
        </p:sp>
        <p:sp>
          <p:nvSpPr>
            <p:cNvPr id="17441" name="Text Box 38"/>
            <p:cNvSpPr txBox="1">
              <a:spLocks noChangeArrowheads="1"/>
            </p:cNvSpPr>
            <p:nvPr/>
          </p:nvSpPr>
          <p:spPr bwMode="auto">
            <a:xfrm>
              <a:off x="3099" y="2378"/>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2(n)</a:t>
              </a:r>
              <a:endParaRPr lang="en-US" altLang="zh-CN">
                <a:solidFill>
                  <a:srgbClr val="000000"/>
                </a:solidFill>
                <a:latin typeface="黑体" panose="02010609060101010101" charset="-122"/>
                <a:ea typeface="黑体" panose="02010609060101010101" charset="-122"/>
              </a:endParaRPr>
            </a:p>
          </p:txBody>
        </p:sp>
        <p:sp>
          <p:nvSpPr>
            <p:cNvPr id="17442" name="Text Box 39"/>
            <p:cNvSpPr txBox="1">
              <a:spLocks noChangeArrowheads="1"/>
            </p:cNvSpPr>
            <p:nvPr/>
          </p:nvSpPr>
          <p:spPr bwMode="auto">
            <a:xfrm>
              <a:off x="3872" y="2378"/>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n(1)</a:t>
              </a:r>
              <a:endParaRPr lang="en-US" altLang="zh-CN">
                <a:solidFill>
                  <a:srgbClr val="000000"/>
                </a:solidFill>
                <a:latin typeface="黑体" panose="02010609060101010101" charset="-122"/>
                <a:ea typeface="黑体" panose="02010609060101010101" charset="-122"/>
              </a:endParaRPr>
            </a:p>
          </p:txBody>
        </p:sp>
        <p:sp>
          <p:nvSpPr>
            <p:cNvPr id="17443" name="Text Box 40"/>
            <p:cNvSpPr txBox="1">
              <a:spLocks noChangeArrowheads="1"/>
            </p:cNvSpPr>
            <p:nvPr/>
          </p:nvSpPr>
          <p:spPr bwMode="auto">
            <a:xfrm>
              <a:off x="4845" y="2368"/>
              <a:ext cx="153"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just" eaLnBrk="1" hangingPunct="1"/>
              <a:endParaRPr lang="en-US" altLang="zh-CN" sz="1000">
                <a:latin typeface="Times New Roman" panose="02020603050405020304" pitchFamily="18" charset="0"/>
              </a:endParaRPr>
            </a:p>
            <a:p>
              <a:pPr algn="just" eaLnBrk="1" hangingPunct="1"/>
              <a:r>
                <a:rPr lang="en-US" altLang="zh-CN" b="1">
                  <a:latin typeface="Times New Roman" panose="02020603050405020304" pitchFamily="18" charset="0"/>
                </a:rPr>
                <a:t>…</a:t>
              </a:r>
              <a:endParaRPr lang="en-US" altLang="zh-CN" b="1">
                <a:latin typeface="Times New Roman" panose="02020603050405020304" pitchFamily="18" charset="0"/>
              </a:endParaRPr>
            </a:p>
          </p:txBody>
        </p:sp>
        <p:grpSp>
          <p:nvGrpSpPr>
            <p:cNvPr id="17444" name="Group 41"/>
            <p:cNvGrpSpPr/>
            <p:nvPr/>
          </p:nvGrpSpPr>
          <p:grpSpPr bwMode="auto">
            <a:xfrm>
              <a:off x="3975" y="1985"/>
              <a:ext cx="1322" cy="341"/>
              <a:chOff x="1950" y="4694"/>
              <a:chExt cx="2205" cy="468"/>
            </a:xfrm>
          </p:grpSpPr>
          <p:sp>
            <p:nvSpPr>
              <p:cNvPr id="17448" name="Line 42"/>
              <p:cNvSpPr>
                <a:spLocks noChangeShapeType="1"/>
              </p:cNvSpPr>
              <p:nvPr/>
            </p:nvSpPr>
            <p:spPr bwMode="auto">
              <a:xfrm flipV="1">
                <a:off x="2107" y="5006"/>
                <a:ext cx="945" cy="156"/>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49" name="Line 43"/>
              <p:cNvSpPr>
                <a:spLocks noChangeShapeType="1"/>
              </p:cNvSpPr>
              <p:nvPr/>
            </p:nvSpPr>
            <p:spPr bwMode="auto">
              <a:xfrm>
                <a:off x="3052" y="5006"/>
                <a:ext cx="945" cy="156"/>
              </a:xfrm>
              <a:prstGeom prst="line">
                <a:avLst/>
              </a:prstGeom>
              <a:noFill/>
              <a:ln w="25400">
                <a:solidFill>
                  <a:srgbClr val="000000"/>
                </a:solidFill>
                <a:round/>
              </a:ln>
              <a:extLst>
                <a:ext uri="{909E8E84-426E-40DD-AFC4-6F175D3DCCD1}">
                  <a14:hiddenFill xmlns:a14="http://schemas.microsoft.com/office/drawing/2010/main">
                    <a:noFill/>
                  </a14:hiddenFill>
                </a:ext>
              </a:extLst>
            </p:spPr>
            <p:txBody>
              <a:bodyPr anchor="ctr"/>
              <a:lstStyle/>
              <a:p>
                <a:endParaRPr lang="zh-CN" altLang="en-US"/>
              </a:p>
            </p:txBody>
          </p:sp>
          <p:sp>
            <p:nvSpPr>
              <p:cNvPr id="17450" name="Line 44"/>
              <p:cNvSpPr>
                <a:spLocks noChangeShapeType="1"/>
              </p:cNvSpPr>
              <p:nvPr/>
            </p:nvSpPr>
            <p:spPr bwMode="auto">
              <a:xfrm flipV="1">
                <a:off x="3052" y="4694"/>
                <a:ext cx="0" cy="468"/>
              </a:xfrm>
              <a:prstGeom prst="line">
                <a:avLst/>
              </a:prstGeom>
              <a:noFill/>
              <a:ln w="25400">
                <a:solidFill>
                  <a:srgbClr val="000000"/>
                </a:solidFill>
                <a:round/>
                <a:tailEnd type="stealth" w="lg" len="lg"/>
              </a:ln>
              <a:extLst>
                <a:ext uri="{909E8E84-426E-40DD-AFC4-6F175D3DCCD1}">
                  <a14:hiddenFill xmlns:a14="http://schemas.microsoft.com/office/drawing/2010/main">
                    <a:noFill/>
                  </a14:hiddenFill>
                </a:ext>
              </a:extLst>
            </p:spPr>
            <p:txBody>
              <a:bodyPr anchor="ctr"/>
              <a:lstStyle/>
              <a:p>
                <a:endParaRPr lang="zh-CN" altLang="en-US"/>
              </a:p>
            </p:txBody>
          </p:sp>
          <p:sp>
            <p:nvSpPr>
              <p:cNvPr id="17451" name="Line 45"/>
              <p:cNvSpPr>
                <a:spLocks noChangeShapeType="1"/>
              </p:cNvSpPr>
              <p:nvPr/>
            </p:nvSpPr>
            <p:spPr bwMode="auto">
              <a:xfrm flipH="1">
                <a:off x="1950" y="4850"/>
                <a:ext cx="945" cy="312"/>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52" name="Line 46"/>
              <p:cNvSpPr>
                <a:spLocks noChangeShapeType="1"/>
              </p:cNvSpPr>
              <p:nvPr/>
            </p:nvSpPr>
            <p:spPr bwMode="auto">
              <a:xfrm>
                <a:off x="2895" y="4694"/>
                <a:ext cx="0" cy="468"/>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17453" name="Line 47"/>
              <p:cNvSpPr>
                <a:spLocks noChangeShapeType="1"/>
              </p:cNvSpPr>
              <p:nvPr/>
            </p:nvSpPr>
            <p:spPr bwMode="auto">
              <a:xfrm>
                <a:off x="2895" y="4850"/>
                <a:ext cx="1260" cy="312"/>
              </a:xfrm>
              <a:prstGeom prst="line">
                <a:avLst/>
              </a:prstGeom>
              <a:noFill/>
              <a:ln w="25400">
                <a:solidFill>
                  <a:srgbClr val="000000"/>
                </a:solidFill>
                <a:prstDash val="dash"/>
                <a:round/>
                <a:tailEnd type="stealth" w="med" len="med"/>
              </a:ln>
              <a:extLst>
                <a:ext uri="{909E8E84-426E-40DD-AFC4-6F175D3DCCD1}">
                  <a14:hiddenFill xmlns:a14="http://schemas.microsoft.com/office/drawing/2010/main">
                    <a:noFill/>
                  </a14:hiddenFill>
                </a:ext>
              </a:extLst>
            </p:spPr>
            <p:txBody>
              <a:bodyPr anchor="ctr"/>
              <a:lstStyle/>
              <a:p>
                <a:endParaRPr lang="zh-CN" altLang="en-US"/>
              </a:p>
            </p:txBody>
          </p:sp>
        </p:grpSp>
        <p:sp>
          <p:nvSpPr>
            <p:cNvPr id="17445" name="Text Box 48"/>
            <p:cNvSpPr txBox="1">
              <a:spLocks noChangeArrowheads="1"/>
            </p:cNvSpPr>
            <p:nvPr/>
          </p:nvSpPr>
          <p:spPr bwMode="auto">
            <a:xfrm>
              <a:off x="4426" y="2367"/>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n(2)</a:t>
              </a:r>
              <a:endParaRPr lang="en-US" altLang="zh-CN">
                <a:solidFill>
                  <a:srgbClr val="000000"/>
                </a:solidFill>
                <a:latin typeface="黑体" panose="02010609060101010101" charset="-122"/>
                <a:ea typeface="黑体" panose="02010609060101010101" charset="-122"/>
              </a:endParaRPr>
            </a:p>
          </p:txBody>
        </p:sp>
        <p:sp>
          <p:nvSpPr>
            <p:cNvPr id="17446" name="Text Box 49"/>
            <p:cNvSpPr txBox="1">
              <a:spLocks noChangeArrowheads="1"/>
            </p:cNvSpPr>
            <p:nvPr/>
          </p:nvSpPr>
          <p:spPr bwMode="auto">
            <a:xfrm>
              <a:off x="4979" y="2367"/>
              <a:ext cx="436" cy="907"/>
            </a:xfrm>
            <a:prstGeom prst="rect">
              <a:avLst/>
            </a:prstGeom>
            <a:solidFill>
              <a:srgbClr val="FFFFFF"/>
            </a:solidFill>
            <a:ln w="25400">
              <a:solidFill>
                <a:srgbClr val="000000"/>
              </a:solidFill>
              <a:miter lim="800000"/>
            </a:ln>
          </p:spPr>
          <p:txBody>
            <a:bodyPr lIns="18000" tIns="10800" rIns="1800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a:solidFill>
                    <a:srgbClr val="000000"/>
                  </a:solidFill>
                  <a:latin typeface="黑体" panose="02010609060101010101" charset="-122"/>
                  <a:ea typeface="黑体" panose="02010609060101010101" charset="-122"/>
                </a:rPr>
                <a:t>化学</a:t>
              </a:r>
              <a:endParaRPr lang="zh-CN" altLang="en-US">
                <a:solidFill>
                  <a:srgbClr val="000000"/>
                </a:solidFill>
                <a:latin typeface="黑体" panose="02010609060101010101" charset="-122"/>
                <a:ea typeface="黑体" panose="02010609060101010101" charset="-122"/>
              </a:endParaRPr>
            </a:p>
            <a:p>
              <a:pPr algn="ctr" eaLnBrk="1" hangingPunct="1"/>
              <a:r>
                <a:rPr lang="zh-CN" altLang="en-US">
                  <a:solidFill>
                    <a:srgbClr val="000000"/>
                  </a:solidFill>
                  <a:latin typeface="黑体" panose="02010609060101010101" charset="-122"/>
                  <a:ea typeface="黑体" panose="02010609060101010101" charset="-122"/>
                </a:rPr>
                <a:t>知识</a:t>
              </a:r>
              <a:endParaRPr lang="zh-CN" altLang="en-US">
                <a:solidFill>
                  <a:srgbClr val="000000"/>
                </a:solidFill>
                <a:latin typeface="黑体" panose="02010609060101010101" charset="-122"/>
                <a:ea typeface="黑体" panose="02010609060101010101" charset="-122"/>
              </a:endParaRPr>
            </a:p>
            <a:p>
              <a:pPr algn="ctr" eaLnBrk="1" hangingPunct="1"/>
              <a:r>
                <a:rPr lang="en-US" altLang="zh-CN">
                  <a:solidFill>
                    <a:srgbClr val="000000"/>
                  </a:solidFill>
                  <a:latin typeface="黑体" panose="02010609060101010101" charset="-122"/>
                  <a:ea typeface="黑体" panose="02010609060101010101" charset="-122"/>
                </a:rPr>
                <a:t>n(n)</a:t>
              </a:r>
              <a:endParaRPr lang="en-US" altLang="zh-CN">
                <a:solidFill>
                  <a:srgbClr val="000000"/>
                </a:solidFill>
                <a:latin typeface="黑体" panose="02010609060101010101" charset="-122"/>
                <a:ea typeface="黑体" panose="02010609060101010101" charset="-122"/>
              </a:endParaRPr>
            </a:p>
          </p:txBody>
        </p:sp>
        <p:sp>
          <p:nvSpPr>
            <p:cNvPr id="17447" name="Text Box 50"/>
            <p:cNvSpPr txBox="1">
              <a:spLocks noChangeArrowheads="1"/>
            </p:cNvSpPr>
            <p:nvPr/>
          </p:nvSpPr>
          <p:spPr bwMode="auto">
            <a:xfrm>
              <a:off x="345" y="3525"/>
              <a:ext cx="5120" cy="337"/>
            </a:xfrm>
            <a:prstGeom prst="rect">
              <a:avLst/>
            </a:prstGeom>
            <a:solidFill>
              <a:srgbClr val="FFFFFF"/>
            </a:solidFill>
            <a:ln w="25400">
              <a:solidFill>
                <a:srgbClr val="FFFFFF"/>
              </a:solidFill>
              <a:miter lim="800000"/>
            </a:ln>
          </p:spPr>
          <p:txBody>
            <a:bodyPr lIns="0" tIns="10800" rIns="0" bIns="10800" anchor="ct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chemeClr val="tx2"/>
                  </a:solidFill>
                  <a:latin typeface="黑体" panose="02010609060101010101" charset="-122"/>
                  <a:ea typeface="黑体" panose="02010609060101010101" charset="-122"/>
                </a:rPr>
                <a:t>化学基本观念、核心概念、具体知识间的关系</a:t>
              </a:r>
              <a:endParaRPr lang="zh-CN" altLang="en-US" sz="2800" b="1">
                <a:solidFill>
                  <a:schemeClr val="tx2"/>
                </a:solidFill>
                <a:latin typeface="黑体" panose="02010609060101010101" charset="-122"/>
                <a:ea typeface="黑体" panose="02010609060101010101" charset="-122"/>
              </a:endParaRPr>
            </a:p>
          </p:txBody>
        </p:sp>
      </p:grpSp>
      <p:sp>
        <p:nvSpPr>
          <p:cNvPr id="17418" name="文本框 29"/>
          <p:cNvSpPr txBox="1">
            <a:spLocks noChangeArrowheads="1"/>
          </p:cNvSpPr>
          <p:nvPr/>
        </p:nvSpPr>
        <p:spPr bwMode="auto">
          <a:xfrm>
            <a:off x="3021013" y="343350"/>
            <a:ext cx="2853694"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化学基本观念形成的条件</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 y="257625"/>
            <a:ext cx="8736013"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树"/>
          <p:cNvSpPr/>
          <p:nvPr/>
        </p:nvSpPr>
        <p:spPr bwMode="auto">
          <a:xfrm>
            <a:off x="5005388" y="1045025"/>
            <a:ext cx="3690937" cy="3690938"/>
          </a:xfrm>
          <a:custGeom>
            <a:avLst/>
            <a:gdLst>
              <a:gd name="T0" fmla="*/ 287353 w 5041"/>
              <a:gd name="T1" fmla="*/ 1349891 h 6311"/>
              <a:gd name="T2" fmla="*/ 101419 w 5041"/>
              <a:gd name="T3" fmla="*/ 1349891 h 6311"/>
              <a:gd name="T4" fmla="*/ 15394 w 5041"/>
              <a:gd name="T5" fmla="*/ 1187191 h 6311"/>
              <a:gd name="T6" fmla="*/ 124661 w 5041"/>
              <a:gd name="T7" fmla="*/ 1031133 h 6311"/>
              <a:gd name="T8" fmla="*/ 308482 w 5041"/>
              <a:gd name="T9" fmla="*/ 1057998 h 6311"/>
              <a:gd name="T10" fmla="*/ 676126 w 5041"/>
              <a:gd name="T11" fmla="*/ 696679 h 6311"/>
              <a:gd name="T12" fmla="*/ 724421 w 5041"/>
              <a:gd name="T13" fmla="*/ 694566 h 6311"/>
              <a:gd name="T14" fmla="*/ 417146 w 5041"/>
              <a:gd name="T15" fmla="*/ 893789 h 6311"/>
              <a:gd name="T16" fmla="*/ 415938 w 5041"/>
              <a:gd name="T17" fmla="*/ 527942 h 6311"/>
              <a:gd name="T18" fmla="*/ 469062 w 5041"/>
              <a:gd name="T19" fmla="*/ 472100 h 6311"/>
              <a:gd name="T20" fmla="*/ 837309 w 5041"/>
              <a:gd name="T21" fmla="*/ 707244 h 6311"/>
              <a:gd name="T22" fmla="*/ 749473 w 5041"/>
              <a:gd name="T23" fmla="*/ 504096 h 6311"/>
              <a:gd name="T24" fmla="*/ 463025 w 5041"/>
              <a:gd name="T25" fmla="*/ 349849 h 6311"/>
              <a:gd name="T26" fmla="*/ 646545 w 5041"/>
              <a:gd name="T27" fmla="*/ 333549 h 6311"/>
              <a:gd name="T28" fmla="*/ 913374 w 5041"/>
              <a:gd name="T29" fmla="*/ 283441 h 6311"/>
              <a:gd name="T30" fmla="*/ 816180 w 5041"/>
              <a:gd name="T31" fmla="*/ 217033 h 6311"/>
              <a:gd name="T32" fmla="*/ 456385 w 5041"/>
              <a:gd name="T33" fmla="*/ 242691 h 6311"/>
              <a:gd name="T34" fmla="*/ 606099 w 5041"/>
              <a:gd name="T35" fmla="*/ 152738 h 6311"/>
              <a:gd name="T36" fmla="*/ 725326 w 5041"/>
              <a:gd name="T37" fmla="*/ 20526 h 6311"/>
              <a:gd name="T38" fmla="*/ 483249 w 5041"/>
              <a:gd name="T39" fmla="*/ 97197 h 6311"/>
              <a:gd name="T40" fmla="*/ 348024 w 5041"/>
              <a:gd name="T41" fmla="*/ 209487 h 6311"/>
              <a:gd name="T42" fmla="*/ 398733 w 5041"/>
              <a:gd name="T43" fmla="*/ 2415 h 6311"/>
              <a:gd name="T44" fmla="*/ 292183 w 5041"/>
              <a:gd name="T45" fmla="*/ 57050 h 6311"/>
              <a:gd name="T46" fmla="*/ 260791 w 5041"/>
              <a:gd name="T47" fmla="*/ 279819 h 6311"/>
              <a:gd name="T48" fmla="*/ 165108 w 5041"/>
              <a:gd name="T49" fmla="*/ 289478 h 6311"/>
              <a:gd name="T50" fmla="*/ 19016 w 5041"/>
              <a:gd name="T51" fmla="*/ 471496 h 6311"/>
              <a:gd name="T52" fmla="*/ 255056 w 5041"/>
              <a:gd name="T53" fmla="*/ 346226 h 6311"/>
              <a:gd name="T54" fmla="*/ 32297 w 5041"/>
              <a:gd name="T55" fmla="*/ 626347 h 6311"/>
              <a:gd name="T56" fmla="*/ 14187 w 5041"/>
              <a:gd name="T57" fmla="*/ 857265 h 6311"/>
              <a:gd name="T58" fmla="*/ 276185 w 5041"/>
              <a:gd name="T59" fmla="*/ 409012 h 6311"/>
              <a:gd name="T60" fmla="*/ 273771 w 5041"/>
              <a:gd name="T61" fmla="*/ 773652 h 6311"/>
              <a:gd name="T62" fmla="*/ 419560 w 5041"/>
              <a:gd name="T63" fmla="*/ 996722 h 6311"/>
              <a:gd name="T64" fmla="*/ 1504380 w 5041"/>
              <a:gd name="T65" fmla="*/ 684303 h 6311"/>
              <a:gd name="T66" fmla="*/ 1316936 w 5041"/>
              <a:gd name="T67" fmla="*/ 501681 h 6311"/>
              <a:gd name="T68" fmla="*/ 1392699 w 5041"/>
              <a:gd name="T69" fmla="*/ 483872 h 6311"/>
              <a:gd name="T70" fmla="*/ 1366740 w 5041"/>
              <a:gd name="T71" fmla="*/ 402371 h 6311"/>
              <a:gd name="T72" fmla="*/ 1215215 w 5041"/>
              <a:gd name="T73" fmla="*/ 382751 h 6311"/>
              <a:gd name="T74" fmla="*/ 1151527 w 5041"/>
              <a:gd name="T75" fmla="*/ 362225 h 6311"/>
              <a:gd name="T76" fmla="*/ 1004832 w 5041"/>
              <a:gd name="T77" fmla="*/ 210090 h 6311"/>
              <a:gd name="T78" fmla="*/ 974647 w 5041"/>
              <a:gd name="T79" fmla="*/ 248124 h 6311"/>
              <a:gd name="T80" fmla="*/ 1029885 w 5041"/>
              <a:gd name="T81" fmla="*/ 386071 h 6311"/>
              <a:gd name="T82" fmla="*/ 828858 w 5041"/>
              <a:gd name="T83" fmla="*/ 348038 h 6311"/>
              <a:gd name="T84" fmla="*/ 937823 w 5041"/>
              <a:gd name="T85" fmla="*/ 452177 h 6311"/>
              <a:gd name="T86" fmla="*/ 872021 w 5041"/>
              <a:gd name="T87" fmla="*/ 575032 h 6311"/>
              <a:gd name="T88" fmla="*/ 1095384 w 5041"/>
              <a:gd name="T89" fmla="*/ 525226 h 6311"/>
              <a:gd name="T90" fmla="*/ 1170543 w 5041"/>
              <a:gd name="T91" fmla="*/ 898317 h 6311"/>
              <a:gd name="T92" fmla="*/ 1216121 w 5041"/>
              <a:gd name="T93" fmla="*/ 1062526 h 6311"/>
              <a:gd name="T94" fmla="*/ 1198916 w 5041"/>
              <a:gd name="T95" fmla="*/ 597369 h 6311"/>
              <a:gd name="T96" fmla="*/ 1391189 w 5041"/>
              <a:gd name="T97" fmla="*/ 697584 h 6311"/>
              <a:gd name="T98" fmla="*/ 450348 w 5041"/>
              <a:gd name="T99" fmla="*/ 1480593 h 6311"/>
              <a:gd name="T100" fmla="*/ 548749 w 5041"/>
              <a:gd name="T101" fmla="*/ 594954 h 6311"/>
              <a:gd name="T102" fmla="*/ 707819 w 5041"/>
              <a:gd name="T103" fmla="*/ 1100559 h 6311"/>
              <a:gd name="T104" fmla="*/ 642018 w 5041"/>
              <a:gd name="T105" fmla="*/ 1262655 h 6311"/>
              <a:gd name="T106" fmla="*/ 526714 w 5041"/>
              <a:gd name="T107" fmla="*/ 769124 h 6311"/>
              <a:gd name="T108" fmla="*/ 808634 w 5041"/>
              <a:gd name="T109" fmla="*/ 1125010 h 6311"/>
              <a:gd name="T110" fmla="*/ 878058 w 5041"/>
              <a:gd name="T111" fmla="*/ 1248166 h 6311"/>
              <a:gd name="T112" fmla="*/ 1023848 w 5041"/>
              <a:gd name="T113" fmla="*/ 708753 h 6311"/>
              <a:gd name="T114" fmla="*/ 1127078 w 5041"/>
              <a:gd name="T115" fmla="*/ 1695513 h 6311"/>
              <a:gd name="T116" fmla="*/ 966196 w 5041"/>
              <a:gd name="T117" fmla="*/ 1476669 h 6311"/>
              <a:gd name="T118" fmla="*/ 772715 w 5041"/>
              <a:gd name="T119" fmla="*/ 1417506 h 6311"/>
              <a:gd name="T120" fmla="*/ 583460 w 5041"/>
              <a:gd name="T121" fmla="*/ 1463388 h 6311"/>
              <a:gd name="T122" fmla="*/ 411109 w 5041"/>
              <a:gd name="T123" fmla="*/ 1662008 h 6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041" h="6311">
                <a:moveTo>
                  <a:pt x="1238" y="3964"/>
                </a:moveTo>
                <a:lnTo>
                  <a:pt x="1238" y="3964"/>
                </a:lnTo>
                <a:lnTo>
                  <a:pt x="1238" y="3994"/>
                </a:lnTo>
                <a:lnTo>
                  <a:pt x="1236" y="4024"/>
                </a:lnTo>
                <a:lnTo>
                  <a:pt x="1231" y="4054"/>
                </a:lnTo>
                <a:lnTo>
                  <a:pt x="1226" y="4084"/>
                </a:lnTo>
                <a:lnTo>
                  <a:pt x="1219" y="4112"/>
                </a:lnTo>
                <a:lnTo>
                  <a:pt x="1211" y="4141"/>
                </a:lnTo>
                <a:lnTo>
                  <a:pt x="1203" y="4168"/>
                </a:lnTo>
                <a:lnTo>
                  <a:pt x="1192" y="4195"/>
                </a:lnTo>
                <a:lnTo>
                  <a:pt x="1180" y="4221"/>
                </a:lnTo>
                <a:lnTo>
                  <a:pt x="1166" y="4246"/>
                </a:lnTo>
                <a:lnTo>
                  <a:pt x="1152" y="4272"/>
                </a:lnTo>
                <a:lnTo>
                  <a:pt x="1137" y="4296"/>
                </a:lnTo>
                <a:lnTo>
                  <a:pt x="1120" y="4319"/>
                </a:lnTo>
                <a:lnTo>
                  <a:pt x="1103" y="4342"/>
                </a:lnTo>
                <a:lnTo>
                  <a:pt x="1084" y="4363"/>
                </a:lnTo>
                <a:lnTo>
                  <a:pt x="1064" y="4384"/>
                </a:lnTo>
                <a:lnTo>
                  <a:pt x="1043" y="4404"/>
                </a:lnTo>
                <a:lnTo>
                  <a:pt x="1022" y="4422"/>
                </a:lnTo>
                <a:lnTo>
                  <a:pt x="999" y="4440"/>
                </a:lnTo>
                <a:lnTo>
                  <a:pt x="976" y="4456"/>
                </a:lnTo>
                <a:lnTo>
                  <a:pt x="952" y="4472"/>
                </a:lnTo>
                <a:lnTo>
                  <a:pt x="928" y="4486"/>
                </a:lnTo>
                <a:lnTo>
                  <a:pt x="901" y="4499"/>
                </a:lnTo>
                <a:lnTo>
                  <a:pt x="875" y="4511"/>
                </a:lnTo>
                <a:lnTo>
                  <a:pt x="848" y="4521"/>
                </a:lnTo>
                <a:lnTo>
                  <a:pt x="821" y="4531"/>
                </a:lnTo>
                <a:lnTo>
                  <a:pt x="792" y="4539"/>
                </a:lnTo>
                <a:lnTo>
                  <a:pt x="764" y="4546"/>
                </a:lnTo>
                <a:lnTo>
                  <a:pt x="734" y="4551"/>
                </a:lnTo>
                <a:lnTo>
                  <a:pt x="704" y="4554"/>
                </a:lnTo>
                <a:lnTo>
                  <a:pt x="675" y="4558"/>
                </a:lnTo>
                <a:lnTo>
                  <a:pt x="644" y="4558"/>
                </a:lnTo>
                <a:lnTo>
                  <a:pt x="613" y="4558"/>
                </a:lnTo>
                <a:lnTo>
                  <a:pt x="583" y="4554"/>
                </a:lnTo>
                <a:lnTo>
                  <a:pt x="554" y="4551"/>
                </a:lnTo>
                <a:lnTo>
                  <a:pt x="524" y="4546"/>
                </a:lnTo>
                <a:lnTo>
                  <a:pt x="495" y="4539"/>
                </a:lnTo>
                <a:lnTo>
                  <a:pt x="467" y="4531"/>
                </a:lnTo>
                <a:lnTo>
                  <a:pt x="439" y="4521"/>
                </a:lnTo>
                <a:lnTo>
                  <a:pt x="413" y="4511"/>
                </a:lnTo>
                <a:lnTo>
                  <a:pt x="386" y="4499"/>
                </a:lnTo>
                <a:lnTo>
                  <a:pt x="361" y="4486"/>
                </a:lnTo>
                <a:lnTo>
                  <a:pt x="336" y="4472"/>
                </a:lnTo>
                <a:lnTo>
                  <a:pt x="311" y="4456"/>
                </a:lnTo>
                <a:lnTo>
                  <a:pt x="288" y="4440"/>
                </a:lnTo>
                <a:lnTo>
                  <a:pt x="266" y="4422"/>
                </a:lnTo>
                <a:lnTo>
                  <a:pt x="244" y="4404"/>
                </a:lnTo>
                <a:lnTo>
                  <a:pt x="223" y="4384"/>
                </a:lnTo>
                <a:lnTo>
                  <a:pt x="204" y="4363"/>
                </a:lnTo>
                <a:lnTo>
                  <a:pt x="185" y="4342"/>
                </a:lnTo>
                <a:lnTo>
                  <a:pt x="167" y="4319"/>
                </a:lnTo>
                <a:lnTo>
                  <a:pt x="151" y="4296"/>
                </a:lnTo>
                <a:lnTo>
                  <a:pt x="135" y="4272"/>
                </a:lnTo>
                <a:lnTo>
                  <a:pt x="121" y="4246"/>
                </a:lnTo>
                <a:lnTo>
                  <a:pt x="108" y="4221"/>
                </a:lnTo>
                <a:lnTo>
                  <a:pt x="96" y="4195"/>
                </a:lnTo>
                <a:lnTo>
                  <a:pt x="86" y="4168"/>
                </a:lnTo>
                <a:lnTo>
                  <a:pt x="76" y="4141"/>
                </a:lnTo>
                <a:lnTo>
                  <a:pt x="68" y="4112"/>
                </a:lnTo>
                <a:lnTo>
                  <a:pt x="62" y="4084"/>
                </a:lnTo>
                <a:lnTo>
                  <a:pt x="56" y="4054"/>
                </a:lnTo>
                <a:lnTo>
                  <a:pt x="53" y="4024"/>
                </a:lnTo>
                <a:lnTo>
                  <a:pt x="51" y="3994"/>
                </a:lnTo>
                <a:lnTo>
                  <a:pt x="50" y="3964"/>
                </a:lnTo>
                <a:lnTo>
                  <a:pt x="51" y="3933"/>
                </a:lnTo>
                <a:lnTo>
                  <a:pt x="53" y="3903"/>
                </a:lnTo>
                <a:lnTo>
                  <a:pt x="56" y="3873"/>
                </a:lnTo>
                <a:lnTo>
                  <a:pt x="62" y="3844"/>
                </a:lnTo>
                <a:lnTo>
                  <a:pt x="68" y="3815"/>
                </a:lnTo>
                <a:lnTo>
                  <a:pt x="76" y="3786"/>
                </a:lnTo>
                <a:lnTo>
                  <a:pt x="86" y="3759"/>
                </a:lnTo>
                <a:lnTo>
                  <a:pt x="96" y="3733"/>
                </a:lnTo>
                <a:lnTo>
                  <a:pt x="108" y="3706"/>
                </a:lnTo>
                <a:lnTo>
                  <a:pt x="121" y="3680"/>
                </a:lnTo>
                <a:lnTo>
                  <a:pt x="135" y="3656"/>
                </a:lnTo>
                <a:lnTo>
                  <a:pt x="151" y="3631"/>
                </a:lnTo>
                <a:lnTo>
                  <a:pt x="167" y="3608"/>
                </a:lnTo>
                <a:lnTo>
                  <a:pt x="185" y="3585"/>
                </a:lnTo>
                <a:lnTo>
                  <a:pt x="204" y="3564"/>
                </a:lnTo>
                <a:lnTo>
                  <a:pt x="223" y="3543"/>
                </a:lnTo>
                <a:lnTo>
                  <a:pt x="244" y="3524"/>
                </a:lnTo>
                <a:lnTo>
                  <a:pt x="266" y="3505"/>
                </a:lnTo>
                <a:lnTo>
                  <a:pt x="288" y="3487"/>
                </a:lnTo>
                <a:lnTo>
                  <a:pt x="311" y="3471"/>
                </a:lnTo>
                <a:lnTo>
                  <a:pt x="336" y="3455"/>
                </a:lnTo>
                <a:lnTo>
                  <a:pt x="361" y="3441"/>
                </a:lnTo>
                <a:lnTo>
                  <a:pt x="386" y="3428"/>
                </a:lnTo>
                <a:lnTo>
                  <a:pt x="413" y="3416"/>
                </a:lnTo>
                <a:lnTo>
                  <a:pt x="439" y="3405"/>
                </a:lnTo>
                <a:lnTo>
                  <a:pt x="467" y="3396"/>
                </a:lnTo>
                <a:lnTo>
                  <a:pt x="495" y="3388"/>
                </a:lnTo>
                <a:lnTo>
                  <a:pt x="524" y="3382"/>
                </a:lnTo>
                <a:lnTo>
                  <a:pt x="554" y="3376"/>
                </a:lnTo>
                <a:lnTo>
                  <a:pt x="583" y="3372"/>
                </a:lnTo>
                <a:lnTo>
                  <a:pt x="613" y="3370"/>
                </a:lnTo>
                <a:lnTo>
                  <a:pt x="644" y="3370"/>
                </a:lnTo>
                <a:lnTo>
                  <a:pt x="675" y="3370"/>
                </a:lnTo>
                <a:lnTo>
                  <a:pt x="704" y="3372"/>
                </a:lnTo>
                <a:lnTo>
                  <a:pt x="734" y="3376"/>
                </a:lnTo>
                <a:lnTo>
                  <a:pt x="764" y="3382"/>
                </a:lnTo>
                <a:lnTo>
                  <a:pt x="792" y="3388"/>
                </a:lnTo>
                <a:lnTo>
                  <a:pt x="821" y="3396"/>
                </a:lnTo>
                <a:lnTo>
                  <a:pt x="848" y="3405"/>
                </a:lnTo>
                <a:lnTo>
                  <a:pt x="875" y="3416"/>
                </a:lnTo>
                <a:lnTo>
                  <a:pt x="901" y="3428"/>
                </a:lnTo>
                <a:lnTo>
                  <a:pt x="928" y="3441"/>
                </a:lnTo>
                <a:lnTo>
                  <a:pt x="952" y="3455"/>
                </a:lnTo>
                <a:lnTo>
                  <a:pt x="976" y="3471"/>
                </a:lnTo>
                <a:lnTo>
                  <a:pt x="999" y="3487"/>
                </a:lnTo>
                <a:lnTo>
                  <a:pt x="1022" y="3505"/>
                </a:lnTo>
                <a:lnTo>
                  <a:pt x="1043" y="3524"/>
                </a:lnTo>
                <a:lnTo>
                  <a:pt x="1064" y="3543"/>
                </a:lnTo>
                <a:lnTo>
                  <a:pt x="1084" y="3564"/>
                </a:lnTo>
                <a:lnTo>
                  <a:pt x="1103" y="3585"/>
                </a:lnTo>
                <a:lnTo>
                  <a:pt x="1120" y="3608"/>
                </a:lnTo>
                <a:lnTo>
                  <a:pt x="1137" y="3631"/>
                </a:lnTo>
                <a:lnTo>
                  <a:pt x="1152" y="3656"/>
                </a:lnTo>
                <a:lnTo>
                  <a:pt x="1166" y="3680"/>
                </a:lnTo>
                <a:lnTo>
                  <a:pt x="1180" y="3706"/>
                </a:lnTo>
                <a:lnTo>
                  <a:pt x="1192" y="3733"/>
                </a:lnTo>
                <a:lnTo>
                  <a:pt x="1203" y="3759"/>
                </a:lnTo>
                <a:lnTo>
                  <a:pt x="1211" y="3786"/>
                </a:lnTo>
                <a:lnTo>
                  <a:pt x="1219" y="3815"/>
                </a:lnTo>
                <a:lnTo>
                  <a:pt x="1226" y="3844"/>
                </a:lnTo>
                <a:lnTo>
                  <a:pt x="1231" y="3873"/>
                </a:lnTo>
                <a:lnTo>
                  <a:pt x="1236" y="3903"/>
                </a:lnTo>
                <a:lnTo>
                  <a:pt x="1238" y="3933"/>
                </a:lnTo>
                <a:lnTo>
                  <a:pt x="1238" y="3964"/>
                </a:lnTo>
                <a:close/>
                <a:moveTo>
                  <a:pt x="2276" y="2224"/>
                </a:moveTo>
                <a:lnTo>
                  <a:pt x="2276" y="2224"/>
                </a:lnTo>
                <a:lnTo>
                  <a:pt x="2258" y="2265"/>
                </a:lnTo>
                <a:lnTo>
                  <a:pt x="2240" y="2308"/>
                </a:lnTo>
                <a:lnTo>
                  <a:pt x="2225" y="2352"/>
                </a:lnTo>
                <a:lnTo>
                  <a:pt x="2213" y="2398"/>
                </a:lnTo>
                <a:lnTo>
                  <a:pt x="2202" y="2445"/>
                </a:lnTo>
                <a:lnTo>
                  <a:pt x="2193" y="2494"/>
                </a:lnTo>
                <a:lnTo>
                  <a:pt x="2186" y="2544"/>
                </a:lnTo>
                <a:lnTo>
                  <a:pt x="2182" y="2597"/>
                </a:lnTo>
                <a:lnTo>
                  <a:pt x="2194" y="2575"/>
                </a:lnTo>
                <a:lnTo>
                  <a:pt x="2207" y="2553"/>
                </a:lnTo>
                <a:lnTo>
                  <a:pt x="2221" y="2532"/>
                </a:lnTo>
                <a:lnTo>
                  <a:pt x="2235" y="2513"/>
                </a:lnTo>
                <a:lnTo>
                  <a:pt x="2250" y="2494"/>
                </a:lnTo>
                <a:lnTo>
                  <a:pt x="2264" y="2475"/>
                </a:lnTo>
                <a:lnTo>
                  <a:pt x="2280" y="2458"/>
                </a:lnTo>
                <a:lnTo>
                  <a:pt x="2296" y="2441"/>
                </a:lnTo>
                <a:lnTo>
                  <a:pt x="2313" y="2425"/>
                </a:lnTo>
                <a:lnTo>
                  <a:pt x="2329" y="2408"/>
                </a:lnTo>
                <a:lnTo>
                  <a:pt x="2346" y="2394"/>
                </a:lnTo>
                <a:lnTo>
                  <a:pt x="2363" y="2379"/>
                </a:lnTo>
                <a:lnTo>
                  <a:pt x="2400" y="2352"/>
                </a:lnTo>
                <a:lnTo>
                  <a:pt x="2437" y="2327"/>
                </a:lnTo>
                <a:lnTo>
                  <a:pt x="2400" y="2301"/>
                </a:lnTo>
                <a:lnTo>
                  <a:pt x="2361" y="2276"/>
                </a:lnTo>
                <a:lnTo>
                  <a:pt x="2319" y="2251"/>
                </a:lnTo>
                <a:lnTo>
                  <a:pt x="2276" y="2224"/>
                </a:lnTo>
                <a:close/>
                <a:moveTo>
                  <a:pt x="1641" y="3451"/>
                </a:moveTo>
                <a:lnTo>
                  <a:pt x="1641" y="3451"/>
                </a:lnTo>
                <a:lnTo>
                  <a:pt x="1613" y="3422"/>
                </a:lnTo>
                <a:lnTo>
                  <a:pt x="1588" y="3394"/>
                </a:lnTo>
                <a:lnTo>
                  <a:pt x="1564" y="3365"/>
                </a:lnTo>
                <a:lnTo>
                  <a:pt x="1542" y="3338"/>
                </a:lnTo>
                <a:lnTo>
                  <a:pt x="1521" y="3309"/>
                </a:lnTo>
                <a:lnTo>
                  <a:pt x="1502" y="3280"/>
                </a:lnTo>
                <a:lnTo>
                  <a:pt x="1484" y="3252"/>
                </a:lnTo>
                <a:lnTo>
                  <a:pt x="1468" y="3223"/>
                </a:lnTo>
                <a:lnTo>
                  <a:pt x="1454" y="3195"/>
                </a:lnTo>
                <a:lnTo>
                  <a:pt x="1440" y="3166"/>
                </a:lnTo>
                <a:lnTo>
                  <a:pt x="1429" y="3136"/>
                </a:lnTo>
                <a:lnTo>
                  <a:pt x="1418" y="3108"/>
                </a:lnTo>
                <a:lnTo>
                  <a:pt x="1408" y="3079"/>
                </a:lnTo>
                <a:lnTo>
                  <a:pt x="1401" y="3049"/>
                </a:lnTo>
                <a:lnTo>
                  <a:pt x="1393" y="3021"/>
                </a:lnTo>
                <a:lnTo>
                  <a:pt x="1387" y="2991"/>
                </a:lnTo>
                <a:lnTo>
                  <a:pt x="1382" y="2961"/>
                </a:lnTo>
                <a:lnTo>
                  <a:pt x="1378" y="2932"/>
                </a:lnTo>
                <a:lnTo>
                  <a:pt x="1374" y="2902"/>
                </a:lnTo>
                <a:lnTo>
                  <a:pt x="1372" y="2872"/>
                </a:lnTo>
                <a:lnTo>
                  <a:pt x="1370" y="2843"/>
                </a:lnTo>
                <a:lnTo>
                  <a:pt x="1369" y="2812"/>
                </a:lnTo>
                <a:lnTo>
                  <a:pt x="1369" y="2751"/>
                </a:lnTo>
                <a:lnTo>
                  <a:pt x="1371" y="2690"/>
                </a:lnTo>
                <a:lnTo>
                  <a:pt x="1374" y="2627"/>
                </a:lnTo>
                <a:lnTo>
                  <a:pt x="1379" y="2563"/>
                </a:lnTo>
                <a:lnTo>
                  <a:pt x="1384" y="2499"/>
                </a:lnTo>
                <a:lnTo>
                  <a:pt x="1396" y="2367"/>
                </a:lnTo>
                <a:lnTo>
                  <a:pt x="1402" y="2299"/>
                </a:lnTo>
                <a:lnTo>
                  <a:pt x="1405" y="2231"/>
                </a:lnTo>
                <a:lnTo>
                  <a:pt x="1408" y="2160"/>
                </a:lnTo>
                <a:lnTo>
                  <a:pt x="1409" y="2089"/>
                </a:lnTo>
                <a:lnTo>
                  <a:pt x="1408" y="2016"/>
                </a:lnTo>
                <a:lnTo>
                  <a:pt x="1406" y="1979"/>
                </a:lnTo>
                <a:lnTo>
                  <a:pt x="1404" y="1942"/>
                </a:lnTo>
                <a:lnTo>
                  <a:pt x="1401" y="1904"/>
                </a:lnTo>
                <a:lnTo>
                  <a:pt x="1396" y="1866"/>
                </a:lnTo>
                <a:lnTo>
                  <a:pt x="1391" y="1827"/>
                </a:lnTo>
                <a:lnTo>
                  <a:pt x="1385" y="1789"/>
                </a:lnTo>
                <a:lnTo>
                  <a:pt x="1378" y="1749"/>
                </a:lnTo>
                <a:lnTo>
                  <a:pt x="1370" y="1709"/>
                </a:lnTo>
                <a:lnTo>
                  <a:pt x="1360" y="1669"/>
                </a:lnTo>
                <a:lnTo>
                  <a:pt x="1350" y="1628"/>
                </a:lnTo>
                <a:lnTo>
                  <a:pt x="1338" y="1587"/>
                </a:lnTo>
                <a:lnTo>
                  <a:pt x="1325" y="1546"/>
                </a:lnTo>
                <a:lnTo>
                  <a:pt x="1310" y="1504"/>
                </a:lnTo>
                <a:lnTo>
                  <a:pt x="1295" y="1461"/>
                </a:lnTo>
                <a:lnTo>
                  <a:pt x="1277" y="1418"/>
                </a:lnTo>
                <a:lnTo>
                  <a:pt x="1259" y="1375"/>
                </a:lnTo>
                <a:lnTo>
                  <a:pt x="1238" y="1331"/>
                </a:lnTo>
                <a:lnTo>
                  <a:pt x="1216" y="1286"/>
                </a:lnTo>
                <a:lnTo>
                  <a:pt x="1230" y="1303"/>
                </a:lnTo>
                <a:lnTo>
                  <a:pt x="1244" y="1321"/>
                </a:lnTo>
                <a:lnTo>
                  <a:pt x="1261" y="1339"/>
                </a:lnTo>
                <a:lnTo>
                  <a:pt x="1277" y="1356"/>
                </a:lnTo>
                <a:lnTo>
                  <a:pt x="1296" y="1374"/>
                </a:lnTo>
                <a:lnTo>
                  <a:pt x="1315" y="1391"/>
                </a:lnTo>
                <a:lnTo>
                  <a:pt x="1356" y="1426"/>
                </a:lnTo>
                <a:lnTo>
                  <a:pt x="1401" y="1461"/>
                </a:lnTo>
                <a:lnTo>
                  <a:pt x="1449" y="1495"/>
                </a:lnTo>
                <a:lnTo>
                  <a:pt x="1500" y="1530"/>
                </a:lnTo>
                <a:lnTo>
                  <a:pt x="1554" y="1564"/>
                </a:lnTo>
                <a:lnTo>
                  <a:pt x="1610" y="1598"/>
                </a:lnTo>
                <a:lnTo>
                  <a:pt x="1668" y="1632"/>
                </a:lnTo>
                <a:lnTo>
                  <a:pt x="1727" y="1667"/>
                </a:lnTo>
                <a:lnTo>
                  <a:pt x="1789" y="1701"/>
                </a:lnTo>
                <a:lnTo>
                  <a:pt x="1913" y="1769"/>
                </a:lnTo>
                <a:lnTo>
                  <a:pt x="2039" y="1836"/>
                </a:lnTo>
                <a:lnTo>
                  <a:pt x="2164" y="1903"/>
                </a:lnTo>
                <a:lnTo>
                  <a:pt x="2285" y="1970"/>
                </a:lnTo>
                <a:lnTo>
                  <a:pt x="2344" y="2003"/>
                </a:lnTo>
                <a:lnTo>
                  <a:pt x="2400" y="2036"/>
                </a:lnTo>
                <a:lnTo>
                  <a:pt x="2454" y="2069"/>
                </a:lnTo>
                <a:lnTo>
                  <a:pt x="2504" y="2101"/>
                </a:lnTo>
                <a:lnTo>
                  <a:pt x="2553" y="2134"/>
                </a:lnTo>
                <a:lnTo>
                  <a:pt x="2598" y="2167"/>
                </a:lnTo>
                <a:lnTo>
                  <a:pt x="2640" y="2199"/>
                </a:lnTo>
                <a:lnTo>
                  <a:pt x="2677" y="2232"/>
                </a:lnTo>
                <a:lnTo>
                  <a:pt x="2695" y="2247"/>
                </a:lnTo>
                <a:lnTo>
                  <a:pt x="2711" y="2264"/>
                </a:lnTo>
                <a:lnTo>
                  <a:pt x="2725" y="2279"/>
                </a:lnTo>
                <a:lnTo>
                  <a:pt x="2740" y="2296"/>
                </a:lnTo>
                <a:lnTo>
                  <a:pt x="2752" y="2311"/>
                </a:lnTo>
                <a:lnTo>
                  <a:pt x="2763" y="2328"/>
                </a:lnTo>
                <a:lnTo>
                  <a:pt x="2774" y="2343"/>
                </a:lnTo>
                <a:lnTo>
                  <a:pt x="2781" y="2360"/>
                </a:lnTo>
                <a:lnTo>
                  <a:pt x="2775" y="2318"/>
                </a:lnTo>
                <a:lnTo>
                  <a:pt x="2767" y="2276"/>
                </a:lnTo>
                <a:lnTo>
                  <a:pt x="2759" y="2236"/>
                </a:lnTo>
                <a:lnTo>
                  <a:pt x="2750" y="2197"/>
                </a:lnTo>
                <a:lnTo>
                  <a:pt x="2740" y="2159"/>
                </a:lnTo>
                <a:lnTo>
                  <a:pt x="2729" y="2122"/>
                </a:lnTo>
                <a:lnTo>
                  <a:pt x="2718" y="2086"/>
                </a:lnTo>
                <a:lnTo>
                  <a:pt x="2706" y="2050"/>
                </a:lnTo>
                <a:lnTo>
                  <a:pt x="2692" y="2016"/>
                </a:lnTo>
                <a:lnTo>
                  <a:pt x="2678" y="1983"/>
                </a:lnTo>
                <a:lnTo>
                  <a:pt x="2664" y="1950"/>
                </a:lnTo>
                <a:lnTo>
                  <a:pt x="2648" y="1918"/>
                </a:lnTo>
                <a:lnTo>
                  <a:pt x="2633" y="1888"/>
                </a:lnTo>
                <a:lnTo>
                  <a:pt x="2616" y="1858"/>
                </a:lnTo>
                <a:lnTo>
                  <a:pt x="2599" y="1828"/>
                </a:lnTo>
                <a:lnTo>
                  <a:pt x="2581" y="1800"/>
                </a:lnTo>
                <a:lnTo>
                  <a:pt x="2563" y="1772"/>
                </a:lnTo>
                <a:lnTo>
                  <a:pt x="2544" y="1746"/>
                </a:lnTo>
                <a:lnTo>
                  <a:pt x="2524" y="1719"/>
                </a:lnTo>
                <a:lnTo>
                  <a:pt x="2504" y="1694"/>
                </a:lnTo>
                <a:lnTo>
                  <a:pt x="2483" y="1670"/>
                </a:lnTo>
                <a:lnTo>
                  <a:pt x="2461" y="1646"/>
                </a:lnTo>
                <a:lnTo>
                  <a:pt x="2440" y="1623"/>
                </a:lnTo>
                <a:lnTo>
                  <a:pt x="2417" y="1601"/>
                </a:lnTo>
                <a:lnTo>
                  <a:pt x="2395" y="1579"/>
                </a:lnTo>
                <a:lnTo>
                  <a:pt x="2372" y="1558"/>
                </a:lnTo>
                <a:lnTo>
                  <a:pt x="2348" y="1537"/>
                </a:lnTo>
                <a:lnTo>
                  <a:pt x="2324" y="1517"/>
                </a:lnTo>
                <a:lnTo>
                  <a:pt x="2300" y="1497"/>
                </a:lnTo>
                <a:lnTo>
                  <a:pt x="2274" y="1479"/>
                </a:lnTo>
                <a:lnTo>
                  <a:pt x="2249" y="1461"/>
                </a:lnTo>
                <a:lnTo>
                  <a:pt x="2224" y="1443"/>
                </a:lnTo>
                <a:lnTo>
                  <a:pt x="2171" y="1410"/>
                </a:lnTo>
                <a:lnTo>
                  <a:pt x="2117" y="1379"/>
                </a:lnTo>
                <a:lnTo>
                  <a:pt x="2062" y="1350"/>
                </a:lnTo>
                <a:lnTo>
                  <a:pt x="2006" y="1323"/>
                </a:lnTo>
                <a:lnTo>
                  <a:pt x="1949" y="1298"/>
                </a:lnTo>
                <a:lnTo>
                  <a:pt x="1891" y="1274"/>
                </a:lnTo>
                <a:lnTo>
                  <a:pt x="1833" y="1252"/>
                </a:lnTo>
                <a:lnTo>
                  <a:pt x="1774" y="1231"/>
                </a:lnTo>
                <a:lnTo>
                  <a:pt x="1714" y="1211"/>
                </a:lnTo>
                <a:lnTo>
                  <a:pt x="1654" y="1193"/>
                </a:lnTo>
                <a:lnTo>
                  <a:pt x="1594" y="1176"/>
                </a:lnTo>
                <a:lnTo>
                  <a:pt x="1534" y="1159"/>
                </a:lnTo>
                <a:lnTo>
                  <a:pt x="1474" y="1145"/>
                </a:lnTo>
                <a:lnTo>
                  <a:pt x="1414" y="1130"/>
                </a:lnTo>
                <a:lnTo>
                  <a:pt x="1296" y="1103"/>
                </a:lnTo>
                <a:lnTo>
                  <a:pt x="1346" y="1112"/>
                </a:lnTo>
                <a:lnTo>
                  <a:pt x="1393" y="1120"/>
                </a:lnTo>
                <a:lnTo>
                  <a:pt x="1440" y="1127"/>
                </a:lnTo>
                <a:lnTo>
                  <a:pt x="1487" y="1133"/>
                </a:lnTo>
                <a:lnTo>
                  <a:pt x="1532" y="1138"/>
                </a:lnTo>
                <a:lnTo>
                  <a:pt x="1575" y="1142"/>
                </a:lnTo>
                <a:lnTo>
                  <a:pt x="1617" y="1145"/>
                </a:lnTo>
                <a:lnTo>
                  <a:pt x="1659" y="1147"/>
                </a:lnTo>
                <a:lnTo>
                  <a:pt x="1699" y="1148"/>
                </a:lnTo>
                <a:lnTo>
                  <a:pt x="1738" y="1149"/>
                </a:lnTo>
                <a:lnTo>
                  <a:pt x="1777" y="1149"/>
                </a:lnTo>
                <a:lnTo>
                  <a:pt x="1814" y="1148"/>
                </a:lnTo>
                <a:lnTo>
                  <a:pt x="1851" y="1146"/>
                </a:lnTo>
                <a:lnTo>
                  <a:pt x="1887" y="1144"/>
                </a:lnTo>
                <a:lnTo>
                  <a:pt x="1921" y="1142"/>
                </a:lnTo>
                <a:lnTo>
                  <a:pt x="1955" y="1137"/>
                </a:lnTo>
                <a:lnTo>
                  <a:pt x="2021" y="1129"/>
                </a:lnTo>
                <a:lnTo>
                  <a:pt x="2083" y="1119"/>
                </a:lnTo>
                <a:lnTo>
                  <a:pt x="2142" y="1105"/>
                </a:lnTo>
                <a:lnTo>
                  <a:pt x="2199" y="1092"/>
                </a:lnTo>
                <a:lnTo>
                  <a:pt x="2253" y="1077"/>
                </a:lnTo>
                <a:lnTo>
                  <a:pt x="2306" y="1061"/>
                </a:lnTo>
                <a:lnTo>
                  <a:pt x="2357" y="1045"/>
                </a:lnTo>
                <a:lnTo>
                  <a:pt x="2405" y="1028"/>
                </a:lnTo>
                <a:lnTo>
                  <a:pt x="2498" y="997"/>
                </a:lnTo>
                <a:lnTo>
                  <a:pt x="2543" y="981"/>
                </a:lnTo>
                <a:lnTo>
                  <a:pt x="2586" y="967"/>
                </a:lnTo>
                <a:lnTo>
                  <a:pt x="2630" y="954"/>
                </a:lnTo>
                <a:lnTo>
                  <a:pt x="2671" y="943"/>
                </a:lnTo>
                <a:lnTo>
                  <a:pt x="2714" y="933"/>
                </a:lnTo>
                <a:lnTo>
                  <a:pt x="2757" y="925"/>
                </a:lnTo>
                <a:lnTo>
                  <a:pt x="2800" y="920"/>
                </a:lnTo>
                <a:lnTo>
                  <a:pt x="2821" y="917"/>
                </a:lnTo>
                <a:lnTo>
                  <a:pt x="2843" y="917"/>
                </a:lnTo>
                <a:lnTo>
                  <a:pt x="2865" y="916"/>
                </a:lnTo>
                <a:lnTo>
                  <a:pt x="2887" y="917"/>
                </a:lnTo>
                <a:lnTo>
                  <a:pt x="2909" y="918"/>
                </a:lnTo>
                <a:lnTo>
                  <a:pt x="2932" y="921"/>
                </a:lnTo>
                <a:lnTo>
                  <a:pt x="2955" y="924"/>
                </a:lnTo>
                <a:lnTo>
                  <a:pt x="2978" y="928"/>
                </a:lnTo>
                <a:lnTo>
                  <a:pt x="3002" y="933"/>
                </a:lnTo>
                <a:lnTo>
                  <a:pt x="3026" y="939"/>
                </a:lnTo>
                <a:lnTo>
                  <a:pt x="3050" y="946"/>
                </a:lnTo>
                <a:lnTo>
                  <a:pt x="3074" y="954"/>
                </a:lnTo>
                <a:lnTo>
                  <a:pt x="3099" y="964"/>
                </a:lnTo>
                <a:lnTo>
                  <a:pt x="3126" y="973"/>
                </a:lnTo>
                <a:lnTo>
                  <a:pt x="3107" y="955"/>
                </a:lnTo>
                <a:lnTo>
                  <a:pt x="3088" y="937"/>
                </a:lnTo>
                <a:lnTo>
                  <a:pt x="3069" y="920"/>
                </a:lnTo>
                <a:lnTo>
                  <a:pt x="3049" y="902"/>
                </a:lnTo>
                <a:lnTo>
                  <a:pt x="3028" y="885"/>
                </a:lnTo>
                <a:lnTo>
                  <a:pt x="3006" y="869"/>
                </a:lnTo>
                <a:lnTo>
                  <a:pt x="2984" y="854"/>
                </a:lnTo>
                <a:lnTo>
                  <a:pt x="2961" y="839"/>
                </a:lnTo>
                <a:lnTo>
                  <a:pt x="2938" y="824"/>
                </a:lnTo>
                <a:lnTo>
                  <a:pt x="2914" y="811"/>
                </a:lnTo>
                <a:lnTo>
                  <a:pt x="2889" y="797"/>
                </a:lnTo>
                <a:lnTo>
                  <a:pt x="2864" y="784"/>
                </a:lnTo>
                <a:lnTo>
                  <a:pt x="2839" y="772"/>
                </a:lnTo>
                <a:lnTo>
                  <a:pt x="2813" y="760"/>
                </a:lnTo>
                <a:lnTo>
                  <a:pt x="2786" y="749"/>
                </a:lnTo>
                <a:lnTo>
                  <a:pt x="2759" y="739"/>
                </a:lnTo>
                <a:lnTo>
                  <a:pt x="2732" y="729"/>
                </a:lnTo>
                <a:lnTo>
                  <a:pt x="2704" y="719"/>
                </a:lnTo>
                <a:lnTo>
                  <a:pt x="2676" y="711"/>
                </a:lnTo>
                <a:lnTo>
                  <a:pt x="2647" y="703"/>
                </a:lnTo>
                <a:lnTo>
                  <a:pt x="2588" y="687"/>
                </a:lnTo>
                <a:lnTo>
                  <a:pt x="2528" y="675"/>
                </a:lnTo>
                <a:lnTo>
                  <a:pt x="2467" y="665"/>
                </a:lnTo>
                <a:lnTo>
                  <a:pt x="2404" y="658"/>
                </a:lnTo>
                <a:lnTo>
                  <a:pt x="2341" y="652"/>
                </a:lnTo>
                <a:lnTo>
                  <a:pt x="2276" y="650"/>
                </a:lnTo>
                <a:lnTo>
                  <a:pt x="2212" y="650"/>
                </a:lnTo>
                <a:lnTo>
                  <a:pt x="2146" y="652"/>
                </a:lnTo>
                <a:lnTo>
                  <a:pt x="2078" y="657"/>
                </a:lnTo>
                <a:lnTo>
                  <a:pt x="2012" y="664"/>
                </a:lnTo>
                <a:lnTo>
                  <a:pt x="1945" y="674"/>
                </a:lnTo>
                <a:lnTo>
                  <a:pt x="1878" y="686"/>
                </a:lnTo>
                <a:lnTo>
                  <a:pt x="1811" y="702"/>
                </a:lnTo>
                <a:lnTo>
                  <a:pt x="1744" y="719"/>
                </a:lnTo>
                <a:lnTo>
                  <a:pt x="1710" y="729"/>
                </a:lnTo>
                <a:lnTo>
                  <a:pt x="1677" y="740"/>
                </a:lnTo>
                <a:lnTo>
                  <a:pt x="1644" y="751"/>
                </a:lnTo>
                <a:lnTo>
                  <a:pt x="1611" y="763"/>
                </a:lnTo>
                <a:lnTo>
                  <a:pt x="1578" y="777"/>
                </a:lnTo>
                <a:lnTo>
                  <a:pt x="1545" y="790"/>
                </a:lnTo>
                <a:lnTo>
                  <a:pt x="1512" y="804"/>
                </a:lnTo>
                <a:lnTo>
                  <a:pt x="1480" y="818"/>
                </a:lnTo>
                <a:lnTo>
                  <a:pt x="1447" y="834"/>
                </a:lnTo>
                <a:lnTo>
                  <a:pt x="1415" y="849"/>
                </a:lnTo>
                <a:lnTo>
                  <a:pt x="1383" y="867"/>
                </a:lnTo>
                <a:lnTo>
                  <a:pt x="1351" y="884"/>
                </a:lnTo>
                <a:lnTo>
                  <a:pt x="1320" y="902"/>
                </a:lnTo>
                <a:lnTo>
                  <a:pt x="1290" y="921"/>
                </a:lnTo>
                <a:lnTo>
                  <a:pt x="1259" y="940"/>
                </a:lnTo>
                <a:lnTo>
                  <a:pt x="1228" y="961"/>
                </a:lnTo>
                <a:lnTo>
                  <a:pt x="1264" y="926"/>
                </a:lnTo>
                <a:lnTo>
                  <a:pt x="1302" y="893"/>
                </a:lnTo>
                <a:lnTo>
                  <a:pt x="1340" y="862"/>
                </a:lnTo>
                <a:lnTo>
                  <a:pt x="1380" y="833"/>
                </a:lnTo>
                <a:lnTo>
                  <a:pt x="1422" y="804"/>
                </a:lnTo>
                <a:lnTo>
                  <a:pt x="1463" y="778"/>
                </a:lnTo>
                <a:lnTo>
                  <a:pt x="1507" y="752"/>
                </a:lnTo>
                <a:lnTo>
                  <a:pt x="1551" y="727"/>
                </a:lnTo>
                <a:lnTo>
                  <a:pt x="1595" y="704"/>
                </a:lnTo>
                <a:lnTo>
                  <a:pt x="1642" y="681"/>
                </a:lnTo>
                <a:lnTo>
                  <a:pt x="1733" y="636"/>
                </a:lnTo>
                <a:lnTo>
                  <a:pt x="1918" y="550"/>
                </a:lnTo>
                <a:lnTo>
                  <a:pt x="2008" y="506"/>
                </a:lnTo>
                <a:lnTo>
                  <a:pt x="2053" y="483"/>
                </a:lnTo>
                <a:lnTo>
                  <a:pt x="2097" y="460"/>
                </a:lnTo>
                <a:lnTo>
                  <a:pt x="2140" y="437"/>
                </a:lnTo>
                <a:lnTo>
                  <a:pt x="2182" y="411"/>
                </a:lnTo>
                <a:lnTo>
                  <a:pt x="2223" y="385"/>
                </a:lnTo>
                <a:lnTo>
                  <a:pt x="2262" y="358"/>
                </a:lnTo>
                <a:lnTo>
                  <a:pt x="2301" y="330"/>
                </a:lnTo>
                <a:lnTo>
                  <a:pt x="2337" y="300"/>
                </a:lnTo>
                <a:lnTo>
                  <a:pt x="2372" y="268"/>
                </a:lnTo>
                <a:lnTo>
                  <a:pt x="2406" y="235"/>
                </a:lnTo>
                <a:lnTo>
                  <a:pt x="2422" y="218"/>
                </a:lnTo>
                <a:lnTo>
                  <a:pt x="2438" y="200"/>
                </a:lnTo>
                <a:lnTo>
                  <a:pt x="2453" y="181"/>
                </a:lnTo>
                <a:lnTo>
                  <a:pt x="2468" y="163"/>
                </a:lnTo>
                <a:lnTo>
                  <a:pt x="2481" y="144"/>
                </a:lnTo>
                <a:lnTo>
                  <a:pt x="2495" y="124"/>
                </a:lnTo>
                <a:lnTo>
                  <a:pt x="2508" y="103"/>
                </a:lnTo>
                <a:lnTo>
                  <a:pt x="2521" y="82"/>
                </a:lnTo>
                <a:lnTo>
                  <a:pt x="2491" y="77"/>
                </a:lnTo>
                <a:lnTo>
                  <a:pt x="2461" y="74"/>
                </a:lnTo>
                <a:lnTo>
                  <a:pt x="2433" y="70"/>
                </a:lnTo>
                <a:lnTo>
                  <a:pt x="2403" y="68"/>
                </a:lnTo>
                <a:lnTo>
                  <a:pt x="2373" y="66"/>
                </a:lnTo>
                <a:lnTo>
                  <a:pt x="2345" y="66"/>
                </a:lnTo>
                <a:lnTo>
                  <a:pt x="2315" y="66"/>
                </a:lnTo>
                <a:lnTo>
                  <a:pt x="2286" y="67"/>
                </a:lnTo>
                <a:lnTo>
                  <a:pt x="2258" y="68"/>
                </a:lnTo>
                <a:lnTo>
                  <a:pt x="2229" y="70"/>
                </a:lnTo>
                <a:lnTo>
                  <a:pt x="2201" y="74"/>
                </a:lnTo>
                <a:lnTo>
                  <a:pt x="2172" y="78"/>
                </a:lnTo>
                <a:lnTo>
                  <a:pt x="2143" y="82"/>
                </a:lnTo>
                <a:lnTo>
                  <a:pt x="2115" y="88"/>
                </a:lnTo>
                <a:lnTo>
                  <a:pt x="2087" y="93"/>
                </a:lnTo>
                <a:lnTo>
                  <a:pt x="2059" y="101"/>
                </a:lnTo>
                <a:lnTo>
                  <a:pt x="2031" y="108"/>
                </a:lnTo>
                <a:lnTo>
                  <a:pt x="2004" y="116"/>
                </a:lnTo>
                <a:lnTo>
                  <a:pt x="1977" y="125"/>
                </a:lnTo>
                <a:lnTo>
                  <a:pt x="1950" y="134"/>
                </a:lnTo>
                <a:lnTo>
                  <a:pt x="1897" y="155"/>
                </a:lnTo>
                <a:lnTo>
                  <a:pt x="1844" y="177"/>
                </a:lnTo>
                <a:lnTo>
                  <a:pt x="1793" y="202"/>
                </a:lnTo>
                <a:lnTo>
                  <a:pt x="1743" y="230"/>
                </a:lnTo>
                <a:lnTo>
                  <a:pt x="1694" y="258"/>
                </a:lnTo>
                <a:lnTo>
                  <a:pt x="1647" y="289"/>
                </a:lnTo>
                <a:lnTo>
                  <a:pt x="1601" y="322"/>
                </a:lnTo>
                <a:lnTo>
                  <a:pt x="1557" y="357"/>
                </a:lnTo>
                <a:lnTo>
                  <a:pt x="1515" y="393"/>
                </a:lnTo>
                <a:lnTo>
                  <a:pt x="1473" y="430"/>
                </a:lnTo>
                <a:lnTo>
                  <a:pt x="1435" y="468"/>
                </a:lnTo>
                <a:lnTo>
                  <a:pt x="1397" y="509"/>
                </a:lnTo>
                <a:lnTo>
                  <a:pt x="1362" y="550"/>
                </a:lnTo>
                <a:lnTo>
                  <a:pt x="1329" y="592"/>
                </a:lnTo>
                <a:lnTo>
                  <a:pt x="1298" y="635"/>
                </a:lnTo>
                <a:lnTo>
                  <a:pt x="1270" y="679"/>
                </a:lnTo>
                <a:lnTo>
                  <a:pt x="1243" y="723"/>
                </a:lnTo>
                <a:lnTo>
                  <a:pt x="1220" y="767"/>
                </a:lnTo>
                <a:lnTo>
                  <a:pt x="1199" y="813"/>
                </a:lnTo>
                <a:lnTo>
                  <a:pt x="1181" y="858"/>
                </a:lnTo>
                <a:lnTo>
                  <a:pt x="1164" y="903"/>
                </a:lnTo>
                <a:lnTo>
                  <a:pt x="1158" y="926"/>
                </a:lnTo>
                <a:lnTo>
                  <a:pt x="1151" y="949"/>
                </a:lnTo>
                <a:lnTo>
                  <a:pt x="1154" y="920"/>
                </a:lnTo>
                <a:lnTo>
                  <a:pt x="1155" y="890"/>
                </a:lnTo>
                <a:lnTo>
                  <a:pt x="1156" y="858"/>
                </a:lnTo>
                <a:lnTo>
                  <a:pt x="1158" y="826"/>
                </a:lnTo>
                <a:lnTo>
                  <a:pt x="1156" y="761"/>
                </a:lnTo>
                <a:lnTo>
                  <a:pt x="1153" y="694"/>
                </a:lnTo>
                <a:lnTo>
                  <a:pt x="1147" y="558"/>
                </a:lnTo>
                <a:lnTo>
                  <a:pt x="1145" y="489"/>
                </a:lnTo>
                <a:lnTo>
                  <a:pt x="1145" y="455"/>
                </a:lnTo>
                <a:lnTo>
                  <a:pt x="1145" y="421"/>
                </a:lnTo>
                <a:lnTo>
                  <a:pt x="1147" y="388"/>
                </a:lnTo>
                <a:lnTo>
                  <a:pt x="1149" y="356"/>
                </a:lnTo>
                <a:lnTo>
                  <a:pt x="1152" y="323"/>
                </a:lnTo>
                <a:lnTo>
                  <a:pt x="1156" y="292"/>
                </a:lnTo>
                <a:lnTo>
                  <a:pt x="1162" y="262"/>
                </a:lnTo>
                <a:lnTo>
                  <a:pt x="1169" y="232"/>
                </a:lnTo>
                <a:lnTo>
                  <a:pt x="1176" y="203"/>
                </a:lnTo>
                <a:lnTo>
                  <a:pt x="1186" y="176"/>
                </a:lnTo>
                <a:lnTo>
                  <a:pt x="1197" y="148"/>
                </a:lnTo>
                <a:lnTo>
                  <a:pt x="1211" y="123"/>
                </a:lnTo>
                <a:lnTo>
                  <a:pt x="1226" y="99"/>
                </a:lnTo>
                <a:lnTo>
                  <a:pt x="1243" y="76"/>
                </a:lnTo>
                <a:lnTo>
                  <a:pt x="1253" y="65"/>
                </a:lnTo>
                <a:lnTo>
                  <a:pt x="1263" y="55"/>
                </a:lnTo>
                <a:lnTo>
                  <a:pt x="1273" y="45"/>
                </a:lnTo>
                <a:lnTo>
                  <a:pt x="1284" y="35"/>
                </a:lnTo>
                <a:lnTo>
                  <a:pt x="1296" y="25"/>
                </a:lnTo>
                <a:lnTo>
                  <a:pt x="1308" y="16"/>
                </a:lnTo>
                <a:lnTo>
                  <a:pt x="1321" y="8"/>
                </a:lnTo>
                <a:lnTo>
                  <a:pt x="1335" y="0"/>
                </a:lnTo>
                <a:lnTo>
                  <a:pt x="1314" y="1"/>
                </a:lnTo>
                <a:lnTo>
                  <a:pt x="1292" y="3"/>
                </a:lnTo>
                <a:lnTo>
                  <a:pt x="1271" y="6"/>
                </a:lnTo>
                <a:lnTo>
                  <a:pt x="1251" y="10"/>
                </a:lnTo>
                <a:lnTo>
                  <a:pt x="1231" y="15"/>
                </a:lnTo>
                <a:lnTo>
                  <a:pt x="1211" y="21"/>
                </a:lnTo>
                <a:lnTo>
                  <a:pt x="1192" y="27"/>
                </a:lnTo>
                <a:lnTo>
                  <a:pt x="1173" y="34"/>
                </a:lnTo>
                <a:lnTo>
                  <a:pt x="1155" y="42"/>
                </a:lnTo>
                <a:lnTo>
                  <a:pt x="1137" y="50"/>
                </a:lnTo>
                <a:lnTo>
                  <a:pt x="1119" y="60"/>
                </a:lnTo>
                <a:lnTo>
                  <a:pt x="1103" y="70"/>
                </a:lnTo>
                <a:lnTo>
                  <a:pt x="1086" y="81"/>
                </a:lnTo>
                <a:lnTo>
                  <a:pt x="1070" y="92"/>
                </a:lnTo>
                <a:lnTo>
                  <a:pt x="1054" y="105"/>
                </a:lnTo>
                <a:lnTo>
                  <a:pt x="1039" y="118"/>
                </a:lnTo>
                <a:lnTo>
                  <a:pt x="1023" y="131"/>
                </a:lnTo>
                <a:lnTo>
                  <a:pt x="1009" y="145"/>
                </a:lnTo>
                <a:lnTo>
                  <a:pt x="995" y="159"/>
                </a:lnTo>
                <a:lnTo>
                  <a:pt x="982" y="174"/>
                </a:lnTo>
                <a:lnTo>
                  <a:pt x="968" y="189"/>
                </a:lnTo>
                <a:lnTo>
                  <a:pt x="956" y="206"/>
                </a:lnTo>
                <a:lnTo>
                  <a:pt x="932" y="239"/>
                </a:lnTo>
                <a:lnTo>
                  <a:pt x="910" y="273"/>
                </a:lnTo>
                <a:lnTo>
                  <a:pt x="890" y="309"/>
                </a:lnTo>
                <a:lnTo>
                  <a:pt x="873" y="346"/>
                </a:lnTo>
                <a:lnTo>
                  <a:pt x="857" y="385"/>
                </a:lnTo>
                <a:lnTo>
                  <a:pt x="843" y="424"/>
                </a:lnTo>
                <a:lnTo>
                  <a:pt x="832" y="464"/>
                </a:lnTo>
                <a:lnTo>
                  <a:pt x="822" y="505"/>
                </a:lnTo>
                <a:lnTo>
                  <a:pt x="814" y="545"/>
                </a:lnTo>
                <a:lnTo>
                  <a:pt x="809" y="586"/>
                </a:lnTo>
                <a:lnTo>
                  <a:pt x="805" y="627"/>
                </a:lnTo>
                <a:lnTo>
                  <a:pt x="805" y="666"/>
                </a:lnTo>
                <a:lnTo>
                  <a:pt x="807" y="707"/>
                </a:lnTo>
                <a:lnTo>
                  <a:pt x="810" y="746"/>
                </a:lnTo>
                <a:lnTo>
                  <a:pt x="816" y="784"/>
                </a:lnTo>
                <a:lnTo>
                  <a:pt x="824" y="822"/>
                </a:lnTo>
                <a:lnTo>
                  <a:pt x="830" y="840"/>
                </a:lnTo>
                <a:lnTo>
                  <a:pt x="835" y="858"/>
                </a:lnTo>
                <a:lnTo>
                  <a:pt x="842" y="876"/>
                </a:lnTo>
                <a:lnTo>
                  <a:pt x="848" y="893"/>
                </a:lnTo>
                <a:lnTo>
                  <a:pt x="856" y="911"/>
                </a:lnTo>
                <a:lnTo>
                  <a:pt x="864" y="927"/>
                </a:lnTo>
                <a:lnTo>
                  <a:pt x="873" y="943"/>
                </a:lnTo>
                <a:lnTo>
                  <a:pt x="882" y="958"/>
                </a:lnTo>
                <a:lnTo>
                  <a:pt x="892" y="973"/>
                </a:lnTo>
                <a:lnTo>
                  <a:pt x="902" y="988"/>
                </a:lnTo>
                <a:lnTo>
                  <a:pt x="881" y="979"/>
                </a:lnTo>
                <a:lnTo>
                  <a:pt x="862" y="970"/>
                </a:lnTo>
                <a:lnTo>
                  <a:pt x="841" y="962"/>
                </a:lnTo>
                <a:lnTo>
                  <a:pt x="820" y="957"/>
                </a:lnTo>
                <a:lnTo>
                  <a:pt x="800" y="951"/>
                </a:lnTo>
                <a:lnTo>
                  <a:pt x="779" y="947"/>
                </a:lnTo>
                <a:lnTo>
                  <a:pt x="759" y="943"/>
                </a:lnTo>
                <a:lnTo>
                  <a:pt x="739" y="940"/>
                </a:lnTo>
                <a:lnTo>
                  <a:pt x="720" y="938"/>
                </a:lnTo>
                <a:lnTo>
                  <a:pt x="700" y="938"/>
                </a:lnTo>
                <a:lnTo>
                  <a:pt x="680" y="937"/>
                </a:lnTo>
                <a:lnTo>
                  <a:pt x="660" y="938"/>
                </a:lnTo>
                <a:lnTo>
                  <a:pt x="640" y="940"/>
                </a:lnTo>
                <a:lnTo>
                  <a:pt x="622" y="943"/>
                </a:lnTo>
                <a:lnTo>
                  <a:pt x="603" y="946"/>
                </a:lnTo>
                <a:lnTo>
                  <a:pt x="584" y="949"/>
                </a:lnTo>
                <a:lnTo>
                  <a:pt x="566" y="954"/>
                </a:lnTo>
                <a:lnTo>
                  <a:pt x="547" y="959"/>
                </a:lnTo>
                <a:lnTo>
                  <a:pt x="528" y="966"/>
                </a:lnTo>
                <a:lnTo>
                  <a:pt x="511" y="972"/>
                </a:lnTo>
                <a:lnTo>
                  <a:pt x="493" y="979"/>
                </a:lnTo>
                <a:lnTo>
                  <a:pt x="475" y="988"/>
                </a:lnTo>
                <a:lnTo>
                  <a:pt x="440" y="1005"/>
                </a:lnTo>
                <a:lnTo>
                  <a:pt x="407" y="1025"/>
                </a:lnTo>
                <a:lnTo>
                  <a:pt x="375" y="1047"/>
                </a:lnTo>
                <a:lnTo>
                  <a:pt x="343" y="1071"/>
                </a:lnTo>
                <a:lnTo>
                  <a:pt x="314" y="1098"/>
                </a:lnTo>
                <a:lnTo>
                  <a:pt x="285" y="1125"/>
                </a:lnTo>
                <a:lnTo>
                  <a:pt x="259" y="1154"/>
                </a:lnTo>
                <a:lnTo>
                  <a:pt x="232" y="1185"/>
                </a:lnTo>
                <a:lnTo>
                  <a:pt x="208" y="1215"/>
                </a:lnTo>
                <a:lnTo>
                  <a:pt x="186" y="1248"/>
                </a:lnTo>
                <a:lnTo>
                  <a:pt x="164" y="1281"/>
                </a:lnTo>
                <a:lnTo>
                  <a:pt x="145" y="1317"/>
                </a:lnTo>
                <a:lnTo>
                  <a:pt x="128" y="1351"/>
                </a:lnTo>
                <a:lnTo>
                  <a:pt x="112" y="1386"/>
                </a:lnTo>
                <a:lnTo>
                  <a:pt x="98" y="1421"/>
                </a:lnTo>
                <a:lnTo>
                  <a:pt x="86" y="1456"/>
                </a:lnTo>
                <a:lnTo>
                  <a:pt x="76" y="1492"/>
                </a:lnTo>
                <a:lnTo>
                  <a:pt x="68" y="1527"/>
                </a:lnTo>
                <a:lnTo>
                  <a:pt x="63" y="1562"/>
                </a:lnTo>
                <a:lnTo>
                  <a:pt x="60" y="1596"/>
                </a:lnTo>
                <a:lnTo>
                  <a:pt x="60" y="1629"/>
                </a:lnTo>
                <a:lnTo>
                  <a:pt x="77" y="1607"/>
                </a:lnTo>
                <a:lnTo>
                  <a:pt x="96" y="1586"/>
                </a:lnTo>
                <a:lnTo>
                  <a:pt x="115" y="1565"/>
                </a:lnTo>
                <a:lnTo>
                  <a:pt x="134" y="1544"/>
                </a:lnTo>
                <a:lnTo>
                  <a:pt x="155" y="1525"/>
                </a:lnTo>
                <a:lnTo>
                  <a:pt x="176" y="1505"/>
                </a:lnTo>
                <a:lnTo>
                  <a:pt x="198" y="1486"/>
                </a:lnTo>
                <a:lnTo>
                  <a:pt x="220" y="1467"/>
                </a:lnTo>
                <a:lnTo>
                  <a:pt x="265" y="1431"/>
                </a:lnTo>
                <a:lnTo>
                  <a:pt x="313" y="1397"/>
                </a:lnTo>
                <a:lnTo>
                  <a:pt x="362" y="1364"/>
                </a:lnTo>
                <a:lnTo>
                  <a:pt x="413" y="1333"/>
                </a:lnTo>
                <a:lnTo>
                  <a:pt x="464" y="1305"/>
                </a:lnTo>
                <a:lnTo>
                  <a:pt x="517" y="1277"/>
                </a:lnTo>
                <a:lnTo>
                  <a:pt x="571" y="1251"/>
                </a:lnTo>
                <a:lnTo>
                  <a:pt x="625" y="1226"/>
                </a:lnTo>
                <a:lnTo>
                  <a:pt x="680" y="1204"/>
                </a:lnTo>
                <a:lnTo>
                  <a:pt x="735" y="1184"/>
                </a:lnTo>
                <a:lnTo>
                  <a:pt x="790" y="1165"/>
                </a:lnTo>
                <a:lnTo>
                  <a:pt x="845" y="1147"/>
                </a:lnTo>
                <a:lnTo>
                  <a:pt x="820" y="1162"/>
                </a:lnTo>
                <a:lnTo>
                  <a:pt x="793" y="1177"/>
                </a:lnTo>
                <a:lnTo>
                  <a:pt x="768" y="1192"/>
                </a:lnTo>
                <a:lnTo>
                  <a:pt x="743" y="1209"/>
                </a:lnTo>
                <a:lnTo>
                  <a:pt x="717" y="1226"/>
                </a:lnTo>
                <a:lnTo>
                  <a:pt x="693" y="1244"/>
                </a:lnTo>
                <a:lnTo>
                  <a:pt x="645" y="1280"/>
                </a:lnTo>
                <a:lnTo>
                  <a:pt x="598" y="1320"/>
                </a:lnTo>
                <a:lnTo>
                  <a:pt x="552" y="1361"/>
                </a:lnTo>
                <a:lnTo>
                  <a:pt x="508" y="1405"/>
                </a:lnTo>
                <a:lnTo>
                  <a:pt x="465" y="1451"/>
                </a:lnTo>
                <a:lnTo>
                  <a:pt x="425" y="1498"/>
                </a:lnTo>
                <a:lnTo>
                  <a:pt x="384" y="1548"/>
                </a:lnTo>
                <a:lnTo>
                  <a:pt x="347" y="1599"/>
                </a:lnTo>
                <a:lnTo>
                  <a:pt x="310" y="1653"/>
                </a:lnTo>
                <a:lnTo>
                  <a:pt x="275" y="1708"/>
                </a:lnTo>
                <a:lnTo>
                  <a:pt x="243" y="1766"/>
                </a:lnTo>
                <a:lnTo>
                  <a:pt x="211" y="1824"/>
                </a:lnTo>
                <a:lnTo>
                  <a:pt x="183" y="1884"/>
                </a:lnTo>
                <a:lnTo>
                  <a:pt x="155" y="1947"/>
                </a:lnTo>
                <a:lnTo>
                  <a:pt x="130" y="2010"/>
                </a:lnTo>
                <a:lnTo>
                  <a:pt x="107" y="2075"/>
                </a:lnTo>
                <a:lnTo>
                  <a:pt x="86" y="2142"/>
                </a:lnTo>
                <a:lnTo>
                  <a:pt x="67" y="2209"/>
                </a:lnTo>
                <a:lnTo>
                  <a:pt x="51" y="2278"/>
                </a:lnTo>
                <a:lnTo>
                  <a:pt x="36" y="2348"/>
                </a:lnTo>
                <a:lnTo>
                  <a:pt x="24" y="2419"/>
                </a:lnTo>
                <a:lnTo>
                  <a:pt x="14" y="2492"/>
                </a:lnTo>
                <a:lnTo>
                  <a:pt x="7" y="2565"/>
                </a:lnTo>
                <a:lnTo>
                  <a:pt x="2" y="2639"/>
                </a:lnTo>
                <a:lnTo>
                  <a:pt x="0" y="2715"/>
                </a:lnTo>
                <a:lnTo>
                  <a:pt x="0" y="2791"/>
                </a:lnTo>
                <a:lnTo>
                  <a:pt x="2" y="2867"/>
                </a:lnTo>
                <a:lnTo>
                  <a:pt x="6" y="2906"/>
                </a:lnTo>
                <a:lnTo>
                  <a:pt x="8" y="2945"/>
                </a:lnTo>
                <a:lnTo>
                  <a:pt x="12" y="2983"/>
                </a:lnTo>
                <a:lnTo>
                  <a:pt x="17" y="3023"/>
                </a:lnTo>
                <a:lnTo>
                  <a:pt x="18" y="3000"/>
                </a:lnTo>
                <a:lnTo>
                  <a:pt x="20" y="2977"/>
                </a:lnTo>
                <a:lnTo>
                  <a:pt x="23" y="2954"/>
                </a:lnTo>
                <a:lnTo>
                  <a:pt x="27" y="2931"/>
                </a:lnTo>
                <a:lnTo>
                  <a:pt x="31" y="2909"/>
                </a:lnTo>
                <a:lnTo>
                  <a:pt x="35" y="2885"/>
                </a:lnTo>
                <a:lnTo>
                  <a:pt x="47" y="2840"/>
                </a:lnTo>
                <a:lnTo>
                  <a:pt x="62" y="2795"/>
                </a:lnTo>
                <a:lnTo>
                  <a:pt x="79" y="2750"/>
                </a:lnTo>
                <a:lnTo>
                  <a:pt x="98" y="2705"/>
                </a:lnTo>
                <a:lnTo>
                  <a:pt x="119" y="2661"/>
                </a:lnTo>
                <a:lnTo>
                  <a:pt x="143" y="2616"/>
                </a:lnTo>
                <a:lnTo>
                  <a:pt x="168" y="2571"/>
                </a:lnTo>
                <a:lnTo>
                  <a:pt x="195" y="2526"/>
                </a:lnTo>
                <a:lnTo>
                  <a:pt x="223" y="2480"/>
                </a:lnTo>
                <a:lnTo>
                  <a:pt x="253" y="2433"/>
                </a:lnTo>
                <a:lnTo>
                  <a:pt x="285" y="2386"/>
                </a:lnTo>
                <a:lnTo>
                  <a:pt x="351" y="2291"/>
                </a:lnTo>
                <a:lnTo>
                  <a:pt x="493" y="2090"/>
                </a:lnTo>
                <a:lnTo>
                  <a:pt x="567" y="1982"/>
                </a:lnTo>
                <a:lnTo>
                  <a:pt x="603" y="1927"/>
                </a:lnTo>
                <a:lnTo>
                  <a:pt x="640" y="1870"/>
                </a:lnTo>
                <a:lnTo>
                  <a:pt x="677" y="1812"/>
                </a:lnTo>
                <a:lnTo>
                  <a:pt x="713" y="1752"/>
                </a:lnTo>
                <a:lnTo>
                  <a:pt x="749" y="1691"/>
                </a:lnTo>
                <a:lnTo>
                  <a:pt x="785" y="1627"/>
                </a:lnTo>
                <a:lnTo>
                  <a:pt x="819" y="1562"/>
                </a:lnTo>
                <a:lnTo>
                  <a:pt x="852" y="1495"/>
                </a:lnTo>
                <a:lnTo>
                  <a:pt x="885" y="1426"/>
                </a:lnTo>
                <a:lnTo>
                  <a:pt x="915" y="1355"/>
                </a:lnTo>
                <a:lnTo>
                  <a:pt x="898" y="1413"/>
                </a:lnTo>
                <a:lnTo>
                  <a:pt x="882" y="1474"/>
                </a:lnTo>
                <a:lnTo>
                  <a:pt x="868" y="1538"/>
                </a:lnTo>
                <a:lnTo>
                  <a:pt x="855" y="1604"/>
                </a:lnTo>
                <a:lnTo>
                  <a:pt x="845" y="1671"/>
                </a:lnTo>
                <a:lnTo>
                  <a:pt x="836" y="1741"/>
                </a:lnTo>
                <a:lnTo>
                  <a:pt x="831" y="1812"/>
                </a:lnTo>
                <a:lnTo>
                  <a:pt x="826" y="1884"/>
                </a:lnTo>
                <a:lnTo>
                  <a:pt x="825" y="1959"/>
                </a:lnTo>
                <a:lnTo>
                  <a:pt x="825" y="2033"/>
                </a:lnTo>
                <a:lnTo>
                  <a:pt x="829" y="2109"/>
                </a:lnTo>
                <a:lnTo>
                  <a:pt x="835" y="2185"/>
                </a:lnTo>
                <a:lnTo>
                  <a:pt x="838" y="2223"/>
                </a:lnTo>
                <a:lnTo>
                  <a:pt x="844" y="2261"/>
                </a:lnTo>
                <a:lnTo>
                  <a:pt x="848" y="2299"/>
                </a:lnTo>
                <a:lnTo>
                  <a:pt x="855" y="2336"/>
                </a:lnTo>
                <a:lnTo>
                  <a:pt x="862" y="2375"/>
                </a:lnTo>
                <a:lnTo>
                  <a:pt x="869" y="2414"/>
                </a:lnTo>
                <a:lnTo>
                  <a:pt x="877" y="2451"/>
                </a:lnTo>
                <a:lnTo>
                  <a:pt x="887" y="2488"/>
                </a:lnTo>
                <a:lnTo>
                  <a:pt x="897" y="2526"/>
                </a:lnTo>
                <a:lnTo>
                  <a:pt x="907" y="2563"/>
                </a:lnTo>
                <a:lnTo>
                  <a:pt x="918" y="2601"/>
                </a:lnTo>
                <a:lnTo>
                  <a:pt x="931" y="2637"/>
                </a:lnTo>
                <a:lnTo>
                  <a:pt x="943" y="2674"/>
                </a:lnTo>
                <a:lnTo>
                  <a:pt x="957" y="2711"/>
                </a:lnTo>
                <a:lnTo>
                  <a:pt x="972" y="2746"/>
                </a:lnTo>
                <a:lnTo>
                  <a:pt x="987" y="2782"/>
                </a:lnTo>
                <a:lnTo>
                  <a:pt x="1004" y="2816"/>
                </a:lnTo>
                <a:lnTo>
                  <a:pt x="1021" y="2851"/>
                </a:lnTo>
                <a:lnTo>
                  <a:pt x="1039" y="2885"/>
                </a:lnTo>
                <a:lnTo>
                  <a:pt x="1057" y="2920"/>
                </a:lnTo>
                <a:lnTo>
                  <a:pt x="1077" y="2953"/>
                </a:lnTo>
                <a:lnTo>
                  <a:pt x="1098" y="2986"/>
                </a:lnTo>
                <a:lnTo>
                  <a:pt x="1120" y="3017"/>
                </a:lnTo>
                <a:lnTo>
                  <a:pt x="1142" y="3049"/>
                </a:lnTo>
                <a:lnTo>
                  <a:pt x="1166" y="3080"/>
                </a:lnTo>
                <a:lnTo>
                  <a:pt x="1191" y="3111"/>
                </a:lnTo>
                <a:lnTo>
                  <a:pt x="1216" y="3141"/>
                </a:lnTo>
                <a:lnTo>
                  <a:pt x="1242" y="3169"/>
                </a:lnTo>
                <a:lnTo>
                  <a:pt x="1270" y="3198"/>
                </a:lnTo>
                <a:lnTo>
                  <a:pt x="1298" y="3224"/>
                </a:lnTo>
                <a:lnTo>
                  <a:pt x="1328" y="3252"/>
                </a:lnTo>
                <a:lnTo>
                  <a:pt x="1359" y="3277"/>
                </a:lnTo>
                <a:lnTo>
                  <a:pt x="1390" y="3302"/>
                </a:lnTo>
                <a:lnTo>
                  <a:pt x="1423" y="3327"/>
                </a:lnTo>
                <a:lnTo>
                  <a:pt x="1456" y="3350"/>
                </a:lnTo>
                <a:lnTo>
                  <a:pt x="1491" y="3372"/>
                </a:lnTo>
                <a:lnTo>
                  <a:pt x="1526" y="3393"/>
                </a:lnTo>
                <a:lnTo>
                  <a:pt x="1564" y="3414"/>
                </a:lnTo>
                <a:lnTo>
                  <a:pt x="1602" y="3432"/>
                </a:lnTo>
                <a:lnTo>
                  <a:pt x="1641" y="3451"/>
                </a:lnTo>
                <a:close/>
                <a:moveTo>
                  <a:pt x="5041" y="2621"/>
                </a:moveTo>
                <a:lnTo>
                  <a:pt x="5041" y="2621"/>
                </a:lnTo>
                <a:lnTo>
                  <a:pt x="5041" y="2592"/>
                </a:lnTo>
                <a:lnTo>
                  <a:pt x="5040" y="2563"/>
                </a:lnTo>
                <a:lnTo>
                  <a:pt x="5039" y="2533"/>
                </a:lnTo>
                <a:lnTo>
                  <a:pt x="5037" y="2505"/>
                </a:lnTo>
                <a:lnTo>
                  <a:pt x="5034" y="2477"/>
                </a:lnTo>
                <a:lnTo>
                  <a:pt x="5030" y="2450"/>
                </a:lnTo>
                <a:lnTo>
                  <a:pt x="5026" y="2422"/>
                </a:lnTo>
                <a:lnTo>
                  <a:pt x="5020" y="2396"/>
                </a:lnTo>
                <a:lnTo>
                  <a:pt x="5014" y="2370"/>
                </a:lnTo>
                <a:lnTo>
                  <a:pt x="5007" y="2343"/>
                </a:lnTo>
                <a:lnTo>
                  <a:pt x="5001" y="2318"/>
                </a:lnTo>
                <a:lnTo>
                  <a:pt x="4993" y="2292"/>
                </a:lnTo>
                <a:lnTo>
                  <a:pt x="4984" y="2267"/>
                </a:lnTo>
                <a:lnTo>
                  <a:pt x="4975" y="2243"/>
                </a:lnTo>
                <a:lnTo>
                  <a:pt x="4965" y="2219"/>
                </a:lnTo>
                <a:lnTo>
                  <a:pt x="4954" y="2196"/>
                </a:lnTo>
                <a:lnTo>
                  <a:pt x="4943" y="2173"/>
                </a:lnTo>
                <a:lnTo>
                  <a:pt x="4932" y="2149"/>
                </a:lnTo>
                <a:lnTo>
                  <a:pt x="4920" y="2127"/>
                </a:lnTo>
                <a:lnTo>
                  <a:pt x="4907" y="2105"/>
                </a:lnTo>
                <a:lnTo>
                  <a:pt x="4894" y="2085"/>
                </a:lnTo>
                <a:lnTo>
                  <a:pt x="4880" y="2064"/>
                </a:lnTo>
                <a:lnTo>
                  <a:pt x="4865" y="2043"/>
                </a:lnTo>
                <a:lnTo>
                  <a:pt x="4851" y="2023"/>
                </a:lnTo>
                <a:lnTo>
                  <a:pt x="4819" y="1983"/>
                </a:lnTo>
                <a:lnTo>
                  <a:pt x="4786" y="1946"/>
                </a:lnTo>
                <a:lnTo>
                  <a:pt x="4751" y="1910"/>
                </a:lnTo>
                <a:lnTo>
                  <a:pt x="4713" y="1876"/>
                </a:lnTo>
                <a:lnTo>
                  <a:pt x="4675" y="1844"/>
                </a:lnTo>
                <a:lnTo>
                  <a:pt x="4634" y="1813"/>
                </a:lnTo>
                <a:lnTo>
                  <a:pt x="4592" y="1783"/>
                </a:lnTo>
                <a:lnTo>
                  <a:pt x="4550" y="1756"/>
                </a:lnTo>
                <a:lnTo>
                  <a:pt x="4504" y="1730"/>
                </a:lnTo>
                <a:lnTo>
                  <a:pt x="4458" y="1706"/>
                </a:lnTo>
                <a:lnTo>
                  <a:pt x="4411" y="1683"/>
                </a:lnTo>
                <a:lnTo>
                  <a:pt x="4363" y="1662"/>
                </a:lnTo>
                <a:lnTo>
                  <a:pt x="4314" y="1643"/>
                </a:lnTo>
                <a:lnTo>
                  <a:pt x="4263" y="1626"/>
                </a:lnTo>
                <a:lnTo>
                  <a:pt x="4213" y="1609"/>
                </a:lnTo>
                <a:lnTo>
                  <a:pt x="4161" y="1595"/>
                </a:lnTo>
                <a:lnTo>
                  <a:pt x="4108" y="1583"/>
                </a:lnTo>
                <a:lnTo>
                  <a:pt x="4056" y="1571"/>
                </a:lnTo>
                <a:lnTo>
                  <a:pt x="4002" y="1562"/>
                </a:lnTo>
                <a:lnTo>
                  <a:pt x="3948" y="1554"/>
                </a:lnTo>
                <a:lnTo>
                  <a:pt x="4003" y="1555"/>
                </a:lnTo>
                <a:lnTo>
                  <a:pt x="4060" y="1555"/>
                </a:lnTo>
                <a:lnTo>
                  <a:pt x="4179" y="1554"/>
                </a:lnTo>
                <a:lnTo>
                  <a:pt x="4239" y="1554"/>
                </a:lnTo>
                <a:lnTo>
                  <a:pt x="4300" y="1555"/>
                </a:lnTo>
                <a:lnTo>
                  <a:pt x="4360" y="1558"/>
                </a:lnTo>
                <a:lnTo>
                  <a:pt x="4420" y="1562"/>
                </a:lnTo>
                <a:lnTo>
                  <a:pt x="4449" y="1565"/>
                </a:lnTo>
                <a:lnTo>
                  <a:pt x="4478" y="1570"/>
                </a:lnTo>
                <a:lnTo>
                  <a:pt x="4507" y="1574"/>
                </a:lnTo>
                <a:lnTo>
                  <a:pt x="4534" y="1580"/>
                </a:lnTo>
                <a:lnTo>
                  <a:pt x="4562" y="1586"/>
                </a:lnTo>
                <a:lnTo>
                  <a:pt x="4589" y="1594"/>
                </a:lnTo>
                <a:lnTo>
                  <a:pt x="4614" y="1603"/>
                </a:lnTo>
                <a:lnTo>
                  <a:pt x="4640" y="1613"/>
                </a:lnTo>
                <a:lnTo>
                  <a:pt x="4664" y="1624"/>
                </a:lnTo>
                <a:lnTo>
                  <a:pt x="4688" y="1637"/>
                </a:lnTo>
                <a:lnTo>
                  <a:pt x="4710" y="1650"/>
                </a:lnTo>
                <a:lnTo>
                  <a:pt x="4732" y="1665"/>
                </a:lnTo>
                <a:lnTo>
                  <a:pt x="4753" y="1682"/>
                </a:lnTo>
                <a:lnTo>
                  <a:pt x="4772" y="1700"/>
                </a:lnTo>
                <a:lnTo>
                  <a:pt x="4791" y="1719"/>
                </a:lnTo>
                <a:lnTo>
                  <a:pt x="4807" y="1741"/>
                </a:lnTo>
                <a:lnTo>
                  <a:pt x="4796" y="1703"/>
                </a:lnTo>
                <a:lnTo>
                  <a:pt x="4783" y="1667"/>
                </a:lnTo>
                <a:lnTo>
                  <a:pt x="4767" y="1630"/>
                </a:lnTo>
                <a:lnTo>
                  <a:pt x="4751" y="1595"/>
                </a:lnTo>
                <a:lnTo>
                  <a:pt x="4732" y="1560"/>
                </a:lnTo>
                <a:lnTo>
                  <a:pt x="4712" y="1527"/>
                </a:lnTo>
                <a:lnTo>
                  <a:pt x="4690" y="1495"/>
                </a:lnTo>
                <a:lnTo>
                  <a:pt x="4666" y="1464"/>
                </a:lnTo>
                <a:lnTo>
                  <a:pt x="4641" y="1434"/>
                </a:lnTo>
                <a:lnTo>
                  <a:pt x="4614" y="1407"/>
                </a:lnTo>
                <a:lnTo>
                  <a:pt x="4587" y="1380"/>
                </a:lnTo>
                <a:lnTo>
                  <a:pt x="4557" y="1356"/>
                </a:lnTo>
                <a:lnTo>
                  <a:pt x="4528" y="1333"/>
                </a:lnTo>
                <a:lnTo>
                  <a:pt x="4496" y="1312"/>
                </a:lnTo>
                <a:lnTo>
                  <a:pt x="4463" y="1294"/>
                </a:lnTo>
                <a:lnTo>
                  <a:pt x="4429" y="1278"/>
                </a:lnTo>
                <a:lnTo>
                  <a:pt x="4394" y="1264"/>
                </a:lnTo>
                <a:lnTo>
                  <a:pt x="4376" y="1257"/>
                </a:lnTo>
                <a:lnTo>
                  <a:pt x="4358" y="1252"/>
                </a:lnTo>
                <a:lnTo>
                  <a:pt x="4341" y="1247"/>
                </a:lnTo>
                <a:lnTo>
                  <a:pt x="4322" y="1243"/>
                </a:lnTo>
                <a:lnTo>
                  <a:pt x="4303" y="1240"/>
                </a:lnTo>
                <a:lnTo>
                  <a:pt x="4284" y="1236"/>
                </a:lnTo>
                <a:lnTo>
                  <a:pt x="4266" y="1234"/>
                </a:lnTo>
                <a:lnTo>
                  <a:pt x="4246" y="1233"/>
                </a:lnTo>
                <a:lnTo>
                  <a:pt x="4227" y="1232"/>
                </a:lnTo>
                <a:lnTo>
                  <a:pt x="4207" y="1232"/>
                </a:lnTo>
                <a:lnTo>
                  <a:pt x="4188" y="1233"/>
                </a:lnTo>
                <a:lnTo>
                  <a:pt x="4168" y="1235"/>
                </a:lnTo>
                <a:lnTo>
                  <a:pt x="4148" y="1237"/>
                </a:lnTo>
                <a:lnTo>
                  <a:pt x="4128" y="1241"/>
                </a:lnTo>
                <a:lnTo>
                  <a:pt x="4107" y="1244"/>
                </a:lnTo>
                <a:lnTo>
                  <a:pt x="4087" y="1248"/>
                </a:lnTo>
                <a:lnTo>
                  <a:pt x="4067" y="1254"/>
                </a:lnTo>
                <a:lnTo>
                  <a:pt x="4047" y="1261"/>
                </a:lnTo>
                <a:lnTo>
                  <a:pt x="4026" y="1268"/>
                </a:lnTo>
                <a:lnTo>
                  <a:pt x="4005" y="1276"/>
                </a:lnTo>
                <a:lnTo>
                  <a:pt x="3985" y="1286"/>
                </a:lnTo>
                <a:lnTo>
                  <a:pt x="3964" y="1296"/>
                </a:lnTo>
                <a:lnTo>
                  <a:pt x="3943" y="1307"/>
                </a:lnTo>
                <a:lnTo>
                  <a:pt x="3922" y="1318"/>
                </a:lnTo>
                <a:lnTo>
                  <a:pt x="3902" y="1331"/>
                </a:lnTo>
                <a:lnTo>
                  <a:pt x="3881" y="1344"/>
                </a:lnTo>
                <a:lnTo>
                  <a:pt x="3860" y="1360"/>
                </a:lnTo>
                <a:lnTo>
                  <a:pt x="3839" y="1375"/>
                </a:lnTo>
                <a:lnTo>
                  <a:pt x="3818" y="1391"/>
                </a:lnTo>
                <a:lnTo>
                  <a:pt x="3797" y="1409"/>
                </a:lnTo>
                <a:lnTo>
                  <a:pt x="3803" y="1390"/>
                </a:lnTo>
                <a:lnTo>
                  <a:pt x="3808" y="1371"/>
                </a:lnTo>
                <a:lnTo>
                  <a:pt x="3812" y="1352"/>
                </a:lnTo>
                <a:lnTo>
                  <a:pt x="3816" y="1332"/>
                </a:lnTo>
                <a:lnTo>
                  <a:pt x="3818" y="1313"/>
                </a:lnTo>
                <a:lnTo>
                  <a:pt x="3820" y="1295"/>
                </a:lnTo>
                <a:lnTo>
                  <a:pt x="3820" y="1275"/>
                </a:lnTo>
                <a:lnTo>
                  <a:pt x="3820" y="1256"/>
                </a:lnTo>
                <a:lnTo>
                  <a:pt x="3819" y="1237"/>
                </a:lnTo>
                <a:lnTo>
                  <a:pt x="3818" y="1219"/>
                </a:lnTo>
                <a:lnTo>
                  <a:pt x="3815" y="1200"/>
                </a:lnTo>
                <a:lnTo>
                  <a:pt x="3811" y="1181"/>
                </a:lnTo>
                <a:lnTo>
                  <a:pt x="3808" y="1163"/>
                </a:lnTo>
                <a:lnTo>
                  <a:pt x="3803" y="1145"/>
                </a:lnTo>
                <a:lnTo>
                  <a:pt x="3797" y="1126"/>
                </a:lnTo>
                <a:lnTo>
                  <a:pt x="3790" y="1109"/>
                </a:lnTo>
                <a:lnTo>
                  <a:pt x="3784" y="1091"/>
                </a:lnTo>
                <a:lnTo>
                  <a:pt x="3776" y="1074"/>
                </a:lnTo>
                <a:lnTo>
                  <a:pt x="3768" y="1056"/>
                </a:lnTo>
                <a:lnTo>
                  <a:pt x="3758" y="1038"/>
                </a:lnTo>
                <a:lnTo>
                  <a:pt x="3739" y="1005"/>
                </a:lnTo>
                <a:lnTo>
                  <a:pt x="3717" y="972"/>
                </a:lnTo>
                <a:lnTo>
                  <a:pt x="3694" y="942"/>
                </a:lnTo>
                <a:lnTo>
                  <a:pt x="3667" y="911"/>
                </a:lnTo>
                <a:lnTo>
                  <a:pt x="3639" y="882"/>
                </a:lnTo>
                <a:lnTo>
                  <a:pt x="3609" y="855"/>
                </a:lnTo>
                <a:lnTo>
                  <a:pt x="3578" y="828"/>
                </a:lnTo>
                <a:lnTo>
                  <a:pt x="3545" y="804"/>
                </a:lnTo>
                <a:lnTo>
                  <a:pt x="3512" y="781"/>
                </a:lnTo>
                <a:lnTo>
                  <a:pt x="3477" y="760"/>
                </a:lnTo>
                <a:lnTo>
                  <a:pt x="3441" y="741"/>
                </a:lnTo>
                <a:lnTo>
                  <a:pt x="3404" y="724"/>
                </a:lnTo>
                <a:lnTo>
                  <a:pt x="3367" y="709"/>
                </a:lnTo>
                <a:lnTo>
                  <a:pt x="3329" y="696"/>
                </a:lnTo>
                <a:lnTo>
                  <a:pt x="3291" y="685"/>
                </a:lnTo>
                <a:lnTo>
                  <a:pt x="3252" y="677"/>
                </a:lnTo>
                <a:lnTo>
                  <a:pt x="3214" y="671"/>
                </a:lnTo>
                <a:lnTo>
                  <a:pt x="3176" y="668"/>
                </a:lnTo>
                <a:lnTo>
                  <a:pt x="3157" y="668"/>
                </a:lnTo>
                <a:lnTo>
                  <a:pt x="3138" y="666"/>
                </a:lnTo>
                <a:lnTo>
                  <a:pt x="3119" y="668"/>
                </a:lnTo>
                <a:lnTo>
                  <a:pt x="3101" y="669"/>
                </a:lnTo>
                <a:lnTo>
                  <a:pt x="3082" y="671"/>
                </a:lnTo>
                <a:lnTo>
                  <a:pt x="3063" y="674"/>
                </a:lnTo>
                <a:lnTo>
                  <a:pt x="3046" y="677"/>
                </a:lnTo>
                <a:lnTo>
                  <a:pt x="3027" y="682"/>
                </a:lnTo>
                <a:lnTo>
                  <a:pt x="3054" y="691"/>
                </a:lnTo>
                <a:lnTo>
                  <a:pt x="3081" y="702"/>
                </a:lnTo>
                <a:lnTo>
                  <a:pt x="3104" y="713"/>
                </a:lnTo>
                <a:lnTo>
                  <a:pt x="3127" y="725"/>
                </a:lnTo>
                <a:lnTo>
                  <a:pt x="3147" y="739"/>
                </a:lnTo>
                <a:lnTo>
                  <a:pt x="3165" y="753"/>
                </a:lnTo>
                <a:lnTo>
                  <a:pt x="3183" y="769"/>
                </a:lnTo>
                <a:lnTo>
                  <a:pt x="3200" y="785"/>
                </a:lnTo>
                <a:lnTo>
                  <a:pt x="3215" y="803"/>
                </a:lnTo>
                <a:lnTo>
                  <a:pt x="3229" y="822"/>
                </a:lnTo>
                <a:lnTo>
                  <a:pt x="3242" y="840"/>
                </a:lnTo>
                <a:lnTo>
                  <a:pt x="3256" y="860"/>
                </a:lnTo>
                <a:lnTo>
                  <a:pt x="3268" y="881"/>
                </a:lnTo>
                <a:lnTo>
                  <a:pt x="3279" y="903"/>
                </a:lnTo>
                <a:lnTo>
                  <a:pt x="3301" y="947"/>
                </a:lnTo>
                <a:lnTo>
                  <a:pt x="3322" y="994"/>
                </a:lnTo>
                <a:lnTo>
                  <a:pt x="3344" y="1044"/>
                </a:lnTo>
                <a:lnTo>
                  <a:pt x="3366" y="1094"/>
                </a:lnTo>
                <a:lnTo>
                  <a:pt x="3391" y="1147"/>
                </a:lnTo>
                <a:lnTo>
                  <a:pt x="3404" y="1174"/>
                </a:lnTo>
                <a:lnTo>
                  <a:pt x="3419" y="1200"/>
                </a:lnTo>
                <a:lnTo>
                  <a:pt x="3434" y="1228"/>
                </a:lnTo>
                <a:lnTo>
                  <a:pt x="3450" y="1255"/>
                </a:lnTo>
                <a:lnTo>
                  <a:pt x="3468" y="1283"/>
                </a:lnTo>
                <a:lnTo>
                  <a:pt x="3488" y="1310"/>
                </a:lnTo>
                <a:lnTo>
                  <a:pt x="3508" y="1338"/>
                </a:lnTo>
                <a:lnTo>
                  <a:pt x="3531" y="1365"/>
                </a:lnTo>
                <a:lnTo>
                  <a:pt x="3509" y="1347"/>
                </a:lnTo>
                <a:lnTo>
                  <a:pt x="3486" y="1330"/>
                </a:lnTo>
                <a:lnTo>
                  <a:pt x="3463" y="1313"/>
                </a:lnTo>
                <a:lnTo>
                  <a:pt x="3437" y="1296"/>
                </a:lnTo>
                <a:lnTo>
                  <a:pt x="3412" y="1279"/>
                </a:lnTo>
                <a:lnTo>
                  <a:pt x="3386" y="1263"/>
                </a:lnTo>
                <a:lnTo>
                  <a:pt x="3358" y="1247"/>
                </a:lnTo>
                <a:lnTo>
                  <a:pt x="3331" y="1232"/>
                </a:lnTo>
                <a:lnTo>
                  <a:pt x="3302" y="1217"/>
                </a:lnTo>
                <a:lnTo>
                  <a:pt x="3272" y="1201"/>
                </a:lnTo>
                <a:lnTo>
                  <a:pt x="3242" y="1188"/>
                </a:lnTo>
                <a:lnTo>
                  <a:pt x="3212" y="1174"/>
                </a:lnTo>
                <a:lnTo>
                  <a:pt x="3181" y="1162"/>
                </a:lnTo>
                <a:lnTo>
                  <a:pt x="3149" y="1149"/>
                </a:lnTo>
                <a:lnTo>
                  <a:pt x="3117" y="1138"/>
                </a:lnTo>
                <a:lnTo>
                  <a:pt x="3084" y="1127"/>
                </a:lnTo>
                <a:lnTo>
                  <a:pt x="3061" y="1125"/>
                </a:lnTo>
                <a:lnTo>
                  <a:pt x="3036" y="1123"/>
                </a:lnTo>
                <a:lnTo>
                  <a:pt x="3009" y="1123"/>
                </a:lnTo>
                <a:lnTo>
                  <a:pt x="2981" y="1122"/>
                </a:lnTo>
                <a:lnTo>
                  <a:pt x="2951" y="1123"/>
                </a:lnTo>
                <a:lnTo>
                  <a:pt x="2921" y="1125"/>
                </a:lnTo>
                <a:lnTo>
                  <a:pt x="2888" y="1129"/>
                </a:lnTo>
                <a:lnTo>
                  <a:pt x="2855" y="1132"/>
                </a:lnTo>
                <a:lnTo>
                  <a:pt x="2820" y="1137"/>
                </a:lnTo>
                <a:lnTo>
                  <a:pt x="2784" y="1145"/>
                </a:lnTo>
                <a:lnTo>
                  <a:pt x="2746" y="1153"/>
                </a:lnTo>
                <a:lnTo>
                  <a:pt x="2707" y="1163"/>
                </a:lnTo>
                <a:lnTo>
                  <a:pt x="2667" y="1175"/>
                </a:lnTo>
                <a:lnTo>
                  <a:pt x="2625" y="1188"/>
                </a:lnTo>
                <a:lnTo>
                  <a:pt x="2582" y="1203"/>
                </a:lnTo>
                <a:lnTo>
                  <a:pt x="2537" y="1220"/>
                </a:lnTo>
                <a:lnTo>
                  <a:pt x="2500" y="1234"/>
                </a:lnTo>
                <a:lnTo>
                  <a:pt x="2461" y="1247"/>
                </a:lnTo>
                <a:lnTo>
                  <a:pt x="2378" y="1274"/>
                </a:lnTo>
                <a:lnTo>
                  <a:pt x="2420" y="1303"/>
                </a:lnTo>
                <a:lnTo>
                  <a:pt x="2460" y="1335"/>
                </a:lnTo>
                <a:lnTo>
                  <a:pt x="2500" y="1368"/>
                </a:lnTo>
                <a:lnTo>
                  <a:pt x="2538" y="1402"/>
                </a:lnTo>
                <a:lnTo>
                  <a:pt x="2630" y="1421"/>
                </a:lnTo>
                <a:lnTo>
                  <a:pt x="2725" y="1441"/>
                </a:lnTo>
                <a:lnTo>
                  <a:pt x="2828" y="1461"/>
                </a:lnTo>
                <a:lnTo>
                  <a:pt x="2881" y="1470"/>
                </a:lnTo>
                <a:lnTo>
                  <a:pt x="2936" y="1478"/>
                </a:lnTo>
                <a:lnTo>
                  <a:pt x="2992" y="1486"/>
                </a:lnTo>
                <a:lnTo>
                  <a:pt x="3049" y="1493"/>
                </a:lnTo>
                <a:lnTo>
                  <a:pt x="3107" y="1498"/>
                </a:lnTo>
                <a:lnTo>
                  <a:pt x="3167" y="1501"/>
                </a:lnTo>
                <a:lnTo>
                  <a:pt x="3228" y="1504"/>
                </a:lnTo>
                <a:lnTo>
                  <a:pt x="3291" y="1503"/>
                </a:lnTo>
                <a:lnTo>
                  <a:pt x="3355" y="1500"/>
                </a:lnTo>
                <a:lnTo>
                  <a:pt x="3420" y="1495"/>
                </a:lnTo>
                <a:lnTo>
                  <a:pt x="3365" y="1508"/>
                </a:lnTo>
                <a:lnTo>
                  <a:pt x="3300" y="1526"/>
                </a:lnTo>
                <a:lnTo>
                  <a:pt x="3227" y="1546"/>
                </a:lnTo>
                <a:lnTo>
                  <a:pt x="3148" y="1571"/>
                </a:lnTo>
                <a:lnTo>
                  <a:pt x="3106" y="1584"/>
                </a:lnTo>
                <a:lnTo>
                  <a:pt x="3063" y="1599"/>
                </a:lnTo>
                <a:lnTo>
                  <a:pt x="3020" y="1616"/>
                </a:lnTo>
                <a:lnTo>
                  <a:pt x="2976" y="1634"/>
                </a:lnTo>
                <a:lnTo>
                  <a:pt x="2931" y="1653"/>
                </a:lnTo>
                <a:lnTo>
                  <a:pt x="2886" y="1673"/>
                </a:lnTo>
                <a:lnTo>
                  <a:pt x="2841" y="1695"/>
                </a:lnTo>
                <a:lnTo>
                  <a:pt x="2796" y="1718"/>
                </a:lnTo>
                <a:lnTo>
                  <a:pt x="2821" y="1762"/>
                </a:lnTo>
                <a:lnTo>
                  <a:pt x="2844" y="1808"/>
                </a:lnTo>
                <a:lnTo>
                  <a:pt x="2867" y="1856"/>
                </a:lnTo>
                <a:lnTo>
                  <a:pt x="2889" y="1905"/>
                </a:lnTo>
                <a:lnTo>
                  <a:pt x="2909" y="1956"/>
                </a:lnTo>
                <a:lnTo>
                  <a:pt x="2928" y="2008"/>
                </a:lnTo>
                <a:lnTo>
                  <a:pt x="2945" y="2063"/>
                </a:lnTo>
                <a:lnTo>
                  <a:pt x="2961" y="2119"/>
                </a:lnTo>
                <a:lnTo>
                  <a:pt x="3051" y="2090"/>
                </a:lnTo>
                <a:lnTo>
                  <a:pt x="3096" y="2075"/>
                </a:lnTo>
                <a:lnTo>
                  <a:pt x="3141" y="2058"/>
                </a:lnTo>
                <a:lnTo>
                  <a:pt x="3185" y="2042"/>
                </a:lnTo>
                <a:lnTo>
                  <a:pt x="3230" y="2023"/>
                </a:lnTo>
                <a:lnTo>
                  <a:pt x="3273" y="2003"/>
                </a:lnTo>
                <a:lnTo>
                  <a:pt x="3316" y="1982"/>
                </a:lnTo>
                <a:lnTo>
                  <a:pt x="3359" y="1960"/>
                </a:lnTo>
                <a:lnTo>
                  <a:pt x="3401" y="1936"/>
                </a:lnTo>
                <a:lnTo>
                  <a:pt x="3442" y="1909"/>
                </a:lnTo>
                <a:lnTo>
                  <a:pt x="3481" y="1880"/>
                </a:lnTo>
                <a:lnTo>
                  <a:pt x="3520" y="1849"/>
                </a:lnTo>
                <a:lnTo>
                  <a:pt x="3538" y="1833"/>
                </a:lnTo>
                <a:lnTo>
                  <a:pt x="3557" y="1815"/>
                </a:lnTo>
                <a:lnTo>
                  <a:pt x="3576" y="1797"/>
                </a:lnTo>
                <a:lnTo>
                  <a:pt x="3593" y="1779"/>
                </a:lnTo>
                <a:lnTo>
                  <a:pt x="3611" y="1760"/>
                </a:lnTo>
                <a:lnTo>
                  <a:pt x="3629" y="1740"/>
                </a:lnTo>
                <a:lnTo>
                  <a:pt x="3624" y="1766"/>
                </a:lnTo>
                <a:lnTo>
                  <a:pt x="3620" y="1791"/>
                </a:lnTo>
                <a:lnTo>
                  <a:pt x="3617" y="1817"/>
                </a:lnTo>
                <a:lnTo>
                  <a:pt x="3615" y="1845"/>
                </a:lnTo>
                <a:lnTo>
                  <a:pt x="3613" y="1871"/>
                </a:lnTo>
                <a:lnTo>
                  <a:pt x="3613" y="1899"/>
                </a:lnTo>
                <a:lnTo>
                  <a:pt x="3613" y="1927"/>
                </a:lnTo>
                <a:lnTo>
                  <a:pt x="3615" y="1956"/>
                </a:lnTo>
                <a:lnTo>
                  <a:pt x="3617" y="1984"/>
                </a:lnTo>
                <a:lnTo>
                  <a:pt x="3620" y="2013"/>
                </a:lnTo>
                <a:lnTo>
                  <a:pt x="3628" y="2072"/>
                </a:lnTo>
                <a:lnTo>
                  <a:pt x="3637" y="2133"/>
                </a:lnTo>
                <a:lnTo>
                  <a:pt x="3650" y="2193"/>
                </a:lnTo>
                <a:lnTo>
                  <a:pt x="3663" y="2256"/>
                </a:lnTo>
                <a:lnTo>
                  <a:pt x="3679" y="2320"/>
                </a:lnTo>
                <a:lnTo>
                  <a:pt x="3697" y="2384"/>
                </a:lnTo>
                <a:lnTo>
                  <a:pt x="3716" y="2449"/>
                </a:lnTo>
                <a:lnTo>
                  <a:pt x="3755" y="2580"/>
                </a:lnTo>
                <a:lnTo>
                  <a:pt x="3797" y="2712"/>
                </a:lnTo>
                <a:lnTo>
                  <a:pt x="3839" y="2844"/>
                </a:lnTo>
                <a:lnTo>
                  <a:pt x="3860" y="2910"/>
                </a:lnTo>
                <a:lnTo>
                  <a:pt x="3878" y="2976"/>
                </a:lnTo>
                <a:lnTo>
                  <a:pt x="3897" y="3041"/>
                </a:lnTo>
                <a:lnTo>
                  <a:pt x="3915" y="3105"/>
                </a:lnTo>
                <a:lnTo>
                  <a:pt x="3930" y="3169"/>
                </a:lnTo>
                <a:lnTo>
                  <a:pt x="3944" y="3233"/>
                </a:lnTo>
                <a:lnTo>
                  <a:pt x="3955" y="3296"/>
                </a:lnTo>
                <a:lnTo>
                  <a:pt x="3965" y="3357"/>
                </a:lnTo>
                <a:lnTo>
                  <a:pt x="3972" y="3418"/>
                </a:lnTo>
                <a:lnTo>
                  <a:pt x="3975" y="3448"/>
                </a:lnTo>
                <a:lnTo>
                  <a:pt x="3976" y="3477"/>
                </a:lnTo>
                <a:lnTo>
                  <a:pt x="3977" y="3507"/>
                </a:lnTo>
                <a:lnTo>
                  <a:pt x="3979" y="3536"/>
                </a:lnTo>
                <a:lnTo>
                  <a:pt x="3977" y="3564"/>
                </a:lnTo>
                <a:lnTo>
                  <a:pt x="3976" y="3592"/>
                </a:lnTo>
                <a:lnTo>
                  <a:pt x="3974" y="3620"/>
                </a:lnTo>
                <a:lnTo>
                  <a:pt x="3971" y="3647"/>
                </a:lnTo>
                <a:lnTo>
                  <a:pt x="3966" y="3674"/>
                </a:lnTo>
                <a:lnTo>
                  <a:pt x="3961" y="3701"/>
                </a:lnTo>
                <a:lnTo>
                  <a:pt x="3974" y="3672"/>
                </a:lnTo>
                <a:lnTo>
                  <a:pt x="3986" y="3642"/>
                </a:lnTo>
                <a:lnTo>
                  <a:pt x="3997" y="3613"/>
                </a:lnTo>
                <a:lnTo>
                  <a:pt x="4008" y="3582"/>
                </a:lnTo>
                <a:lnTo>
                  <a:pt x="4029" y="3520"/>
                </a:lnTo>
                <a:lnTo>
                  <a:pt x="4047" y="3456"/>
                </a:lnTo>
                <a:lnTo>
                  <a:pt x="4063" y="3393"/>
                </a:lnTo>
                <a:lnTo>
                  <a:pt x="4078" y="3327"/>
                </a:lnTo>
                <a:lnTo>
                  <a:pt x="4089" y="3260"/>
                </a:lnTo>
                <a:lnTo>
                  <a:pt x="4098" y="3191"/>
                </a:lnTo>
                <a:lnTo>
                  <a:pt x="4106" y="3122"/>
                </a:lnTo>
                <a:lnTo>
                  <a:pt x="4113" y="3053"/>
                </a:lnTo>
                <a:lnTo>
                  <a:pt x="4116" y="2983"/>
                </a:lnTo>
                <a:lnTo>
                  <a:pt x="4118" y="2913"/>
                </a:lnTo>
                <a:lnTo>
                  <a:pt x="4118" y="2843"/>
                </a:lnTo>
                <a:lnTo>
                  <a:pt x="4117" y="2772"/>
                </a:lnTo>
                <a:lnTo>
                  <a:pt x="4114" y="2702"/>
                </a:lnTo>
                <a:lnTo>
                  <a:pt x="4108" y="2631"/>
                </a:lnTo>
                <a:lnTo>
                  <a:pt x="4102" y="2562"/>
                </a:lnTo>
                <a:lnTo>
                  <a:pt x="4093" y="2493"/>
                </a:lnTo>
                <a:lnTo>
                  <a:pt x="4083" y="2425"/>
                </a:lnTo>
                <a:lnTo>
                  <a:pt x="4072" y="2357"/>
                </a:lnTo>
                <a:lnTo>
                  <a:pt x="4059" y="2291"/>
                </a:lnTo>
                <a:lnTo>
                  <a:pt x="4045" y="2225"/>
                </a:lnTo>
                <a:lnTo>
                  <a:pt x="4028" y="2162"/>
                </a:lnTo>
                <a:lnTo>
                  <a:pt x="4010" y="2099"/>
                </a:lnTo>
                <a:lnTo>
                  <a:pt x="3992" y="2038"/>
                </a:lnTo>
                <a:lnTo>
                  <a:pt x="3972" y="1979"/>
                </a:lnTo>
                <a:lnTo>
                  <a:pt x="3951" y="1922"/>
                </a:lnTo>
                <a:lnTo>
                  <a:pt x="3928" y="1867"/>
                </a:lnTo>
                <a:lnTo>
                  <a:pt x="3905" y="1813"/>
                </a:lnTo>
                <a:lnTo>
                  <a:pt x="3880" y="1762"/>
                </a:lnTo>
                <a:lnTo>
                  <a:pt x="3853" y="1714"/>
                </a:lnTo>
                <a:lnTo>
                  <a:pt x="3827" y="1669"/>
                </a:lnTo>
                <a:lnTo>
                  <a:pt x="3874" y="1727"/>
                </a:lnTo>
                <a:lnTo>
                  <a:pt x="3921" y="1781"/>
                </a:lnTo>
                <a:lnTo>
                  <a:pt x="3969" y="1833"/>
                </a:lnTo>
                <a:lnTo>
                  <a:pt x="4015" y="1880"/>
                </a:lnTo>
                <a:lnTo>
                  <a:pt x="4061" y="1925"/>
                </a:lnTo>
                <a:lnTo>
                  <a:pt x="4106" y="1967"/>
                </a:lnTo>
                <a:lnTo>
                  <a:pt x="4151" y="2006"/>
                </a:lnTo>
                <a:lnTo>
                  <a:pt x="4196" y="2043"/>
                </a:lnTo>
                <a:lnTo>
                  <a:pt x="4240" y="2078"/>
                </a:lnTo>
                <a:lnTo>
                  <a:pt x="4284" y="2110"/>
                </a:lnTo>
                <a:lnTo>
                  <a:pt x="4327" y="2141"/>
                </a:lnTo>
                <a:lnTo>
                  <a:pt x="4369" y="2169"/>
                </a:lnTo>
                <a:lnTo>
                  <a:pt x="4411" y="2196"/>
                </a:lnTo>
                <a:lnTo>
                  <a:pt x="4453" y="2221"/>
                </a:lnTo>
                <a:lnTo>
                  <a:pt x="4532" y="2268"/>
                </a:lnTo>
                <a:lnTo>
                  <a:pt x="4609" y="2311"/>
                </a:lnTo>
                <a:lnTo>
                  <a:pt x="4683" y="2353"/>
                </a:lnTo>
                <a:lnTo>
                  <a:pt x="4753" y="2393"/>
                </a:lnTo>
                <a:lnTo>
                  <a:pt x="4786" y="2412"/>
                </a:lnTo>
                <a:lnTo>
                  <a:pt x="4819" y="2432"/>
                </a:lnTo>
                <a:lnTo>
                  <a:pt x="4851" y="2453"/>
                </a:lnTo>
                <a:lnTo>
                  <a:pt x="4881" y="2474"/>
                </a:lnTo>
                <a:lnTo>
                  <a:pt x="4910" y="2496"/>
                </a:lnTo>
                <a:lnTo>
                  <a:pt x="4939" y="2518"/>
                </a:lnTo>
                <a:lnTo>
                  <a:pt x="4967" y="2542"/>
                </a:lnTo>
                <a:lnTo>
                  <a:pt x="4993" y="2568"/>
                </a:lnTo>
                <a:lnTo>
                  <a:pt x="5017" y="2594"/>
                </a:lnTo>
                <a:lnTo>
                  <a:pt x="5041" y="2621"/>
                </a:lnTo>
                <a:close/>
                <a:moveTo>
                  <a:pt x="1492" y="4905"/>
                </a:moveTo>
                <a:lnTo>
                  <a:pt x="23" y="4905"/>
                </a:lnTo>
                <a:lnTo>
                  <a:pt x="23" y="5063"/>
                </a:lnTo>
                <a:lnTo>
                  <a:pt x="1354" y="5063"/>
                </a:lnTo>
                <a:lnTo>
                  <a:pt x="1386" y="5021"/>
                </a:lnTo>
                <a:lnTo>
                  <a:pt x="1420" y="4981"/>
                </a:lnTo>
                <a:lnTo>
                  <a:pt x="1456" y="4943"/>
                </a:lnTo>
                <a:lnTo>
                  <a:pt x="1492" y="4905"/>
                </a:lnTo>
                <a:close/>
                <a:moveTo>
                  <a:pt x="3567" y="4905"/>
                </a:moveTo>
                <a:lnTo>
                  <a:pt x="3567" y="4905"/>
                </a:lnTo>
                <a:lnTo>
                  <a:pt x="3604" y="4943"/>
                </a:lnTo>
                <a:lnTo>
                  <a:pt x="3640" y="4981"/>
                </a:lnTo>
                <a:lnTo>
                  <a:pt x="3674" y="5021"/>
                </a:lnTo>
                <a:lnTo>
                  <a:pt x="3706" y="5063"/>
                </a:lnTo>
                <a:lnTo>
                  <a:pt x="5036" y="5063"/>
                </a:lnTo>
                <a:lnTo>
                  <a:pt x="5036" y="4905"/>
                </a:lnTo>
                <a:lnTo>
                  <a:pt x="3567" y="4905"/>
                </a:lnTo>
                <a:close/>
                <a:moveTo>
                  <a:pt x="1627" y="2261"/>
                </a:moveTo>
                <a:lnTo>
                  <a:pt x="1627" y="2261"/>
                </a:lnTo>
                <a:lnTo>
                  <a:pt x="1631" y="2214"/>
                </a:lnTo>
                <a:lnTo>
                  <a:pt x="1632" y="2166"/>
                </a:lnTo>
                <a:lnTo>
                  <a:pt x="1633" y="2119"/>
                </a:lnTo>
                <a:lnTo>
                  <a:pt x="1633" y="2069"/>
                </a:lnTo>
                <a:lnTo>
                  <a:pt x="1632" y="2020"/>
                </a:lnTo>
                <a:lnTo>
                  <a:pt x="1630" y="1969"/>
                </a:lnTo>
                <a:lnTo>
                  <a:pt x="1626" y="1917"/>
                </a:lnTo>
                <a:lnTo>
                  <a:pt x="1622" y="1865"/>
                </a:lnTo>
                <a:lnTo>
                  <a:pt x="1719" y="1918"/>
                </a:lnTo>
                <a:lnTo>
                  <a:pt x="1818" y="1971"/>
                </a:lnTo>
                <a:lnTo>
                  <a:pt x="1845" y="2032"/>
                </a:lnTo>
                <a:lnTo>
                  <a:pt x="1873" y="2092"/>
                </a:lnTo>
                <a:lnTo>
                  <a:pt x="1900" y="2155"/>
                </a:lnTo>
                <a:lnTo>
                  <a:pt x="1928" y="2218"/>
                </a:lnTo>
                <a:lnTo>
                  <a:pt x="1954" y="2283"/>
                </a:lnTo>
                <a:lnTo>
                  <a:pt x="1981" y="2349"/>
                </a:lnTo>
                <a:lnTo>
                  <a:pt x="2007" y="2415"/>
                </a:lnTo>
                <a:lnTo>
                  <a:pt x="2032" y="2483"/>
                </a:lnTo>
                <a:lnTo>
                  <a:pt x="2058" y="2552"/>
                </a:lnTo>
                <a:lnTo>
                  <a:pt x="2082" y="2623"/>
                </a:lnTo>
                <a:lnTo>
                  <a:pt x="2106" y="2694"/>
                </a:lnTo>
                <a:lnTo>
                  <a:pt x="2129" y="2767"/>
                </a:lnTo>
                <a:lnTo>
                  <a:pt x="2152" y="2840"/>
                </a:lnTo>
                <a:lnTo>
                  <a:pt x="2174" y="2915"/>
                </a:lnTo>
                <a:lnTo>
                  <a:pt x="2196" y="2992"/>
                </a:lnTo>
                <a:lnTo>
                  <a:pt x="2217" y="3069"/>
                </a:lnTo>
                <a:lnTo>
                  <a:pt x="2238" y="3148"/>
                </a:lnTo>
                <a:lnTo>
                  <a:pt x="2258" y="3228"/>
                </a:lnTo>
                <a:lnTo>
                  <a:pt x="2276" y="3309"/>
                </a:lnTo>
                <a:lnTo>
                  <a:pt x="2294" y="3392"/>
                </a:lnTo>
                <a:lnTo>
                  <a:pt x="2312" y="3475"/>
                </a:lnTo>
                <a:lnTo>
                  <a:pt x="2328" y="3560"/>
                </a:lnTo>
                <a:lnTo>
                  <a:pt x="2345" y="3646"/>
                </a:lnTo>
                <a:lnTo>
                  <a:pt x="2360" y="3733"/>
                </a:lnTo>
                <a:lnTo>
                  <a:pt x="2373" y="3822"/>
                </a:lnTo>
                <a:lnTo>
                  <a:pt x="2387" y="3911"/>
                </a:lnTo>
                <a:lnTo>
                  <a:pt x="2400" y="4002"/>
                </a:lnTo>
                <a:lnTo>
                  <a:pt x="2411" y="4095"/>
                </a:lnTo>
                <a:lnTo>
                  <a:pt x="2421" y="4188"/>
                </a:lnTo>
                <a:lnTo>
                  <a:pt x="2431" y="4283"/>
                </a:lnTo>
                <a:lnTo>
                  <a:pt x="2439" y="4378"/>
                </a:lnTo>
                <a:lnTo>
                  <a:pt x="2447" y="4476"/>
                </a:lnTo>
                <a:lnTo>
                  <a:pt x="2410" y="4478"/>
                </a:lnTo>
                <a:lnTo>
                  <a:pt x="2372" y="4482"/>
                </a:lnTo>
                <a:lnTo>
                  <a:pt x="2336" y="4486"/>
                </a:lnTo>
                <a:lnTo>
                  <a:pt x="2300" y="4492"/>
                </a:lnTo>
                <a:lnTo>
                  <a:pt x="2263" y="4498"/>
                </a:lnTo>
                <a:lnTo>
                  <a:pt x="2228" y="4505"/>
                </a:lnTo>
                <a:lnTo>
                  <a:pt x="2193" y="4513"/>
                </a:lnTo>
                <a:lnTo>
                  <a:pt x="2158" y="4521"/>
                </a:lnTo>
                <a:lnTo>
                  <a:pt x="2151" y="4436"/>
                </a:lnTo>
                <a:lnTo>
                  <a:pt x="2144" y="4350"/>
                </a:lnTo>
                <a:lnTo>
                  <a:pt x="2136" y="4265"/>
                </a:lnTo>
                <a:lnTo>
                  <a:pt x="2127" y="4183"/>
                </a:lnTo>
                <a:lnTo>
                  <a:pt x="2118" y="4100"/>
                </a:lnTo>
                <a:lnTo>
                  <a:pt x="2107" y="4019"/>
                </a:lnTo>
                <a:lnTo>
                  <a:pt x="2096" y="3938"/>
                </a:lnTo>
                <a:lnTo>
                  <a:pt x="2084" y="3859"/>
                </a:lnTo>
                <a:lnTo>
                  <a:pt x="2072" y="3781"/>
                </a:lnTo>
                <a:lnTo>
                  <a:pt x="2059" y="3704"/>
                </a:lnTo>
                <a:lnTo>
                  <a:pt x="2044" y="3628"/>
                </a:lnTo>
                <a:lnTo>
                  <a:pt x="2030" y="3553"/>
                </a:lnTo>
                <a:lnTo>
                  <a:pt x="2015" y="3480"/>
                </a:lnTo>
                <a:lnTo>
                  <a:pt x="1999" y="3406"/>
                </a:lnTo>
                <a:lnTo>
                  <a:pt x="1983" y="3334"/>
                </a:lnTo>
                <a:lnTo>
                  <a:pt x="1965" y="3264"/>
                </a:lnTo>
                <a:lnTo>
                  <a:pt x="1948" y="3194"/>
                </a:lnTo>
                <a:lnTo>
                  <a:pt x="1930" y="3124"/>
                </a:lnTo>
                <a:lnTo>
                  <a:pt x="1911" y="3056"/>
                </a:lnTo>
                <a:lnTo>
                  <a:pt x="1891" y="2989"/>
                </a:lnTo>
                <a:lnTo>
                  <a:pt x="1873" y="2923"/>
                </a:lnTo>
                <a:lnTo>
                  <a:pt x="1852" y="2858"/>
                </a:lnTo>
                <a:lnTo>
                  <a:pt x="1831" y="2794"/>
                </a:lnTo>
                <a:lnTo>
                  <a:pt x="1810" y="2731"/>
                </a:lnTo>
                <a:lnTo>
                  <a:pt x="1789" y="2669"/>
                </a:lnTo>
                <a:lnTo>
                  <a:pt x="1767" y="2608"/>
                </a:lnTo>
                <a:lnTo>
                  <a:pt x="1745" y="2548"/>
                </a:lnTo>
                <a:lnTo>
                  <a:pt x="1722" y="2488"/>
                </a:lnTo>
                <a:lnTo>
                  <a:pt x="1699" y="2430"/>
                </a:lnTo>
                <a:lnTo>
                  <a:pt x="1676" y="2373"/>
                </a:lnTo>
                <a:lnTo>
                  <a:pt x="1627" y="2261"/>
                </a:lnTo>
                <a:close/>
                <a:moveTo>
                  <a:pt x="3091" y="2312"/>
                </a:moveTo>
                <a:lnTo>
                  <a:pt x="3091" y="2312"/>
                </a:lnTo>
                <a:lnTo>
                  <a:pt x="3051" y="2408"/>
                </a:lnTo>
                <a:lnTo>
                  <a:pt x="3013" y="2508"/>
                </a:lnTo>
                <a:lnTo>
                  <a:pt x="2973" y="2615"/>
                </a:lnTo>
                <a:lnTo>
                  <a:pt x="2934" y="2726"/>
                </a:lnTo>
                <a:lnTo>
                  <a:pt x="2896" y="2841"/>
                </a:lnTo>
                <a:lnTo>
                  <a:pt x="2859" y="2964"/>
                </a:lnTo>
                <a:lnTo>
                  <a:pt x="2822" y="3090"/>
                </a:lnTo>
                <a:lnTo>
                  <a:pt x="2805" y="3156"/>
                </a:lnTo>
                <a:lnTo>
                  <a:pt x="2788" y="3222"/>
                </a:lnTo>
                <a:lnTo>
                  <a:pt x="2770" y="3290"/>
                </a:lnTo>
                <a:lnTo>
                  <a:pt x="2754" y="3360"/>
                </a:lnTo>
                <a:lnTo>
                  <a:pt x="2739" y="3431"/>
                </a:lnTo>
                <a:lnTo>
                  <a:pt x="2723" y="3503"/>
                </a:lnTo>
                <a:lnTo>
                  <a:pt x="2708" y="3576"/>
                </a:lnTo>
                <a:lnTo>
                  <a:pt x="2693" y="3651"/>
                </a:lnTo>
                <a:lnTo>
                  <a:pt x="2679" y="3727"/>
                </a:lnTo>
                <a:lnTo>
                  <a:pt x="2666" y="3805"/>
                </a:lnTo>
                <a:lnTo>
                  <a:pt x="2653" y="3883"/>
                </a:lnTo>
                <a:lnTo>
                  <a:pt x="2641" y="3964"/>
                </a:lnTo>
                <a:lnTo>
                  <a:pt x="2629" y="4046"/>
                </a:lnTo>
                <a:lnTo>
                  <a:pt x="2618" y="4129"/>
                </a:lnTo>
                <a:lnTo>
                  <a:pt x="2607" y="4213"/>
                </a:lnTo>
                <a:lnTo>
                  <a:pt x="2598" y="4299"/>
                </a:lnTo>
                <a:lnTo>
                  <a:pt x="2588" y="4386"/>
                </a:lnTo>
                <a:lnTo>
                  <a:pt x="2580" y="4474"/>
                </a:lnTo>
                <a:lnTo>
                  <a:pt x="2616" y="4476"/>
                </a:lnTo>
                <a:lnTo>
                  <a:pt x="2654" y="4478"/>
                </a:lnTo>
                <a:lnTo>
                  <a:pt x="2690" y="4482"/>
                </a:lnTo>
                <a:lnTo>
                  <a:pt x="2726" y="4487"/>
                </a:lnTo>
                <a:lnTo>
                  <a:pt x="2763" y="4492"/>
                </a:lnTo>
                <a:lnTo>
                  <a:pt x="2798" y="4498"/>
                </a:lnTo>
                <a:lnTo>
                  <a:pt x="2833" y="4506"/>
                </a:lnTo>
                <a:lnTo>
                  <a:pt x="2868" y="4514"/>
                </a:lnTo>
                <a:lnTo>
                  <a:pt x="2877" y="4417"/>
                </a:lnTo>
                <a:lnTo>
                  <a:pt x="2887" y="4321"/>
                </a:lnTo>
                <a:lnTo>
                  <a:pt x="2898" y="4228"/>
                </a:lnTo>
                <a:lnTo>
                  <a:pt x="2909" y="4135"/>
                </a:lnTo>
                <a:lnTo>
                  <a:pt x="2921" y="4046"/>
                </a:lnTo>
                <a:lnTo>
                  <a:pt x="2934" y="3957"/>
                </a:lnTo>
                <a:lnTo>
                  <a:pt x="2949" y="3871"/>
                </a:lnTo>
                <a:lnTo>
                  <a:pt x="2963" y="3786"/>
                </a:lnTo>
                <a:lnTo>
                  <a:pt x="2978" y="3703"/>
                </a:lnTo>
                <a:lnTo>
                  <a:pt x="2995" y="3621"/>
                </a:lnTo>
                <a:lnTo>
                  <a:pt x="3011" y="3542"/>
                </a:lnTo>
                <a:lnTo>
                  <a:pt x="3028" y="3464"/>
                </a:lnTo>
                <a:lnTo>
                  <a:pt x="3046" y="3388"/>
                </a:lnTo>
                <a:lnTo>
                  <a:pt x="3064" y="3313"/>
                </a:lnTo>
                <a:lnTo>
                  <a:pt x="3083" y="3241"/>
                </a:lnTo>
                <a:lnTo>
                  <a:pt x="3102" y="3169"/>
                </a:lnTo>
                <a:lnTo>
                  <a:pt x="3121" y="3100"/>
                </a:lnTo>
                <a:lnTo>
                  <a:pt x="3141" y="3032"/>
                </a:lnTo>
                <a:lnTo>
                  <a:pt x="3161" y="2966"/>
                </a:lnTo>
                <a:lnTo>
                  <a:pt x="3181" y="2902"/>
                </a:lnTo>
                <a:lnTo>
                  <a:pt x="3202" y="2839"/>
                </a:lnTo>
                <a:lnTo>
                  <a:pt x="3223" y="2778"/>
                </a:lnTo>
                <a:lnTo>
                  <a:pt x="3244" y="2718"/>
                </a:lnTo>
                <a:lnTo>
                  <a:pt x="3264" y="2660"/>
                </a:lnTo>
                <a:lnTo>
                  <a:pt x="3307" y="2550"/>
                </a:lnTo>
                <a:lnTo>
                  <a:pt x="3350" y="2445"/>
                </a:lnTo>
                <a:lnTo>
                  <a:pt x="3392" y="2348"/>
                </a:lnTo>
                <a:lnTo>
                  <a:pt x="3434" y="2256"/>
                </a:lnTo>
                <a:lnTo>
                  <a:pt x="3426" y="2220"/>
                </a:lnTo>
                <a:lnTo>
                  <a:pt x="3419" y="2182"/>
                </a:lnTo>
                <a:lnTo>
                  <a:pt x="3378" y="2202"/>
                </a:lnTo>
                <a:lnTo>
                  <a:pt x="3337" y="2221"/>
                </a:lnTo>
                <a:lnTo>
                  <a:pt x="3296" y="2239"/>
                </a:lnTo>
                <a:lnTo>
                  <a:pt x="3255" y="2255"/>
                </a:lnTo>
                <a:lnTo>
                  <a:pt x="3214" y="2270"/>
                </a:lnTo>
                <a:lnTo>
                  <a:pt x="3173" y="2285"/>
                </a:lnTo>
                <a:lnTo>
                  <a:pt x="3091" y="2312"/>
                </a:lnTo>
                <a:close/>
                <a:moveTo>
                  <a:pt x="3774" y="5853"/>
                </a:moveTo>
                <a:lnTo>
                  <a:pt x="3774" y="5853"/>
                </a:lnTo>
                <a:lnTo>
                  <a:pt x="3772" y="5823"/>
                </a:lnTo>
                <a:lnTo>
                  <a:pt x="3768" y="5793"/>
                </a:lnTo>
                <a:lnTo>
                  <a:pt x="3764" y="5763"/>
                </a:lnTo>
                <a:lnTo>
                  <a:pt x="3760" y="5734"/>
                </a:lnTo>
                <a:lnTo>
                  <a:pt x="3754" y="5704"/>
                </a:lnTo>
                <a:lnTo>
                  <a:pt x="3747" y="5675"/>
                </a:lnTo>
                <a:lnTo>
                  <a:pt x="3741" y="5646"/>
                </a:lnTo>
                <a:lnTo>
                  <a:pt x="3734" y="5617"/>
                </a:lnTo>
                <a:lnTo>
                  <a:pt x="3725" y="5590"/>
                </a:lnTo>
                <a:lnTo>
                  <a:pt x="3718" y="5561"/>
                </a:lnTo>
                <a:lnTo>
                  <a:pt x="3708" y="5533"/>
                </a:lnTo>
                <a:lnTo>
                  <a:pt x="3698" y="5506"/>
                </a:lnTo>
                <a:lnTo>
                  <a:pt x="3687" y="5478"/>
                </a:lnTo>
                <a:lnTo>
                  <a:pt x="3676" y="5452"/>
                </a:lnTo>
                <a:lnTo>
                  <a:pt x="3665" y="5426"/>
                </a:lnTo>
                <a:lnTo>
                  <a:pt x="3652" y="5399"/>
                </a:lnTo>
                <a:lnTo>
                  <a:pt x="3640" y="5374"/>
                </a:lnTo>
                <a:lnTo>
                  <a:pt x="3625" y="5348"/>
                </a:lnTo>
                <a:lnTo>
                  <a:pt x="3612" y="5323"/>
                </a:lnTo>
                <a:lnTo>
                  <a:pt x="3597" y="5298"/>
                </a:lnTo>
                <a:lnTo>
                  <a:pt x="3582" y="5274"/>
                </a:lnTo>
                <a:lnTo>
                  <a:pt x="3566" y="5250"/>
                </a:lnTo>
                <a:lnTo>
                  <a:pt x="3533" y="5202"/>
                </a:lnTo>
                <a:lnTo>
                  <a:pt x="3498" y="5157"/>
                </a:lnTo>
                <a:lnTo>
                  <a:pt x="3461" y="5114"/>
                </a:lnTo>
                <a:lnTo>
                  <a:pt x="3422" y="5073"/>
                </a:lnTo>
                <a:lnTo>
                  <a:pt x="3381" y="5032"/>
                </a:lnTo>
                <a:lnTo>
                  <a:pt x="3338" y="4994"/>
                </a:lnTo>
                <a:lnTo>
                  <a:pt x="3294" y="4958"/>
                </a:lnTo>
                <a:lnTo>
                  <a:pt x="3248" y="4924"/>
                </a:lnTo>
                <a:lnTo>
                  <a:pt x="3201" y="4892"/>
                </a:lnTo>
                <a:lnTo>
                  <a:pt x="3176" y="4877"/>
                </a:lnTo>
                <a:lnTo>
                  <a:pt x="3151" y="4861"/>
                </a:lnTo>
                <a:lnTo>
                  <a:pt x="3126" y="4848"/>
                </a:lnTo>
                <a:lnTo>
                  <a:pt x="3101" y="4834"/>
                </a:lnTo>
                <a:lnTo>
                  <a:pt x="3075" y="4822"/>
                </a:lnTo>
                <a:lnTo>
                  <a:pt x="3049" y="4808"/>
                </a:lnTo>
                <a:lnTo>
                  <a:pt x="3022" y="4797"/>
                </a:lnTo>
                <a:lnTo>
                  <a:pt x="2995" y="4785"/>
                </a:lnTo>
                <a:lnTo>
                  <a:pt x="2969" y="4775"/>
                </a:lnTo>
                <a:lnTo>
                  <a:pt x="2941" y="4766"/>
                </a:lnTo>
                <a:lnTo>
                  <a:pt x="2914" y="4756"/>
                </a:lnTo>
                <a:lnTo>
                  <a:pt x="2885" y="4747"/>
                </a:lnTo>
                <a:lnTo>
                  <a:pt x="2857" y="4739"/>
                </a:lnTo>
                <a:lnTo>
                  <a:pt x="2829" y="4731"/>
                </a:lnTo>
                <a:lnTo>
                  <a:pt x="2799" y="4725"/>
                </a:lnTo>
                <a:lnTo>
                  <a:pt x="2770" y="4719"/>
                </a:lnTo>
                <a:lnTo>
                  <a:pt x="2741" y="4714"/>
                </a:lnTo>
                <a:lnTo>
                  <a:pt x="2711" y="4709"/>
                </a:lnTo>
                <a:lnTo>
                  <a:pt x="2681" y="4705"/>
                </a:lnTo>
                <a:lnTo>
                  <a:pt x="2652" y="4702"/>
                </a:lnTo>
                <a:lnTo>
                  <a:pt x="2622" y="4700"/>
                </a:lnTo>
                <a:lnTo>
                  <a:pt x="2591" y="4697"/>
                </a:lnTo>
                <a:lnTo>
                  <a:pt x="2560" y="4696"/>
                </a:lnTo>
                <a:lnTo>
                  <a:pt x="2530" y="4696"/>
                </a:lnTo>
                <a:lnTo>
                  <a:pt x="2499" y="4696"/>
                </a:lnTo>
                <a:lnTo>
                  <a:pt x="2468" y="4697"/>
                </a:lnTo>
                <a:lnTo>
                  <a:pt x="2438" y="4700"/>
                </a:lnTo>
                <a:lnTo>
                  <a:pt x="2407" y="4702"/>
                </a:lnTo>
                <a:lnTo>
                  <a:pt x="2378" y="4705"/>
                </a:lnTo>
                <a:lnTo>
                  <a:pt x="2348" y="4709"/>
                </a:lnTo>
                <a:lnTo>
                  <a:pt x="2318" y="4714"/>
                </a:lnTo>
                <a:lnTo>
                  <a:pt x="2290" y="4719"/>
                </a:lnTo>
                <a:lnTo>
                  <a:pt x="2260" y="4725"/>
                </a:lnTo>
                <a:lnTo>
                  <a:pt x="2231" y="4731"/>
                </a:lnTo>
                <a:lnTo>
                  <a:pt x="2203" y="4739"/>
                </a:lnTo>
                <a:lnTo>
                  <a:pt x="2174" y="4747"/>
                </a:lnTo>
                <a:lnTo>
                  <a:pt x="2147" y="4756"/>
                </a:lnTo>
                <a:lnTo>
                  <a:pt x="2119" y="4766"/>
                </a:lnTo>
                <a:lnTo>
                  <a:pt x="2092" y="4775"/>
                </a:lnTo>
                <a:lnTo>
                  <a:pt x="2064" y="4785"/>
                </a:lnTo>
                <a:lnTo>
                  <a:pt x="2038" y="4797"/>
                </a:lnTo>
                <a:lnTo>
                  <a:pt x="2011" y="4808"/>
                </a:lnTo>
                <a:lnTo>
                  <a:pt x="1985" y="4822"/>
                </a:lnTo>
                <a:lnTo>
                  <a:pt x="1959" y="4834"/>
                </a:lnTo>
                <a:lnTo>
                  <a:pt x="1933" y="4848"/>
                </a:lnTo>
                <a:lnTo>
                  <a:pt x="1908" y="4861"/>
                </a:lnTo>
                <a:lnTo>
                  <a:pt x="1884" y="4877"/>
                </a:lnTo>
                <a:lnTo>
                  <a:pt x="1859" y="4892"/>
                </a:lnTo>
                <a:lnTo>
                  <a:pt x="1835" y="4908"/>
                </a:lnTo>
                <a:lnTo>
                  <a:pt x="1812" y="4924"/>
                </a:lnTo>
                <a:lnTo>
                  <a:pt x="1766" y="4958"/>
                </a:lnTo>
                <a:lnTo>
                  <a:pt x="1721" y="4994"/>
                </a:lnTo>
                <a:lnTo>
                  <a:pt x="1679" y="5032"/>
                </a:lnTo>
                <a:lnTo>
                  <a:pt x="1637" y="5073"/>
                </a:lnTo>
                <a:lnTo>
                  <a:pt x="1599" y="5114"/>
                </a:lnTo>
                <a:lnTo>
                  <a:pt x="1561" y="5157"/>
                </a:lnTo>
                <a:lnTo>
                  <a:pt x="1526" y="5202"/>
                </a:lnTo>
                <a:lnTo>
                  <a:pt x="1493" y="5250"/>
                </a:lnTo>
                <a:lnTo>
                  <a:pt x="1478" y="5274"/>
                </a:lnTo>
                <a:lnTo>
                  <a:pt x="1462" y="5298"/>
                </a:lnTo>
                <a:lnTo>
                  <a:pt x="1448" y="5323"/>
                </a:lnTo>
                <a:lnTo>
                  <a:pt x="1434" y="5348"/>
                </a:lnTo>
                <a:lnTo>
                  <a:pt x="1420" y="5374"/>
                </a:lnTo>
                <a:lnTo>
                  <a:pt x="1407" y="5399"/>
                </a:lnTo>
                <a:lnTo>
                  <a:pt x="1395" y="5426"/>
                </a:lnTo>
                <a:lnTo>
                  <a:pt x="1383" y="5452"/>
                </a:lnTo>
                <a:lnTo>
                  <a:pt x="1372" y="5478"/>
                </a:lnTo>
                <a:lnTo>
                  <a:pt x="1362" y="5506"/>
                </a:lnTo>
                <a:lnTo>
                  <a:pt x="1352" y="5533"/>
                </a:lnTo>
                <a:lnTo>
                  <a:pt x="1342" y="5561"/>
                </a:lnTo>
                <a:lnTo>
                  <a:pt x="1334" y="5590"/>
                </a:lnTo>
                <a:lnTo>
                  <a:pt x="1326" y="5617"/>
                </a:lnTo>
                <a:lnTo>
                  <a:pt x="1318" y="5646"/>
                </a:lnTo>
                <a:lnTo>
                  <a:pt x="1312" y="5675"/>
                </a:lnTo>
                <a:lnTo>
                  <a:pt x="1306" y="5704"/>
                </a:lnTo>
                <a:lnTo>
                  <a:pt x="1301" y="5734"/>
                </a:lnTo>
                <a:lnTo>
                  <a:pt x="1296" y="5763"/>
                </a:lnTo>
                <a:lnTo>
                  <a:pt x="1292" y="5793"/>
                </a:lnTo>
                <a:lnTo>
                  <a:pt x="1288" y="5823"/>
                </a:lnTo>
                <a:lnTo>
                  <a:pt x="1286" y="5853"/>
                </a:lnTo>
                <a:lnTo>
                  <a:pt x="3774" y="5853"/>
                </a:lnTo>
                <a:close/>
                <a:moveTo>
                  <a:pt x="4028" y="6311"/>
                </a:moveTo>
                <a:lnTo>
                  <a:pt x="4028" y="6088"/>
                </a:lnTo>
                <a:lnTo>
                  <a:pt x="987" y="6088"/>
                </a:lnTo>
                <a:lnTo>
                  <a:pt x="987" y="6311"/>
                </a:lnTo>
                <a:lnTo>
                  <a:pt x="4028" y="6311"/>
                </a:lnTo>
                <a:close/>
              </a:path>
            </a:pathLst>
          </a:custGeom>
          <a:blipFill dpi="0" rotWithShape="1">
            <a:blip r:embed="rId2" cstate="print"/>
            <a:srcRect/>
            <a:stretch>
              <a:fillRect/>
            </a:stretch>
          </a:blipFill>
          <a:ln>
            <a:no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印品黑体" panose="00000500000000000000" pitchFamily="2" charset="-122"/>
            </a:endParaRPr>
          </a:p>
        </p:txBody>
      </p:sp>
      <p:grpSp>
        <p:nvGrpSpPr>
          <p:cNvPr id="2" name="组合 20"/>
          <p:cNvGrpSpPr/>
          <p:nvPr/>
        </p:nvGrpSpPr>
        <p:grpSpPr bwMode="auto">
          <a:xfrm>
            <a:off x="1095375" y="1497463"/>
            <a:ext cx="468313" cy="469900"/>
            <a:chOff x="3356" y="3530"/>
            <a:chExt cx="984" cy="984"/>
          </a:xfrm>
        </p:grpSpPr>
        <p:sp>
          <p:nvSpPr>
            <p:cNvPr id="14" name="椭圆 13"/>
            <p:cNvSpPr/>
            <p:nvPr/>
          </p:nvSpPr>
          <p:spPr>
            <a:xfrm>
              <a:off x="3356" y="3530"/>
              <a:ext cx="984" cy="984"/>
            </a:xfrm>
            <a:prstGeom prst="ellipse">
              <a:avLst/>
            </a:prstGeom>
            <a:noFill/>
            <a:ln>
              <a:solidFill>
                <a:srgbClr val="554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印品黑体" panose="00000500000000000000" pitchFamily="2" charset="-122"/>
              </a:endParaRPr>
            </a:p>
          </p:txBody>
        </p:sp>
        <p:sp>
          <p:nvSpPr>
            <p:cNvPr id="362" name="搜索"/>
            <p:cNvSpPr/>
            <p:nvPr/>
          </p:nvSpPr>
          <p:spPr>
            <a:xfrm>
              <a:off x="3583" y="3686"/>
              <a:ext cx="530" cy="672"/>
            </a:xfrm>
            <a:custGeom>
              <a:avLst/>
              <a:gdLst/>
              <a:ahLst/>
              <a:cxnLst/>
              <a:rect l="l" t="t" r="r" b="b"/>
              <a:pathLst>
                <a:path w="926557" h="1124410">
                  <a:moveTo>
                    <a:pt x="319502" y="42976"/>
                  </a:moveTo>
                  <a:cubicBezTo>
                    <a:pt x="167768" y="42976"/>
                    <a:pt x="44763" y="161072"/>
                    <a:pt x="44763" y="306750"/>
                  </a:cubicBezTo>
                  <a:cubicBezTo>
                    <a:pt x="44763" y="452429"/>
                    <a:pt x="167768" y="570525"/>
                    <a:pt x="319502" y="570525"/>
                  </a:cubicBezTo>
                  <a:cubicBezTo>
                    <a:pt x="471237" y="570525"/>
                    <a:pt x="594242" y="452429"/>
                    <a:pt x="594242" y="306750"/>
                  </a:cubicBezTo>
                  <a:cubicBezTo>
                    <a:pt x="594242" y="161072"/>
                    <a:pt x="471237" y="42976"/>
                    <a:pt x="319502" y="42976"/>
                  </a:cubicBezTo>
                  <a:close/>
                  <a:moveTo>
                    <a:pt x="319502" y="0"/>
                  </a:moveTo>
                  <a:cubicBezTo>
                    <a:pt x="495959" y="0"/>
                    <a:pt x="639005" y="137337"/>
                    <a:pt x="639005" y="306750"/>
                  </a:cubicBezTo>
                  <a:cubicBezTo>
                    <a:pt x="639005" y="405310"/>
                    <a:pt x="590590" y="493013"/>
                    <a:pt x="515156" y="548896"/>
                  </a:cubicBezTo>
                  <a:lnTo>
                    <a:pt x="582115" y="648710"/>
                  </a:lnTo>
                  <a:lnTo>
                    <a:pt x="602593" y="634624"/>
                  </a:lnTo>
                  <a:cubicBezTo>
                    <a:pt x="861748" y="850694"/>
                    <a:pt x="940987" y="1016410"/>
                    <a:pt x="924472" y="1076071"/>
                  </a:cubicBezTo>
                  <a:cubicBezTo>
                    <a:pt x="918911" y="1116496"/>
                    <a:pt x="880404" y="1127298"/>
                    <a:pt x="856539" y="1123792"/>
                  </a:cubicBezTo>
                  <a:cubicBezTo>
                    <a:pt x="699114" y="1087767"/>
                    <a:pt x="580304" y="803802"/>
                    <a:pt x="527916" y="685990"/>
                  </a:cubicBezTo>
                  <a:lnTo>
                    <a:pt x="547442" y="672559"/>
                  </a:lnTo>
                  <a:lnTo>
                    <a:pt x="479840" y="571786"/>
                  </a:lnTo>
                  <a:cubicBezTo>
                    <a:pt x="432836" y="598404"/>
                    <a:pt x="378006" y="613501"/>
                    <a:pt x="319502" y="613501"/>
                  </a:cubicBezTo>
                  <a:cubicBezTo>
                    <a:pt x="143046" y="613501"/>
                    <a:pt x="0" y="476164"/>
                    <a:pt x="0" y="306750"/>
                  </a:cubicBezTo>
                  <a:cubicBezTo>
                    <a:pt x="0" y="137337"/>
                    <a:pt x="143046" y="0"/>
                    <a:pt x="319502" y="0"/>
                  </a:cubicBezTo>
                  <a:close/>
                </a:path>
              </a:pathLst>
            </a:custGeom>
            <a:solidFill>
              <a:srgbClr val="5546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dirty="0">
                <a:solidFill>
                  <a:srgbClr val="FFFFFF"/>
                </a:solidFill>
                <a:latin typeface="印品黑体" panose="00000500000000000000" pitchFamily="2" charset="-122"/>
              </a:endParaRPr>
            </a:p>
          </p:txBody>
        </p:sp>
      </p:grpSp>
      <p:grpSp>
        <p:nvGrpSpPr>
          <p:cNvPr id="3" name="组合 27"/>
          <p:cNvGrpSpPr/>
          <p:nvPr/>
        </p:nvGrpSpPr>
        <p:grpSpPr bwMode="auto">
          <a:xfrm>
            <a:off x="1077913" y="2624588"/>
            <a:ext cx="468312" cy="468312"/>
            <a:chOff x="5956" y="3530"/>
            <a:chExt cx="984" cy="984"/>
          </a:xfrm>
        </p:grpSpPr>
        <p:sp>
          <p:nvSpPr>
            <p:cNvPr id="18" name="椭圆 17"/>
            <p:cNvSpPr/>
            <p:nvPr/>
          </p:nvSpPr>
          <p:spPr>
            <a:xfrm>
              <a:off x="5956" y="3530"/>
              <a:ext cx="984" cy="984"/>
            </a:xfrm>
            <a:prstGeom prst="ellipse">
              <a:avLst/>
            </a:prstGeom>
            <a:noFill/>
            <a:ln>
              <a:solidFill>
                <a:srgbClr val="554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印品黑体" panose="00000500000000000000" pitchFamily="2" charset="-122"/>
              </a:endParaRPr>
            </a:p>
          </p:txBody>
        </p:sp>
        <p:sp>
          <p:nvSpPr>
            <p:cNvPr id="18452" name="书本"/>
            <p:cNvSpPr>
              <a:spLocks noChangeArrowheads="1"/>
            </p:cNvSpPr>
            <p:nvPr/>
          </p:nvSpPr>
          <p:spPr bwMode="auto">
            <a:xfrm>
              <a:off x="6179" y="3713"/>
              <a:ext cx="539" cy="617"/>
            </a:xfrm>
            <a:custGeom>
              <a:avLst/>
              <a:gdLst>
                <a:gd name="T0" fmla="*/ 0 w 3279"/>
                <a:gd name="T1" fmla="*/ 0 h 3279"/>
                <a:gd name="T2" fmla="*/ 0 w 3279"/>
                <a:gd name="T3" fmla="*/ 0 h 3279"/>
                <a:gd name="T4" fmla="*/ 0 w 3279"/>
                <a:gd name="T5" fmla="*/ 0 h 3279"/>
                <a:gd name="T6" fmla="*/ 0 w 3279"/>
                <a:gd name="T7" fmla="*/ 0 h 3279"/>
                <a:gd name="T8" fmla="*/ 0 w 3279"/>
                <a:gd name="T9" fmla="*/ 0 h 3279"/>
                <a:gd name="T10" fmla="*/ 0 w 3279"/>
                <a:gd name="T11" fmla="*/ 0 h 3279"/>
                <a:gd name="T12" fmla="*/ 0 w 3279"/>
                <a:gd name="T13" fmla="*/ 0 h 3279"/>
                <a:gd name="T14" fmla="*/ 0 w 3279"/>
                <a:gd name="T15" fmla="*/ 0 h 3279"/>
                <a:gd name="T16" fmla="*/ 0 w 3279"/>
                <a:gd name="T17" fmla="*/ 0 h 3279"/>
                <a:gd name="T18" fmla="*/ 0 w 3279"/>
                <a:gd name="T19" fmla="*/ 0 h 3279"/>
                <a:gd name="T20" fmla="*/ 0 w 3279"/>
                <a:gd name="T21" fmla="*/ 0 h 3279"/>
                <a:gd name="T22" fmla="*/ 0 w 3279"/>
                <a:gd name="T23" fmla="*/ 0 h 3279"/>
                <a:gd name="T24" fmla="*/ 0 w 3279"/>
                <a:gd name="T25" fmla="*/ 0 h 3279"/>
                <a:gd name="T26" fmla="*/ 0 w 3279"/>
                <a:gd name="T27" fmla="*/ 0 h 3279"/>
                <a:gd name="T28" fmla="*/ 0 w 3279"/>
                <a:gd name="T29" fmla="*/ 0 h 3279"/>
                <a:gd name="T30" fmla="*/ 0 w 3279"/>
                <a:gd name="T31" fmla="*/ 0 h 3279"/>
                <a:gd name="T32" fmla="*/ 0 w 3279"/>
                <a:gd name="T33" fmla="*/ 0 h 3279"/>
                <a:gd name="T34" fmla="*/ 0 w 3279"/>
                <a:gd name="T35" fmla="*/ 0 h 3279"/>
                <a:gd name="T36" fmla="*/ 0 w 3279"/>
                <a:gd name="T37" fmla="*/ 0 h 3279"/>
                <a:gd name="T38" fmla="*/ 0 w 3279"/>
                <a:gd name="T39" fmla="*/ 0 h 3279"/>
                <a:gd name="T40" fmla="*/ 0 w 3279"/>
                <a:gd name="T41" fmla="*/ 0 h 3279"/>
                <a:gd name="T42" fmla="*/ 0 w 3279"/>
                <a:gd name="T43" fmla="*/ 0 h 3279"/>
                <a:gd name="T44" fmla="*/ 0 w 3279"/>
                <a:gd name="T45" fmla="*/ 0 h 3279"/>
                <a:gd name="T46" fmla="*/ 0 w 3279"/>
                <a:gd name="T47" fmla="*/ 0 h 3279"/>
                <a:gd name="T48" fmla="*/ 0 w 3279"/>
                <a:gd name="T49" fmla="*/ 0 h 3279"/>
                <a:gd name="T50" fmla="*/ 0 w 3279"/>
                <a:gd name="T51" fmla="*/ 0 h 3279"/>
                <a:gd name="T52" fmla="*/ 0 w 3279"/>
                <a:gd name="T53" fmla="*/ 0 h 3279"/>
                <a:gd name="T54" fmla="*/ 0 w 3279"/>
                <a:gd name="T55" fmla="*/ 0 h 3279"/>
                <a:gd name="T56" fmla="*/ 0 w 3279"/>
                <a:gd name="T57" fmla="*/ 0 h 3279"/>
                <a:gd name="T58" fmla="*/ 0 w 3279"/>
                <a:gd name="T59" fmla="*/ 0 h 3279"/>
                <a:gd name="T60" fmla="*/ 0 w 3279"/>
                <a:gd name="T61" fmla="*/ 0 h 3279"/>
                <a:gd name="T62" fmla="*/ 0 w 3279"/>
                <a:gd name="T63" fmla="*/ 0 h 3279"/>
                <a:gd name="T64" fmla="*/ 0 w 3279"/>
                <a:gd name="T65" fmla="*/ 0 h 3279"/>
                <a:gd name="T66" fmla="*/ 0 w 3279"/>
                <a:gd name="T67" fmla="*/ 0 h 3279"/>
                <a:gd name="T68" fmla="*/ 0 w 3279"/>
                <a:gd name="T69" fmla="*/ 0 h 3279"/>
                <a:gd name="T70" fmla="*/ 0 w 3279"/>
                <a:gd name="T71" fmla="*/ 0 h 3279"/>
                <a:gd name="T72" fmla="*/ 0 w 3279"/>
                <a:gd name="T73" fmla="*/ 0 h 3279"/>
                <a:gd name="T74" fmla="*/ 0 w 3279"/>
                <a:gd name="T75" fmla="*/ 0 h 3279"/>
                <a:gd name="T76" fmla="*/ 0 w 3279"/>
                <a:gd name="T77" fmla="*/ 0 h 3279"/>
                <a:gd name="T78" fmla="*/ 0 w 3279"/>
                <a:gd name="T79" fmla="*/ 0 h 3279"/>
                <a:gd name="T80" fmla="*/ 0 w 3279"/>
                <a:gd name="T81" fmla="*/ 0 h 3279"/>
                <a:gd name="T82" fmla="*/ 0 w 3279"/>
                <a:gd name="T83" fmla="*/ 0 h 3279"/>
                <a:gd name="T84" fmla="*/ 0 w 3279"/>
                <a:gd name="T85" fmla="*/ 0 h 3279"/>
                <a:gd name="T86" fmla="*/ 0 w 3279"/>
                <a:gd name="T87" fmla="*/ 0 h 3279"/>
                <a:gd name="T88" fmla="*/ 0 w 3279"/>
                <a:gd name="T89" fmla="*/ 0 h 3279"/>
                <a:gd name="T90" fmla="*/ 0 w 3279"/>
                <a:gd name="T91" fmla="*/ 0 h 3279"/>
                <a:gd name="T92" fmla="*/ 0 w 3279"/>
                <a:gd name="T93" fmla="*/ 0 h 3279"/>
                <a:gd name="T94" fmla="*/ 0 w 3279"/>
                <a:gd name="T95" fmla="*/ 0 h 3279"/>
                <a:gd name="T96" fmla="*/ 0 w 3279"/>
                <a:gd name="T97" fmla="*/ 0 h 3279"/>
                <a:gd name="T98" fmla="*/ 0 w 3279"/>
                <a:gd name="T99" fmla="*/ 0 h 3279"/>
                <a:gd name="T100" fmla="*/ 0 w 3279"/>
                <a:gd name="T101" fmla="*/ 0 h 3279"/>
                <a:gd name="T102" fmla="*/ 0 w 3279"/>
                <a:gd name="T103" fmla="*/ 0 h 3279"/>
                <a:gd name="T104" fmla="*/ 0 w 3279"/>
                <a:gd name="T105" fmla="*/ 0 h 3279"/>
                <a:gd name="T106" fmla="*/ 0 w 3279"/>
                <a:gd name="T107" fmla="*/ 0 h 3279"/>
                <a:gd name="T108" fmla="*/ 0 w 3279"/>
                <a:gd name="T109" fmla="*/ 0 h 3279"/>
                <a:gd name="T110" fmla="*/ 0 w 3279"/>
                <a:gd name="T111" fmla="*/ 0 h 3279"/>
                <a:gd name="T112" fmla="*/ 0 w 3279"/>
                <a:gd name="T113" fmla="*/ 0 h 3279"/>
                <a:gd name="T114" fmla="*/ 0 w 3279"/>
                <a:gd name="T115" fmla="*/ 0 h 3279"/>
                <a:gd name="T116" fmla="*/ 0 w 3279"/>
                <a:gd name="T117" fmla="*/ 0 h 3279"/>
                <a:gd name="T118" fmla="*/ 0 w 3279"/>
                <a:gd name="T119" fmla="*/ 0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79"/>
                <a:gd name="T181" fmla="*/ 0 h 3279"/>
                <a:gd name="T182" fmla="*/ 3279 w 3279"/>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rgbClr val="55463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p>
              <a:endParaRPr lang="zh-CN" altLang="en-US"/>
            </a:p>
          </p:txBody>
        </p:sp>
      </p:grpSp>
      <p:grpSp>
        <p:nvGrpSpPr>
          <p:cNvPr id="4" name="组合 29"/>
          <p:cNvGrpSpPr/>
          <p:nvPr/>
        </p:nvGrpSpPr>
        <p:grpSpPr bwMode="auto">
          <a:xfrm>
            <a:off x="1077913" y="3829500"/>
            <a:ext cx="468312" cy="468313"/>
            <a:chOff x="8124" y="3530"/>
            <a:chExt cx="984" cy="984"/>
          </a:xfrm>
        </p:grpSpPr>
        <p:sp>
          <p:nvSpPr>
            <p:cNvPr id="27" name="椭圆 26"/>
            <p:cNvSpPr/>
            <p:nvPr/>
          </p:nvSpPr>
          <p:spPr>
            <a:xfrm>
              <a:off x="8124" y="3530"/>
              <a:ext cx="984" cy="984"/>
            </a:xfrm>
            <a:prstGeom prst="ellipse">
              <a:avLst/>
            </a:prstGeom>
            <a:noFill/>
            <a:ln>
              <a:solidFill>
                <a:srgbClr val="5546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latin typeface="印品黑体" panose="00000500000000000000" pitchFamily="2" charset="-122"/>
              </a:endParaRPr>
            </a:p>
          </p:txBody>
        </p:sp>
        <p:sp>
          <p:nvSpPr>
            <p:cNvPr id="126" name="定位箭头"/>
            <p:cNvSpPr/>
            <p:nvPr/>
          </p:nvSpPr>
          <p:spPr>
            <a:xfrm>
              <a:off x="8304" y="3687"/>
              <a:ext cx="624" cy="624"/>
            </a:xfrm>
            <a:custGeom>
              <a:avLst/>
              <a:gdLst/>
              <a:ahLst/>
              <a:cxnLst/>
              <a:rect l="l" t="t" r="r" b="b"/>
              <a:pathLst>
                <a:path w="751403" h="647761">
                  <a:moveTo>
                    <a:pt x="375701" y="46501"/>
                  </a:moveTo>
                  <a:lnTo>
                    <a:pt x="64988" y="582211"/>
                  </a:lnTo>
                  <a:lnTo>
                    <a:pt x="69940" y="582211"/>
                  </a:lnTo>
                  <a:lnTo>
                    <a:pt x="375701" y="403812"/>
                  </a:lnTo>
                  <a:close/>
                  <a:moveTo>
                    <a:pt x="375702" y="0"/>
                  </a:moveTo>
                  <a:lnTo>
                    <a:pt x="751403" y="647761"/>
                  </a:lnTo>
                  <a:lnTo>
                    <a:pt x="745416" y="647761"/>
                  </a:lnTo>
                  <a:lnTo>
                    <a:pt x="375702" y="432047"/>
                  </a:lnTo>
                  <a:lnTo>
                    <a:pt x="375701" y="432048"/>
                  </a:lnTo>
                  <a:lnTo>
                    <a:pt x="375701" y="432048"/>
                  </a:lnTo>
                  <a:lnTo>
                    <a:pt x="5987" y="647761"/>
                  </a:lnTo>
                  <a:lnTo>
                    <a:pt x="0" y="647761"/>
                  </a:lnTo>
                  <a:close/>
                </a:path>
              </a:pathLst>
            </a:custGeom>
            <a:solidFill>
              <a:srgbClr val="5546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latin typeface="印品黑体" panose="00000500000000000000" pitchFamily="2" charset="-122"/>
              </a:endParaRPr>
            </a:p>
          </p:txBody>
        </p:sp>
      </p:grpSp>
      <p:sp>
        <p:nvSpPr>
          <p:cNvPr id="17416" name="矩形 35"/>
          <p:cNvSpPr>
            <a:spLocks noChangeArrowheads="1"/>
          </p:cNvSpPr>
          <p:nvPr/>
        </p:nvSpPr>
        <p:spPr bwMode="auto">
          <a:xfrm>
            <a:off x="1631950" y="1559375"/>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lgn="just"/>
            <a:r>
              <a:rPr lang="zh-CN" altLang="en-US" sz="1800">
                <a:solidFill>
                  <a:schemeClr val="tx2"/>
                </a:solidFill>
                <a:latin typeface="Times New Roman" panose="02020603050405020304" pitchFamily="18" charset="0"/>
                <a:ea typeface="黑体" panose="02010609060101010101" charset="-122"/>
              </a:rPr>
              <a:t>促进学生学习方式的转变</a:t>
            </a:r>
            <a:endParaRPr lang="zh-CN" altLang="en-US" sz="1800">
              <a:solidFill>
                <a:schemeClr val="tx2"/>
              </a:solidFill>
              <a:latin typeface="Times New Roman" panose="02020603050405020304" pitchFamily="18" charset="0"/>
              <a:ea typeface="黑体" panose="02010609060101010101" charset="-122"/>
            </a:endParaRPr>
          </a:p>
        </p:txBody>
      </p:sp>
      <p:sp>
        <p:nvSpPr>
          <p:cNvPr id="17417" name="矩形 35"/>
          <p:cNvSpPr>
            <a:spLocks noChangeArrowheads="1"/>
          </p:cNvSpPr>
          <p:nvPr/>
        </p:nvSpPr>
        <p:spPr bwMode="auto">
          <a:xfrm>
            <a:off x="1639888" y="2661100"/>
            <a:ext cx="345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lgn="just"/>
            <a:r>
              <a:rPr lang="zh-CN" altLang="en-US" sz="1800">
                <a:solidFill>
                  <a:schemeClr val="tx2"/>
                </a:solidFill>
                <a:latin typeface="Times New Roman" panose="02020603050405020304" pitchFamily="18" charset="0"/>
                <a:ea typeface="黑体" panose="02010609060101010101" charset="-122"/>
              </a:rPr>
              <a:t>增进学生对知识的理解</a:t>
            </a:r>
            <a:endParaRPr lang="zh-CN" altLang="en-US" sz="1800">
              <a:solidFill>
                <a:schemeClr val="tx2"/>
              </a:solidFill>
              <a:latin typeface="Times New Roman" panose="02020603050405020304" pitchFamily="18" charset="0"/>
              <a:ea typeface="黑体" panose="02010609060101010101" charset="-122"/>
            </a:endParaRPr>
          </a:p>
        </p:txBody>
      </p:sp>
      <p:sp>
        <p:nvSpPr>
          <p:cNvPr id="17418" name="矩形 35"/>
          <p:cNvSpPr>
            <a:spLocks noChangeArrowheads="1"/>
          </p:cNvSpPr>
          <p:nvPr/>
        </p:nvSpPr>
        <p:spPr bwMode="auto">
          <a:xfrm>
            <a:off x="1617663" y="3893000"/>
            <a:ext cx="345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609600" indent="-609600" algn="just"/>
            <a:r>
              <a:rPr lang="zh-CN" altLang="en-US" sz="1800">
                <a:solidFill>
                  <a:schemeClr val="tx2"/>
                </a:solidFill>
                <a:latin typeface="Times New Roman" panose="02020603050405020304" pitchFamily="18" charset="0"/>
                <a:ea typeface="黑体" panose="02010609060101010101" charset="-122"/>
              </a:rPr>
              <a:t>促进知识向能力的转化</a:t>
            </a:r>
            <a:endParaRPr lang="zh-CN" altLang="en-US" sz="1800">
              <a:solidFill>
                <a:schemeClr val="tx2"/>
              </a:solidFill>
              <a:latin typeface="Times New Roman" panose="02020603050405020304" pitchFamily="18" charset="0"/>
              <a:ea typeface="黑体" panose="02010609060101010101" charset="-122"/>
            </a:endParaRPr>
          </a:p>
        </p:txBody>
      </p:sp>
      <p:sp>
        <p:nvSpPr>
          <p:cNvPr id="18448" name="文本框 29"/>
          <p:cNvSpPr txBox="1">
            <a:spLocks noChangeArrowheads="1"/>
          </p:cNvSpPr>
          <p:nvPr/>
        </p:nvSpPr>
        <p:spPr bwMode="auto">
          <a:xfrm>
            <a:off x="3430906" y="356485"/>
            <a:ext cx="2287226"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化学基本观念的价值</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vertical)">
                                      <p:cBhvr>
                                        <p:cTn id="7" dur="500"/>
                                        <p:tgtEl>
                                          <p:spTgt spid="2050"/>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style.rotation</p:attrName>
                                        </p:attrNameLst>
                                      </p:cBhvr>
                                      <p:tavLst>
                                        <p:tav tm="0">
                                          <p:val>
                                            <p:fltVal val="720"/>
                                          </p:val>
                                        </p:tav>
                                        <p:tav tm="100000">
                                          <p:val>
                                            <p:fltVal val="0"/>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7416"/>
                                        </p:tgtEl>
                                        <p:attrNameLst>
                                          <p:attrName>style.visibility</p:attrName>
                                        </p:attrNameLst>
                                      </p:cBhvr>
                                      <p:to>
                                        <p:strVal val="visible"/>
                                      </p:to>
                                    </p:set>
                                    <p:animEffect transition="in" filter="blinds(horizontal)">
                                      <p:cBhvr>
                                        <p:cTn id="19" dur="500"/>
                                        <p:tgtEl>
                                          <p:spTgt spid="17416"/>
                                        </p:tgtEl>
                                      </p:cBhvr>
                                    </p:animEffect>
                                  </p:childTnLst>
                                </p:cTn>
                              </p:par>
                            </p:childTnLst>
                          </p:cTn>
                        </p:par>
                        <p:par>
                          <p:cTn id="20" fill="hold">
                            <p:stCondLst>
                              <p:cond delay="500"/>
                            </p:stCondLst>
                            <p:childTnLst>
                              <p:par>
                                <p:cTn id="21" presetID="35"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style.rotation</p:attrName>
                                        </p:attrNameLst>
                                      </p:cBhvr>
                                      <p:tavLst>
                                        <p:tav tm="0">
                                          <p:val>
                                            <p:fltVal val="720"/>
                                          </p:val>
                                        </p:tav>
                                        <p:tav tm="100000">
                                          <p:val>
                                            <p:fltVal val="0"/>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417"/>
                                        </p:tgtEl>
                                        <p:attrNameLst>
                                          <p:attrName>style.visibility</p:attrName>
                                        </p:attrNameLst>
                                      </p:cBhvr>
                                      <p:to>
                                        <p:strVal val="visible"/>
                                      </p:to>
                                    </p:set>
                                    <p:animEffect transition="in" filter="blinds(horizontal)">
                                      <p:cBhvr>
                                        <p:cTn id="31" dur="500"/>
                                        <p:tgtEl>
                                          <p:spTgt spid="17417"/>
                                        </p:tgtEl>
                                      </p:cBhvr>
                                    </p:animEffect>
                                  </p:childTnLst>
                                </p:cTn>
                              </p:par>
                            </p:childTnLst>
                          </p:cTn>
                        </p:par>
                        <p:par>
                          <p:cTn id="32" fill="hold">
                            <p:stCondLst>
                              <p:cond delay="500"/>
                            </p:stCondLst>
                            <p:childTnLst>
                              <p:par>
                                <p:cTn id="33" presetID="35"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style.rotation</p:attrName>
                                        </p:attrNameLst>
                                      </p:cBhvr>
                                      <p:tavLst>
                                        <p:tav tm="0">
                                          <p:val>
                                            <p:fltVal val="720"/>
                                          </p:val>
                                        </p:tav>
                                        <p:tav tm="100000">
                                          <p:val>
                                            <p:fltVal val="0"/>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418"/>
                                        </p:tgtEl>
                                        <p:attrNameLst>
                                          <p:attrName>style.visibility</p:attrName>
                                        </p:attrNameLst>
                                      </p:cBhvr>
                                      <p:to>
                                        <p:strVal val="visible"/>
                                      </p:to>
                                    </p:set>
                                    <p:animEffect transition="in" filter="blinds(horizontal)">
                                      <p:cBhvr>
                                        <p:cTn id="43"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P spid="17417" grpId="0"/>
      <p:bldP spid="174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74654" y="275304"/>
            <a:ext cx="4594692" cy="45946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3968963" y="-1081637"/>
            <a:ext cx="1206074" cy="4213363"/>
          </a:xfrm>
          <a:prstGeom prst="roundRect">
            <a:avLst>
              <a:gd name="adj" fmla="val 49047"/>
            </a:avLst>
          </a:prstGeom>
          <a:solidFill>
            <a:srgbClr val="E6EAE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153" y="3272777"/>
            <a:ext cx="3567363" cy="1535596"/>
          </a:xfrm>
          <a:prstGeom prst="rect">
            <a:avLst/>
          </a:prstGeom>
        </p:spPr>
      </p:pic>
      <p:sp>
        <p:nvSpPr>
          <p:cNvPr id="3" name="文本框 2"/>
          <p:cNvSpPr txBox="1"/>
          <p:nvPr/>
        </p:nvSpPr>
        <p:spPr>
          <a:xfrm>
            <a:off x="4189661" y="652253"/>
            <a:ext cx="798195" cy="607513"/>
          </a:xfrm>
          <a:prstGeom prst="rect">
            <a:avLst/>
          </a:prstGeom>
          <a:noFill/>
        </p:spPr>
        <p:txBody>
          <a:bodyPr vert="eaVert" wrap="square" rtlCol="0">
            <a:spAutoFit/>
          </a:bodyPr>
          <a:lstStyle>
            <a:defPPr>
              <a:defRPr lang="zh-CN"/>
            </a:defPPr>
            <a:lvl1pPr>
              <a:defRPr sz="2100" b="1" spc="450">
                <a:solidFill>
                  <a:srgbClr val="313737"/>
                </a:solidFill>
                <a:latin typeface="华文琥珀" panose="02010800040101010101" pitchFamily="2" charset="-122"/>
                <a:ea typeface="华文琥珀" panose="02010800040101010101" pitchFamily="2" charset="-122"/>
              </a:defRPr>
            </a:lvl1pPr>
          </a:lstStyle>
          <a:p>
            <a:r>
              <a:rPr lang="zh-CN" altLang="en-US" sz="4000" dirty="0" smtClean="0">
                <a:sym typeface="inpin heiti" panose="00000500000000000000" pitchFamily="2" charset="-122"/>
              </a:rPr>
              <a:t>三</a:t>
            </a:r>
            <a:endParaRPr lang="zh-CN" altLang="en-US" sz="4000" dirty="0">
              <a:sym typeface="inpin heiti" panose="00000500000000000000" pitchFamily="2" charset="-122"/>
            </a:endParaRPr>
          </a:p>
        </p:txBody>
      </p:sp>
      <p:sp>
        <p:nvSpPr>
          <p:cNvPr id="4" name="TextBox 3"/>
          <p:cNvSpPr txBox="1"/>
          <p:nvPr/>
        </p:nvSpPr>
        <p:spPr>
          <a:xfrm>
            <a:off x="2855934" y="1792235"/>
            <a:ext cx="3532340" cy="583565"/>
          </a:xfrm>
          <a:prstGeom prst="rect">
            <a:avLst/>
          </a:prstGeom>
          <a:noFill/>
        </p:spPr>
        <p:txBody>
          <a:bodyPr wrap="square" rtlCol="0">
            <a:spAutoFit/>
          </a:bodyPr>
          <a:lstStyle/>
          <a:p>
            <a:r>
              <a:rPr lang="zh-CN" altLang="en-US" sz="3200" dirty="0" smtClean="0">
                <a:latin typeface="华文新魏" panose="02010800040101010101" pitchFamily="2" charset="-122"/>
                <a:ea typeface="华文新魏" panose="02010800040101010101" pitchFamily="2" charset="-122"/>
              </a:rPr>
              <a:t>知识</a:t>
            </a:r>
            <a:r>
              <a:rPr lang="en-US" altLang="zh-CN" sz="3200" dirty="0" smtClean="0">
                <a:latin typeface="华文新魏" panose="02010800040101010101" pitchFamily="2" charset="-122"/>
                <a:ea typeface="华文新魏" panose="02010800040101010101" pitchFamily="2" charset="-122"/>
              </a:rPr>
              <a:t>§</a:t>
            </a:r>
            <a:r>
              <a:rPr lang="zh-CN" altLang="en-US" sz="3200" dirty="0" smtClean="0">
                <a:latin typeface="华文新魏" panose="02010800040101010101" pitchFamily="2" charset="-122"/>
                <a:ea typeface="华文新魏" panose="02010800040101010101" pitchFamily="2" charset="-122"/>
              </a:rPr>
              <a:t>情境</a:t>
            </a:r>
            <a:r>
              <a:rPr lang="en-US" altLang="zh-CN" sz="3200" dirty="0" smtClean="0">
                <a:latin typeface="华文新魏" panose="02010800040101010101" pitchFamily="2" charset="-122"/>
                <a:ea typeface="华文新魏" panose="02010800040101010101" pitchFamily="2" charset="-122"/>
              </a:rPr>
              <a:t>§</a:t>
            </a:r>
            <a:r>
              <a:rPr lang="zh-CN" altLang="en-US" sz="3200" dirty="0" smtClean="0">
                <a:latin typeface="华文新魏" panose="02010800040101010101" pitchFamily="2" charset="-122"/>
                <a:ea typeface="华文新魏" panose="02010800040101010101" pitchFamily="2" charset="-122"/>
              </a:rPr>
              <a:t>素养</a:t>
            </a:r>
            <a:endParaRPr lang="zh-CN" altLang="en-US" sz="3200" dirty="0" smtClean="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2978" y="778426"/>
            <a:ext cx="2271719" cy="4365571"/>
          </a:xfrm>
          <a:prstGeom prst="rect">
            <a:avLst/>
          </a:prstGeom>
        </p:spPr>
      </p:pic>
      <p:sp>
        <p:nvSpPr>
          <p:cNvPr id="15" name="文本框 14"/>
          <p:cNvSpPr txBox="1"/>
          <p:nvPr/>
        </p:nvSpPr>
        <p:spPr>
          <a:xfrm>
            <a:off x="5016126" y="1083159"/>
            <a:ext cx="1244600" cy="3110230"/>
          </a:xfrm>
          <a:prstGeom prst="rect">
            <a:avLst/>
          </a:prstGeom>
          <a:noFill/>
        </p:spPr>
        <p:txBody>
          <a:bodyPr vert="eaVert" wrap="square" lIns="68580" tIns="34290" rIns="68580" bIns="34290" rtlCol="0">
            <a:spAutoFit/>
          </a:bodyPr>
          <a:lstStyle/>
          <a:p>
            <a:pPr algn="l" defTabSz="342900" fontAlgn="auto">
              <a:lnSpc>
                <a:spcPct val="200000"/>
              </a:lnSpc>
              <a:defRPr/>
            </a:pPr>
            <a:r>
              <a:rPr lang="zh-CN" altLang="en-US" sz="1800" dirty="0" smtClean="0">
                <a:latin typeface="黑体" panose="02010609060101010101" charset="-122"/>
                <a:ea typeface="黑体" panose="02010609060101010101" charset="-122"/>
                <a:sym typeface="+mn-ea"/>
              </a:rPr>
              <a:t>教育</a:t>
            </a:r>
            <a:r>
              <a:rPr lang="zh-CN" altLang="en-US" sz="1800" dirty="0">
                <a:latin typeface="黑体" panose="02010609060101010101" charset="-122"/>
                <a:ea typeface="黑体" panose="02010609060101010101" charset="-122"/>
                <a:sym typeface="+mn-ea"/>
              </a:rPr>
              <a:t>只有一个主题，那就是五彩缤纷的生活。</a:t>
            </a:r>
            <a:endParaRPr lang="zh-CN" altLang="en-US" sz="1800" spc="225" dirty="0">
              <a:solidFill>
                <a:prstClr val="white"/>
              </a:solidFill>
              <a:latin typeface="黑体" panose="02010609060101010101" charset="-122"/>
              <a:ea typeface="黑体" panose="02010609060101010101" charset="-122"/>
              <a:sym typeface="+mn-ea"/>
            </a:endParaRPr>
          </a:p>
        </p:txBody>
      </p:sp>
      <p:sp>
        <p:nvSpPr>
          <p:cNvPr id="9" name="文本框 14"/>
          <p:cNvSpPr txBox="1"/>
          <p:nvPr/>
        </p:nvSpPr>
        <p:spPr>
          <a:xfrm>
            <a:off x="4599723" y="3032843"/>
            <a:ext cx="552450" cy="1448643"/>
          </a:xfrm>
          <a:prstGeom prst="rect">
            <a:avLst/>
          </a:prstGeom>
          <a:noFill/>
        </p:spPr>
        <p:txBody>
          <a:bodyPr vert="eaVert" wrap="square" lIns="68580" tIns="34290" rIns="68580" bIns="34290" rtlCol="0">
            <a:spAutoFit/>
          </a:bodyPr>
          <a:lstStyle/>
          <a:p>
            <a:pPr algn="l" defTabSz="342900" fontAlgn="auto">
              <a:lnSpc>
                <a:spcPct val="150000"/>
              </a:lnSpc>
              <a:defRPr/>
            </a:pPr>
            <a:r>
              <a:rPr lang="en-US" altLang="zh-CN" sz="1800" spc="225" dirty="0" smtClean="0">
                <a:latin typeface="黑体" panose="02010609060101010101" charset="-122"/>
                <a:ea typeface="黑体" panose="02010609060101010101" charset="-122"/>
                <a:sym typeface="+mn-ea"/>
              </a:rPr>
              <a:t>—</a:t>
            </a:r>
            <a:r>
              <a:rPr lang="zh-CN" altLang="en-US" sz="1800" spc="225" dirty="0" smtClean="0">
                <a:latin typeface="黑体" panose="02010609060101010101" charset="-122"/>
                <a:ea typeface="黑体" panose="02010609060101010101" charset="-122"/>
                <a:sym typeface="+mn-ea"/>
              </a:rPr>
              <a:t>怀特海</a:t>
            </a:r>
            <a:endParaRPr lang="zh-CN" altLang="en-US" sz="1800" spc="225" dirty="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16386" name="矩形 1"/>
          <p:cNvSpPr/>
          <p:nvPr/>
        </p:nvSpPr>
        <p:spPr>
          <a:xfrm>
            <a:off x="784225" y="898975"/>
            <a:ext cx="7368540" cy="2861310"/>
          </a:xfrm>
          <a:prstGeom prst="rect">
            <a:avLst/>
          </a:prstGeom>
          <a:noFill/>
          <a:ln w="9525">
            <a:noFill/>
          </a:ln>
        </p:spPr>
        <p:txBody>
          <a:bodyPr wrap="square">
            <a:spAutoFit/>
          </a:bodyPr>
          <a:lstStyle/>
          <a:p>
            <a:pPr>
              <a:lnSpc>
                <a:spcPct val="150000"/>
              </a:lnSpc>
            </a:pPr>
            <a:r>
              <a:rPr lang="zh-CN" altLang="en-US" sz="2400" b="1" dirty="0">
                <a:solidFill>
                  <a:schemeClr val="bg1"/>
                </a:solidFill>
                <a:latin typeface="Arial" panose="020B0604020202020204" pitchFamily="34" charset="0"/>
              </a:rPr>
              <a:t>      </a:t>
            </a:r>
            <a:r>
              <a:rPr lang="zh-CN" altLang="en-US" sz="2400" b="1" dirty="0">
                <a:solidFill>
                  <a:schemeClr val="tx1"/>
                </a:solidFill>
                <a:latin typeface="Arial" panose="020B0604020202020204" pitchFamily="34" charset="0"/>
              </a:rPr>
              <a:t>德国学者有一个形象的比喻：把</a:t>
            </a:r>
            <a:r>
              <a:rPr lang="en-US" altLang="zh-CN" sz="2400" b="1" dirty="0">
                <a:solidFill>
                  <a:schemeClr val="tx1"/>
                </a:solidFill>
                <a:latin typeface="Arial" panose="020B0604020202020204" pitchFamily="34" charset="0"/>
              </a:rPr>
              <a:t>15g</a:t>
            </a:r>
            <a:r>
              <a:rPr lang="zh-CN" altLang="en-US" sz="2400" b="1" dirty="0">
                <a:solidFill>
                  <a:schemeClr val="tx1"/>
                </a:solidFill>
                <a:latin typeface="Arial" panose="020B0604020202020204" pitchFamily="34" charset="0"/>
              </a:rPr>
              <a:t>盐摆在你的面前，无论如何你都难以下咽；但如果</a:t>
            </a:r>
            <a:r>
              <a:rPr lang="en-US" altLang="zh-CN" sz="2400" b="1" dirty="0">
                <a:solidFill>
                  <a:schemeClr val="tx1"/>
                </a:solidFill>
                <a:latin typeface="Arial" panose="020B0604020202020204" pitchFamily="34" charset="0"/>
              </a:rPr>
              <a:t>15</a:t>
            </a:r>
            <a:r>
              <a:rPr lang="zh-CN" altLang="en-US" sz="2400" b="1" dirty="0">
                <a:solidFill>
                  <a:schemeClr val="tx1"/>
                </a:solidFill>
                <a:latin typeface="Arial" panose="020B0604020202020204" pitchFamily="34" charset="0"/>
              </a:rPr>
              <a:t>ｇ盐融化到一盆美味可口的汤中，那我们就在享用汤的同时不自觉地将盐吸收了。</a:t>
            </a:r>
            <a:r>
              <a:rPr lang="zh-CN" altLang="en-US" sz="2400" b="1" dirty="0">
                <a:solidFill>
                  <a:srgbClr val="FF0000"/>
                </a:solidFill>
                <a:latin typeface="Arial" panose="020B0604020202020204" pitchFamily="34" charset="0"/>
              </a:rPr>
              <a:t>知识之于情境，就犹如盐之于汤</a:t>
            </a:r>
            <a:r>
              <a:rPr lang="zh-CN" altLang="en-US" sz="2400" b="1" dirty="0">
                <a:solidFill>
                  <a:schemeClr val="tx1"/>
                </a:solidFill>
                <a:latin typeface="Arial" panose="020B0604020202020204" pitchFamily="34" charset="0"/>
              </a:rPr>
              <a:t>，让学生在情境当中来认识和吸纳知识才会更有效率。</a:t>
            </a:r>
            <a:endParaRPr lang="zh-CN" altLang="en-US" sz="2400" b="1" dirty="0">
              <a:solidFill>
                <a:schemeClr val="tx1"/>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16386" name="矩形 1"/>
          <p:cNvSpPr/>
          <p:nvPr/>
        </p:nvSpPr>
        <p:spPr>
          <a:xfrm>
            <a:off x="784225" y="898975"/>
            <a:ext cx="7368540" cy="3415030"/>
          </a:xfrm>
          <a:prstGeom prst="rect">
            <a:avLst/>
          </a:prstGeom>
          <a:noFill/>
          <a:ln w="9525">
            <a:noFill/>
          </a:ln>
        </p:spPr>
        <p:txBody>
          <a:bodyPr wrap="square">
            <a:spAutoFit/>
          </a:bodyPr>
          <a:lstStyle/>
          <a:p>
            <a:pPr>
              <a:lnSpc>
                <a:spcPct val="150000"/>
              </a:lnSpc>
            </a:pPr>
            <a:r>
              <a:rPr lang="zh-CN" altLang="en-US" sz="2400" b="1" dirty="0">
                <a:solidFill>
                  <a:schemeClr val="tx1"/>
                </a:solidFill>
                <a:latin typeface="Arial" panose="020B0604020202020204" pitchFamily="34" charset="0"/>
              </a:rPr>
              <a:t>      </a:t>
            </a:r>
            <a:r>
              <a:rPr lang="zh-CN" altLang="en-US" sz="2400" b="1" dirty="0">
                <a:solidFill>
                  <a:schemeClr val="tx1"/>
                </a:solidFill>
                <a:latin typeface="Arial" panose="020B0604020202020204" pitchFamily="34" charset="0"/>
                <a:sym typeface="+mn-ea"/>
              </a:rPr>
              <a:t>将知识置于特定情境中，能让学生理解所学的知识，了解问题产生的前因后果，促使学生构建学习任务与其已有知识经验的联系。</a:t>
            </a:r>
            <a:endParaRPr lang="en-US" altLang="zh-CN" sz="2400" b="1" dirty="0">
              <a:solidFill>
                <a:schemeClr val="tx1"/>
              </a:solidFill>
              <a:latin typeface="Arial" panose="020B0604020202020204" pitchFamily="34" charset="0"/>
            </a:endParaRPr>
          </a:p>
          <a:p>
            <a:pPr>
              <a:lnSpc>
                <a:spcPct val="150000"/>
              </a:lnSpc>
            </a:pPr>
            <a:r>
              <a:rPr lang="zh-CN" altLang="en-US" sz="2400" b="1" dirty="0">
                <a:solidFill>
                  <a:schemeClr val="tx1"/>
                </a:solidFill>
                <a:latin typeface="Arial" panose="020B0604020202020204" pitchFamily="34" charset="0"/>
                <a:sym typeface="+mn-ea"/>
              </a:rPr>
              <a:t>      创设教学情境能</a:t>
            </a:r>
            <a:r>
              <a:rPr lang="zh-CN" altLang="en-US" sz="2400" b="1" dirty="0">
                <a:solidFill>
                  <a:srgbClr val="FF0000"/>
                </a:solidFill>
                <a:latin typeface="Arial" panose="020B0604020202020204" pitchFamily="34" charset="0"/>
                <a:sym typeface="+mn-ea"/>
              </a:rPr>
              <a:t>有计划地引导学生运用相关学科的思维方式和方法学习知识</a:t>
            </a:r>
            <a:r>
              <a:rPr lang="zh-CN" altLang="en-US" sz="2400" b="1" dirty="0">
                <a:solidFill>
                  <a:schemeClr val="tx1"/>
                </a:solidFill>
                <a:latin typeface="Arial" panose="020B0604020202020204" pitchFamily="34" charset="0"/>
                <a:sym typeface="+mn-ea"/>
              </a:rPr>
              <a:t>，加强学生对</a:t>
            </a:r>
            <a:r>
              <a:rPr lang="zh-CN" altLang="en-US" sz="2400" b="1" dirty="0">
                <a:solidFill>
                  <a:srgbClr val="FF0000"/>
                </a:solidFill>
                <a:latin typeface="Arial" panose="020B0604020202020204" pitchFamily="34" charset="0"/>
                <a:sym typeface="+mn-ea"/>
              </a:rPr>
              <a:t>学科核心知识的理解和掌握</a:t>
            </a:r>
            <a:r>
              <a:rPr lang="zh-CN" altLang="en-US" sz="2400" b="1" dirty="0">
                <a:solidFill>
                  <a:schemeClr val="tx1"/>
                </a:solidFill>
                <a:latin typeface="Arial" panose="020B0604020202020204" pitchFamily="34" charset="0"/>
                <a:sym typeface="+mn-ea"/>
              </a:rPr>
              <a:t>；     </a:t>
            </a:r>
            <a:endParaRPr lang="zh-CN" altLang="en-US" sz="2400" b="1" dirty="0">
              <a:solidFill>
                <a:schemeClr val="tx1"/>
              </a:solidFill>
              <a:latin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云形标注 5"/>
          <p:cNvSpPr/>
          <p:nvPr/>
        </p:nvSpPr>
        <p:spPr>
          <a:xfrm>
            <a:off x="2571736" y="1179477"/>
            <a:ext cx="6000792" cy="1982405"/>
          </a:xfrm>
          <a:prstGeom prst="cloudCallout">
            <a:avLst>
              <a:gd name="adj1" fmla="val -51555"/>
              <a:gd name="adj2" fmla="val 710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994525" y="3471995"/>
            <a:ext cx="1924685" cy="1578610"/>
          </a:xfrm>
          <a:prstGeom prst="rect">
            <a:avLst/>
          </a:prstGeom>
        </p:spPr>
      </p:pic>
      <p:grpSp>
        <p:nvGrpSpPr>
          <p:cNvPr id="12" name="组合 11"/>
          <p:cNvGrpSpPr/>
          <p:nvPr/>
        </p:nvGrpSpPr>
        <p:grpSpPr>
          <a:xfrm>
            <a:off x="945515" y="2989395"/>
            <a:ext cx="1285875" cy="1676400"/>
            <a:chOff x="1489" y="4707"/>
            <a:chExt cx="2025" cy="2640"/>
          </a:xfrm>
        </p:grpSpPr>
        <p:pic>
          <p:nvPicPr>
            <p:cNvPr id="9" name="Picture 22" descr="u=1196746484,3918468277&amp;fm=23&amp;gp=0"/>
            <p:cNvPicPr>
              <a:picLocks noChangeAspect="1" noChangeArrowheads="1"/>
            </p:cNvPicPr>
            <p:nvPr/>
          </p:nvPicPr>
          <p:blipFill>
            <a:blip r:embed="rId2"/>
            <a:srcRect/>
            <a:stretch>
              <a:fillRect/>
            </a:stretch>
          </p:blipFill>
          <p:spPr bwMode="auto">
            <a:xfrm>
              <a:off x="1489" y="4707"/>
              <a:ext cx="2025" cy="2160"/>
            </a:xfrm>
            <a:prstGeom prst="rect">
              <a:avLst/>
            </a:prstGeom>
            <a:noFill/>
            <a:ln w="9525">
              <a:noFill/>
              <a:miter lim="800000"/>
              <a:headEnd/>
              <a:tailEnd/>
            </a:ln>
          </p:spPr>
        </p:pic>
        <p:sp>
          <p:nvSpPr>
            <p:cNvPr id="17413" name="Rectangle 29"/>
            <p:cNvSpPr>
              <a:spLocks noChangeArrowheads="1"/>
            </p:cNvSpPr>
            <p:nvPr/>
          </p:nvSpPr>
          <p:spPr bwMode="auto">
            <a:xfrm>
              <a:off x="2124" y="6816"/>
              <a:ext cx="928" cy="531"/>
            </a:xfrm>
            <a:prstGeom prst="rect">
              <a:avLst/>
            </a:prstGeom>
            <a:noFill/>
            <a:ln w="9525" algn="ctr">
              <a:noFill/>
              <a:miter lim="800000"/>
            </a:ln>
          </p:spPr>
          <p:txBody>
            <a:bodyPr wrap="none" anchor="ctr">
              <a:spAutoFit/>
            </a:bodyPr>
            <a:lstStyle/>
            <a:p>
              <a:r>
                <a:rPr lang="zh-CN" altLang="en-US" sz="1600"/>
                <a:t>韩愈</a:t>
              </a:r>
              <a:endParaRPr lang="zh-CN" altLang="en-US" sz="1600"/>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16386" name="矩形 1"/>
          <p:cNvSpPr/>
          <p:nvPr/>
        </p:nvSpPr>
        <p:spPr>
          <a:xfrm>
            <a:off x="784225" y="898975"/>
            <a:ext cx="7368540" cy="3415030"/>
          </a:xfrm>
          <a:prstGeom prst="rect">
            <a:avLst/>
          </a:prstGeom>
          <a:noFill/>
          <a:ln w="9525">
            <a:noFill/>
          </a:ln>
        </p:spPr>
        <p:txBody>
          <a:bodyPr wrap="square">
            <a:spAutoFit/>
          </a:bodyPr>
          <a:lstStyle/>
          <a:p>
            <a:pPr>
              <a:lnSpc>
                <a:spcPct val="150000"/>
              </a:lnSpc>
            </a:pPr>
            <a:r>
              <a:rPr lang="zh-CN" altLang="en-US" sz="2400" b="1" dirty="0">
                <a:solidFill>
                  <a:schemeClr val="tx1"/>
                </a:solidFill>
                <a:latin typeface="Arial" panose="020B0604020202020204" pitchFamily="34" charset="0"/>
              </a:rPr>
              <a:t>      </a:t>
            </a:r>
            <a:r>
              <a:rPr lang="zh-CN" altLang="en-US" sz="2400" b="1" dirty="0">
                <a:solidFill>
                  <a:schemeClr val="tx1"/>
                </a:solidFill>
                <a:latin typeface="Arial" panose="020B0604020202020204" pitchFamily="34" charset="0"/>
                <a:sym typeface="+mn-ea"/>
              </a:rPr>
              <a:t>能有目的地帮助学生</a:t>
            </a:r>
            <a:r>
              <a:rPr lang="zh-CN" altLang="en-US" sz="2400" b="1" dirty="0">
                <a:solidFill>
                  <a:srgbClr val="FF0000"/>
                </a:solidFill>
                <a:latin typeface="Arial" panose="020B0604020202020204" pitchFamily="34" charset="0"/>
                <a:sym typeface="+mn-ea"/>
              </a:rPr>
              <a:t>主动获取信息、加工和利用信息</a:t>
            </a:r>
            <a:r>
              <a:rPr lang="zh-CN" altLang="en-US" sz="2400" b="1" dirty="0">
                <a:solidFill>
                  <a:schemeClr val="tx1"/>
                </a:solidFill>
                <a:latin typeface="Arial" panose="020B0604020202020204" pitchFamily="34" charset="0"/>
                <a:sym typeface="+mn-ea"/>
              </a:rPr>
              <a:t>，培养学生运用已有信息分析和解决问题的能力；</a:t>
            </a:r>
            <a:endParaRPr lang="en-US" altLang="zh-CN" sz="2400" b="1" dirty="0">
              <a:solidFill>
                <a:schemeClr val="tx1"/>
              </a:solidFill>
              <a:latin typeface="Arial" panose="020B0604020202020204" pitchFamily="34" charset="0"/>
            </a:endParaRPr>
          </a:p>
          <a:p>
            <a:pPr>
              <a:lnSpc>
                <a:spcPct val="150000"/>
              </a:lnSpc>
            </a:pPr>
            <a:r>
              <a:rPr lang="zh-CN" altLang="en-US" sz="2400" b="1" dirty="0">
                <a:solidFill>
                  <a:schemeClr val="tx1"/>
                </a:solidFill>
                <a:latin typeface="Arial" panose="020B0604020202020204" pitchFamily="34" charset="0"/>
                <a:sym typeface="+mn-ea"/>
              </a:rPr>
              <a:t>     能有组织地开展</a:t>
            </a:r>
            <a:r>
              <a:rPr lang="zh-CN" altLang="en-US" sz="2400" b="1" dirty="0">
                <a:solidFill>
                  <a:srgbClr val="FF0000"/>
                </a:solidFill>
                <a:latin typeface="Arial" panose="020B0604020202020204" pitchFamily="34" charset="0"/>
                <a:sym typeface="+mn-ea"/>
              </a:rPr>
              <a:t>具有学科特质的学习活动</a:t>
            </a:r>
            <a:r>
              <a:rPr lang="zh-CN" altLang="en-US" sz="2400" b="1" dirty="0">
                <a:solidFill>
                  <a:schemeClr val="tx1"/>
                </a:solidFill>
                <a:latin typeface="Arial" panose="020B0604020202020204" pitchFamily="34" charset="0"/>
                <a:sym typeface="+mn-ea"/>
              </a:rPr>
              <a:t>，有效衔接前后知识的联系并引起学生的积极思维，进而促进</a:t>
            </a:r>
            <a:r>
              <a:rPr lang="zh-CN" altLang="en-US" sz="2400" b="1" dirty="0">
                <a:solidFill>
                  <a:srgbClr val="FF0000"/>
                </a:solidFill>
                <a:latin typeface="Arial" panose="020B0604020202020204" pitchFamily="34" charset="0"/>
                <a:sym typeface="+mn-ea"/>
              </a:rPr>
              <a:t>学生对知识的综合应用以提升学生的认知能力、思维能力和创造能力</a:t>
            </a:r>
            <a:r>
              <a:rPr lang="zh-CN" altLang="en-US" sz="2400" b="1" dirty="0">
                <a:solidFill>
                  <a:schemeClr val="tx1"/>
                </a:solidFill>
                <a:latin typeface="Arial" panose="020B0604020202020204" pitchFamily="34" charset="0"/>
                <a:sym typeface="+mn-ea"/>
              </a:rPr>
              <a:t>。   </a:t>
            </a:r>
            <a:endParaRPr lang="zh-CN" altLang="en-US" sz="2400" b="1" dirty="0">
              <a:solidFill>
                <a:schemeClr val="tx1"/>
              </a:solidFill>
              <a:latin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 name="组合 5"/>
          <p:cNvGrpSpPr/>
          <p:nvPr/>
        </p:nvGrpSpPr>
        <p:grpSpPr bwMode="auto">
          <a:xfrm>
            <a:off x="3022600" y="1048200"/>
            <a:ext cx="3430905" cy="2894381"/>
            <a:chOff x="5213" y="2651"/>
            <a:chExt cx="7728" cy="6389"/>
          </a:xfrm>
        </p:grpSpPr>
        <p:sp>
          <p:nvSpPr>
            <p:cNvPr id="6" name="矩形 5"/>
            <p:cNvSpPr/>
            <p:nvPr/>
          </p:nvSpPr>
          <p:spPr>
            <a:xfrm rot="21420000" flipH="1">
              <a:off x="8737" y="3976"/>
              <a:ext cx="101" cy="1454"/>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cxnSp>
          <p:nvCxnSpPr>
            <p:cNvPr id="7" name="直接连接符 6"/>
            <p:cNvCxnSpPr/>
            <p:nvPr/>
          </p:nvCxnSpPr>
          <p:spPr>
            <a:xfrm>
              <a:off x="6316" y="7004"/>
              <a:ext cx="2308" cy="1276"/>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9275" y="3835"/>
              <a:ext cx="1977" cy="2032"/>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9" name="直接连接符 8"/>
            <p:cNvCxnSpPr/>
            <p:nvPr/>
          </p:nvCxnSpPr>
          <p:spPr>
            <a:xfrm flipH="1">
              <a:off x="6423" y="3976"/>
              <a:ext cx="1616" cy="1966"/>
            </a:xfrm>
            <a:prstGeom prst="line">
              <a:avLst/>
            </a:prstGeom>
            <a:ln w="12700" cap="flat" cmpd="sng"/>
          </p:spPr>
          <p:style>
            <a:lnRef idx="1">
              <a:schemeClr val="dk1"/>
            </a:lnRef>
            <a:fillRef idx="0">
              <a:schemeClr val="dk1"/>
            </a:fillRef>
            <a:effectRef idx="0">
              <a:schemeClr val="dk1"/>
            </a:effectRef>
            <a:fontRef idx="minor">
              <a:schemeClr val="tx1"/>
            </a:fontRef>
          </p:style>
        </p:cxnSp>
        <p:sp>
          <p:nvSpPr>
            <p:cNvPr id="10" name="矩形 9"/>
            <p:cNvSpPr/>
            <p:nvPr/>
          </p:nvSpPr>
          <p:spPr>
            <a:xfrm rot="16680000">
              <a:off x="10337" y="5065"/>
              <a:ext cx="83" cy="1962"/>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11" name="矩形 10"/>
            <p:cNvSpPr/>
            <p:nvPr/>
          </p:nvSpPr>
          <p:spPr>
            <a:xfrm rot="4560000" flipH="1">
              <a:off x="7411" y="5267"/>
              <a:ext cx="121" cy="1705"/>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cxnSp>
          <p:nvCxnSpPr>
            <p:cNvPr id="12" name="直接连接符 11"/>
            <p:cNvCxnSpPr/>
            <p:nvPr/>
          </p:nvCxnSpPr>
          <p:spPr>
            <a:xfrm flipV="1">
              <a:off x="9881" y="6757"/>
              <a:ext cx="1555" cy="1523"/>
            </a:xfrm>
            <a:prstGeom prst="line">
              <a:avLst/>
            </a:prstGeom>
            <a:ln w="12700"/>
          </p:spPr>
          <p:style>
            <a:lnRef idx="1">
              <a:schemeClr val="dk1"/>
            </a:lnRef>
            <a:fillRef idx="0">
              <a:schemeClr val="dk1"/>
            </a:fillRef>
            <a:effectRef idx="0">
              <a:schemeClr val="dk1"/>
            </a:effectRef>
            <a:fontRef idx="minor">
              <a:schemeClr val="tx1"/>
            </a:fontRef>
          </p:style>
        </p:cxnSp>
        <p:grpSp>
          <p:nvGrpSpPr>
            <p:cNvPr id="13" name="组合 4"/>
            <p:cNvGrpSpPr/>
            <p:nvPr/>
          </p:nvGrpSpPr>
          <p:grpSpPr bwMode="auto">
            <a:xfrm>
              <a:off x="7800" y="2651"/>
              <a:ext cx="1714" cy="1618"/>
              <a:chOff x="12701" y="1984"/>
              <a:chExt cx="2574" cy="2430"/>
            </a:xfrm>
          </p:grpSpPr>
          <p:grpSp>
            <p:nvGrpSpPr>
              <p:cNvPr id="36" name="组合 39"/>
              <p:cNvGrpSpPr/>
              <p:nvPr/>
            </p:nvGrpSpPr>
            <p:grpSpPr bwMode="auto">
              <a:xfrm>
                <a:off x="12742" y="1984"/>
                <a:ext cx="2431" cy="2430"/>
                <a:chOff x="11007" y="696"/>
                <a:chExt cx="5704" cy="5700"/>
              </a:xfrm>
            </p:grpSpPr>
            <p:sp>
              <p:nvSpPr>
                <p:cNvPr id="38" name="椭圆 12"/>
                <p:cNvSpPr/>
                <p:nvPr/>
              </p:nvSpPr>
              <p:spPr>
                <a:xfrm>
                  <a:off x="11007" y="696"/>
                  <a:ext cx="5704" cy="570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39" name="椭圆 38"/>
                <p:cNvSpPr/>
                <p:nvPr/>
              </p:nvSpPr>
              <p:spPr>
                <a:xfrm>
                  <a:off x="11169" y="858"/>
                  <a:ext cx="5381" cy="537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37" name="文本框 43"/>
              <p:cNvSpPr txBox="1"/>
              <p:nvPr/>
            </p:nvSpPr>
            <p:spPr>
              <a:xfrm>
                <a:off x="12701" y="2532"/>
                <a:ext cx="2574" cy="1221"/>
              </a:xfrm>
              <a:prstGeom prst="rect">
                <a:avLst/>
              </a:prstGeom>
              <a:noFill/>
            </p:spPr>
            <p:txBody>
              <a:bodyPr>
                <a:spAutoFit/>
              </a:bodyPr>
              <a:lstStyle/>
              <a:p>
                <a:pPr algn="ctr">
                  <a:defRPr/>
                </a:pPr>
                <a:r>
                  <a:rPr lang="zh-CN" altLang="zh-CN" sz="1800" b="1"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rPr>
                  <a:t>情境</a:t>
                </a:r>
                <a:endParaRPr lang="zh-CN" altLang="zh-CN" sz="1800" b="1" dirty="0">
                  <a:solidFill>
                    <a:srgbClr val="0000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4" name="组合 13"/>
            <p:cNvGrpSpPr/>
            <p:nvPr/>
          </p:nvGrpSpPr>
          <p:grpSpPr bwMode="auto">
            <a:xfrm>
              <a:off x="11043" y="5415"/>
              <a:ext cx="1898" cy="1618"/>
              <a:chOff x="12740" y="1986"/>
              <a:chExt cx="2849" cy="2430"/>
            </a:xfrm>
          </p:grpSpPr>
          <p:grpSp>
            <p:nvGrpSpPr>
              <p:cNvPr id="32" name="组合 14"/>
              <p:cNvGrpSpPr/>
              <p:nvPr/>
            </p:nvGrpSpPr>
            <p:grpSpPr bwMode="auto">
              <a:xfrm>
                <a:off x="12744" y="1986"/>
                <a:ext cx="2435" cy="2430"/>
                <a:chOff x="11013" y="701"/>
                <a:chExt cx="5713" cy="5700"/>
              </a:xfrm>
            </p:grpSpPr>
            <p:sp>
              <p:nvSpPr>
                <p:cNvPr id="3" name="椭圆 15"/>
                <p:cNvSpPr/>
                <p:nvPr/>
              </p:nvSpPr>
              <p:spPr>
                <a:xfrm>
                  <a:off x="11013" y="701"/>
                  <a:ext cx="5713" cy="570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35" name="椭圆 34"/>
                <p:cNvSpPr/>
                <p:nvPr/>
              </p:nvSpPr>
              <p:spPr>
                <a:xfrm>
                  <a:off x="11175" y="863"/>
                  <a:ext cx="5444" cy="537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33" name="文本框 17"/>
              <p:cNvSpPr txBox="1"/>
              <p:nvPr/>
            </p:nvSpPr>
            <p:spPr>
              <a:xfrm>
                <a:off x="12740" y="2534"/>
                <a:ext cx="2849" cy="1221"/>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协作</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5" name="组合 18"/>
            <p:cNvGrpSpPr/>
            <p:nvPr/>
          </p:nvGrpSpPr>
          <p:grpSpPr bwMode="auto">
            <a:xfrm>
              <a:off x="8287" y="7422"/>
              <a:ext cx="1769" cy="1618"/>
              <a:chOff x="12562" y="1986"/>
              <a:chExt cx="2658" cy="2429"/>
            </a:xfrm>
          </p:grpSpPr>
          <p:grpSp>
            <p:nvGrpSpPr>
              <p:cNvPr id="28" name="组合 19"/>
              <p:cNvGrpSpPr/>
              <p:nvPr/>
            </p:nvGrpSpPr>
            <p:grpSpPr bwMode="auto">
              <a:xfrm>
                <a:off x="12742" y="1986"/>
                <a:ext cx="2432" cy="2429"/>
                <a:chOff x="11008" y="700"/>
                <a:chExt cx="5706" cy="5698"/>
              </a:xfrm>
            </p:grpSpPr>
            <p:sp>
              <p:nvSpPr>
                <p:cNvPr id="30" name="椭圆 20"/>
                <p:cNvSpPr/>
                <p:nvPr/>
              </p:nvSpPr>
              <p:spPr>
                <a:xfrm>
                  <a:off x="11008" y="700"/>
                  <a:ext cx="5706" cy="5698"/>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31" name="椭圆 30"/>
                <p:cNvSpPr/>
                <p:nvPr/>
              </p:nvSpPr>
              <p:spPr>
                <a:xfrm>
                  <a:off x="11170" y="862"/>
                  <a:ext cx="5383" cy="5374"/>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29" name="文本框 26"/>
              <p:cNvSpPr txBox="1"/>
              <p:nvPr/>
            </p:nvSpPr>
            <p:spPr>
              <a:xfrm>
                <a:off x="12562" y="2223"/>
                <a:ext cx="2658" cy="2138"/>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意义</a:t>
                </a:r>
                <a:endParaRPr lang="en-US"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建构</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6" name="组合 27"/>
            <p:cNvGrpSpPr/>
            <p:nvPr/>
          </p:nvGrpSpPr>
          <p:grpSpPr bwMode="auto">
            <a:xfrm>
              <a:off x="5213" y="5562"/>
              <a:ext cx="1665" cy="1618"/>
              <a:chOff x="12740" y="1982"/>
              <a:chExt cx="2500" cy="2430"/>
            </a:xfrm>
          </p:grpSpPr>
          <p:grpSp>
            <p:nvGrpSpPr>
              <p:cNvPr id="24" name="组合 28"/>
              <p:cNvGrpSpPr/>
              <p:nvPr/>
            </p:nvGrpSpPr>
            <p:grpSpPr bwMode="auto">
              <a:xfrm>
                <a:off x="12745" y="1982"/>
                <a:ext cx="2427" cy="2430"/>
                <a:chOff x="11013" y="692"/>
                <a:chExt cx="5694" cy="5700"/>
              </a:xfrm>
            </p:grpSpPr>
            <p:sp>
              <p:nvSpPr>
                <p:cNvPr id="26" name="椭圆 25"/>
                <p:cNvSpPr/>
                <p:nvPr/>
              </p:nvSpPr>
              <p:spPr>
                <a:xfrm>
                  <a:off x="11013" y="692"/>
                  <a:ext cx="5694" cy="570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27" name="椭圆 26"/>
                <p:cNvSpPr/>
                <p:nvPr/>
              </p:nvSpPr>
              <p:spPr>
                <a:xfrm>
                  <a:off x="11174" y="854"/>
                  <a:ext cx="5370" cy="537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25" name="文本框 33"/>
              <p:cNvSpPr txBox="1"/>
              <p:nvPr/>
            </p:nvSpPr>
            <p:spPr>
              <a:xfrm>
                <a:off x="12740" y="2505"/>
                <a:ext cx="2500" cy="1221"/>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会话</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7" name="组合 56"/>
            <p:cNvGrpSpPr/>
            <p:nvPr/>
          </p:nvGrpSpPr>
          <p:grpSpPr bwMode="auto">
            <a:xfrm>
              <a:off x="7882" y="4803"/>
              <a:ext cx="1919" cy="1917"/>
              <a:chOff x="12886" y="4695"/>
              <a:chExt cx="2429" cy="2426"/>
            </a:xfrm>
          </p:grpSpPr>
          <p:grpSp>
            <p:nvGrpSpPr>
              <p:cNvPr id="19" name="组合 57"/>
              <p:cNvGrpSpPr/>
              <p:nvPr/>
            </p:nvGrpSpPr>
            <p:grpSpPr bwMode="auto">
              <a:xfrm>
                <a:off x="12886" y="4695"/>
                <a:ext cx="2429" cy="2426"/>
                <a:chOff x="12886" y="4695"/>
                <a:chExt cx="2429" cy="2426"/>
              </a:xfrm>
            </p:grpSpPr>
            <p:sp>
              <p:nvSpPr>
                <p:cNvPr id="21" name="椭圆 20"/>
                <p:cNvSpPr/>
                <p:nvPr/>
              </p:nvSpPr>
              <p:spPr>
                <a:xfrm>
                  <a:off x="12886" y="4695"/>
                  <a:ext cx="2429" cy="2426"/>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22" name="椭圆 21"/>
                <p:cNvSpPr/>
                <p:nvPr/>
              </p:nvSpPr>
              <p:spPr>
                <a:xfrm>
                  <a:off x="12952" y="4757"/>
                  <a:ext cx="2297" cy="2298"/>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23" name="椭圆 22"/>
                <p:cNvSpPr/>
                <p:nvPr/>
              </p:nvSpPr>
              <p:spPr>
                <a:xfrm>
                  <a:off x="13066" y="4860"/>
                  <a:ext cx="2103" cy="2103"/>
                </a:xfrm>
                <a:prstGeom prst="ellipse">
                  <a:avLst/>
                </a:prstGeom>
                <a:solidFill>
                  <a:srgbClr val="E8707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20" name="文本框 61"/>
              <p:cNvSpPr txBox="1"/>
              <p:nvPr/>
            </p:nvSpPr>
            <p:spPr>
              <a:xfrm>
                <a:off x="13018" y="4946"/>
                <a:ext cx="2285" cy="1802"/>
              </a:xfrm>
              <a:prstGeom prst="rect">
                <a:avLst/>
              </a:prstGeom>
              <a:noFill/>
            </p:spPr>
            <p:txBody>
              <a:bodyPr>
                <a:spAutoFit/>
              </a:bodyPr>
              <a:lstStyle/>
              <a:p>
                <a:pPr algn="ctr">
                  <a:defRPr/>
                </a:pPr>
                <a:r>
                  <a:rPr lang="zh-CN" altLang="zh-CN" sz="1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建构主义</a:t>
                </a:r>
                <a:endParaRPr lang="zh-CN" altLang="zh-CN" sz="1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18" name="矩形 17"/>
            <p:cNvSpPr/>
            <p:nvPr/>
          </p:nvSpPr>
          <p:spPr>
            <a:xfrm rot="21060000" flipH="1">
              <a:off x="8994" y="6634"/>
              <a:ext cx="119" cy="825"/>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grpSp>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2267" y="2501364"/>
            <a:ext cx="1294698" cy="2488026"/>
          </a:xfrm>
          <a:prstGeom prst="rect">
            <a:avLst/>
          </a:prstGeom>
        </p:spPr>
      </p:pic>
      <p:sp>
        <p:nvSpPr>
          <p:cNvPr id="42" name="文本框 29"/>
          <p:cNvSpPr txBox="1">
            <a:spLocks noChangeArrowheads="1"/>
          </p:cNvSpPr>
          <p:nvPr/>
        </p:nvSpPr>
        <p:spPr bwMode="auto">
          <a:xfrm>
            <a:off x="505522" y="449821"/>
            <a:ext cx="2118681"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smtClean="0"/>
              <a:t>建构主义的情境观</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16386" name="矩形 1"/>
          <p:cNvSpPr/>
          <p:nvPr/>
        </p:nvSpPr>
        <p:spPr>
          <a:xfrm>
            <a:off x="784225" y="898975"/>
            <a:ext cx="7368540" cy="2861310"/>
          </a:xfrm>
          <a:prstGeom prst="rect">
            <a:avLst/>
          </a:prstGeom>
          <a:noFill/>
          <a:ln w="9525">
            <a:noFill/>
          </a:ln>
        </p:spPr>
        <p:txBody>
          <a:bodyPr wrap="square">
            <a:spAutoFit/>
          </a:bodyPr>
          <a:lstStyle/>
          <a:p>
            <a:pPr>
              <a:lnSpc>
                <a:spcPct val="150000"/>
              </a:lnSpc>
            </a:pPr>
            <a:r>
              <a:rPr lang="zh-CN" altLang="en-US" sz="2400" b="1" dirty="0">
                <a:solidFill>
                  <a:schemeClr val="tx1"/>
                </a:solidFill>
                <a:latin typeface="Arial" panose="020B0604020202020204" pitchFamily="34" charset="0"/>
              </a:rPr>
              <a:t>      </a:t>
            </a:r>
            <a:r>
              <a:rPr lang="zh-CN" altLang="en-US" sz="2400" b="1" dirty="0">
                <a:solidFill>
                  <a:schemeClr val="tx1"/>
                </a:solidFill>
                <a:latin typeface="Arial" panose="020B0604020202020204" pitchFamily="34" charset="0"/>
                <a:sym typeface="+mn-ea"/>
              </a:rPr>
              <a:t>情境素材承载着核心知识，是实现关键能力测试的核心、关键的一环。而关键能力的考查要求学生面对</a:t>
            </a:r>
            <a:r>
              <a:rPr lang="zh-CN" altLang="en-US" sz="2400" b="1" dirty="0">
                <a:solidFill>
                  <a:srgbClr val="FF0000"/>
                </a:solidFill>
                <a:latin typeface="Arial" panose="020B0604020202020204" pitchFamily="34" charset="0"/>
                <a:sym typeface="+mn-ea"/>
              </a:rPr>
              <a:t>真实复杂的情境</a:t>
            </a:r>
            <a:r>
              <a:rPr lang="zh-CN" altLang="en-US" sz="2400" b="1" dirty="0">
                <a:solidFill>
                  <a:schemeClr val="tx1"/>
                </a:solidFill>
                <a:latin typeface="Arial" panose="020B0604020202020204" pitchFamily="34" charset="0"/>
                <a:sym typeface="+mn-ea"/>
              </a:rPr>
              <a:t>，</a:t>
            </a:r>
            <a:r>
              <a:rPr lang="zh-CN" altLang="en-US" sz="2400" b="1" dirty="0">
                <a:solidFill>
                  <a:srgbClr val="FF0000"/>
                </a:solidFill>
                <a:latin typeface="Arial" panose="020B0604020202020204" pitchFamily="34" charset="0"/>
                <a:sym typeface="+mn-ea"/>
              </a:rPr>
              <a:t>调用知识</a:t>
            </a:r>
            <a:r>
              <a:rPr lang="zh-CN" altLang="en-US" sz="2400" b="1" dirty="0">
                <a:solidFill>
                  <a:schemeClr val="tx1"/>
                </a:solidFill>
                <a:latin typeface="Arial" panose="020B0604020202020204" pitchFamily="34" charset="0"/>
                <a:sym typeface="+mn-ea"/>
              </a:rPr>
              <a:t>，</a:t>
            </a:r>
            <a:r>
              <a:rPr lang="zh-CN" altLang="en-US" sz="2400" b="1" dirty="0">
                <a:solidFill>
                  <a:srgbClr val="FF0000"/>
                </a:solidFill>
                <a:latin typeface="Arial" panose="020B0604020202020204" pitchFamily="34" charset="0"/>
                <a:sym typeface="+mn-ea"/>
              </a:rPr>
              <a:t>形成解决问题的一般思路</a:t>
            </a:r>
            <a:r>
              <a:rPr lang="zh-CN" altLang="en-US" sz="2400" b="1" dirty="0">
                <a:solidFill>
                  <a:schemeClr val="tx1"/>
                </a:solidFill>
                <a:latin typeface="Arial" panose="020B0604020202020204" pitchFamily="34" charset="0"/>
                <a:sym typeface="+mn-ea"/>
              </a:rPr>
              <a:t>，是</a:t>
            </a:r>
            <a:r>
              <a:rPr lang="zh-CN" altLang="en-US" sz="2400" b="1" dirty="0">
                <a:solidFill>
                  <a:srgbClr val="FF0000"/>
                </a:solidFill>
                <a:latin typeface="Arial" panose="020B0604020202020204" pitchFamily="34" charset="0"/>
                <a:sym typeface="+mn-ea"/>
              </a:rPr>
              <a:t>知识由结构化向功能化、素养化发展</a:t>
            </a:r>
            <a:r>
              <a:rPr lang="zh-CN" altLang="en-US" sz="2400" b="1" dirty="0">
                <a:solidFill>
                  <a:schemeClr val="tx1"/>
                </a:solidFill>
                <a:latin typeface="Arial" panose="020B0604020202020204" pitchFamily="34" charset="0"/>
                <a:sym typeface="+mn-ea"/>
              </a:rPr>
              <a:t>的必由路径。  </a:t>
            </a:r>
            <a:endParaRPr lang="zh-CN" altLang="en-US" sz="2400" b="1" dirty="0">
              <a:solidFill>
                <a:schemeClr val="tx1"/>
              </a:solidFill>
              <a:latin typeface="Arial" panose="020B0604020202020204" pitchFamily="34" charset="0"/>
              <a:sym typeface="+mn-ea"/>
            </a:endParaRPr>
          </a:p>
        </p:txBody>
      </p:sp>
      <p:sp>
        <p:nvSpPr>
          <p:cNvPr id="18435" name="矩形 2"/>
          <p:cNvSpPr/>
          <p:nvPr/>
        </p:nvSpPr>
        <p:spPr>
          <a:xfrm>
            <a:off x="511175" y="4120331"/>
            <a:ext cx="7667625" cy="306705"/>
          </a:xfrm>
          <a:prstGeom prst="rect">
            <a:avLst/>
          </a:prstGeom>
          <a:noFill/>
          <a:ln w="9525">
            <a:noFill/>
          </a:ln>
        </p:spPr>
        <p:txBody>
          <a:bodyPr>
            <a:spAutoFit/>
          </a:bodyPr>
          <a:lstStyle/>
          <a:p>
            <a:r>
              <a:rPr lang="zh-CN" altLang="en-US" b="1" dirty="0">
                <a:solidFill>
                  <a:schemeClr val="tx1"/>
                </a:solidFill>
                <a:latin typeface="Arial" panose="020B0604020202020204" pitchFamily="34" charset="0"/>
              </a:rPr>
              <a:t>江合珮</a:t>
            </a:r>
            <a:r>
              <a:rPr lang="en-US" altLang="zh-CN" b="1" dirty="0">
                <a:solidFill>
                  <a:schemeClr val="tx1"/>
                </a:solidFill>
                <a:latin typeface="Arial" panose="020B0604020202020204" pitchFamily="34" charset="0"/>
              </a:rPr>
              <a:t>.</a:t>
            </a:r>
            <a:r>
              <a:rPr lang="zh-CN" altLang="en-US" b="1" dirty="0">
                <a:solidFill>
                  <a:schemeClr val="tx1"/>
                </a:solidFill>
                <a:latin typeface="Arial" panose="020B0604020202020204" pitchFamily="34" charset="0"/>
              </a:rPr>
              <a:t>高中化学学科关键能力的测评与教学建议［</a:t>
            </a:r>
            <a:r>
              <a:rPr lang="en-US" altLang="zh-CN" b="1" dirty="0">
                <a:solidFill>
                  <a:schemeClr val="tx1"/>
                </a:solidFill>
                <a:latin typeface="Arial" panose="020B0604020202020204" pitchFamily="34" charset="0"/>
              </a:rPr>
              <a:t>J</a:t>
            </a:r>
            <a:r>
              <a:rPr lang="zh-CN" altLang="en-US" b="1" dirty="0">
                <a:solidFill>
                  <a:schemeClr val="tx1"/>
                </a:solidFill>
                <a:latin typeface="Arial" panose="020B0604020202020204" pitchFamily="34" charset="0"/>
              </a:rPr>
              <a:t>］</a:t>
            </a:r>
            <a:r>
              <a:rPr lang="en-US" altLang="zh-CN" b="1" dirty="0">
                <a:solidFill>
                  <a:schemeClr val="tx1"/>
                </a:solidFill>
                <a:latin typeface="Arial" panose="020B0604020202020204" pitchFamily="34" charset="0"/>
              </a:rPr>
              <a:t>.</a:t>
            </a:r>
            <a:r>
              <a:rPr lang="zh-CN" altLang="en-US" b="1" dirty="0">
                <a:solidFill>
                  <a:schemeClr val="tx1"/>
                </a:solidFill>
                <a:latin typeface="Arial" panose="020B0604020202020204" pitchFamily="34" charset="0"/>
              </a:rPr>
              <a:t>教育测量与评价，</a:t>
            </a:r>
            <a:r>
              <a:rPr lang="en-US" altLang="zh-CN" b="1" dirty="0">
                <a:solidFill>
                  <a:schemeClr val="tx1"/>
                </a:solidFill>
                <a:latin typeface="Arial" panose="020B0604020202020204" pitchFamily="34" charset="0"/>
              </a:rPr>
              <a:t>2019</a:t>
            </a:r>
            <a:r>
              <a:rPr lang="zh-CN" altLang="en-US" b="1" dirty="0">
                <a:solidFill>
                  <a:schemeClr val="tx1"/>
                </a:solidFill>
                <a:latin typeface="Arial" panose="020B0604020202020204" pitchFamily="34" charset="0"/>
              </a:rPr>
              <a:t>（</a:t>
            </a:r>
            <a:r>
              <a:rPr lang="en-US" altLang="zh-CN" b="1" dirty="0">
                <a:solidFill>
                  <a:schemeClr val="tx1"/>
                </a:solidFill>
                <a:latin typeface="Arial" panose="020B0604020202020204" pitchFamily="34" charset="0"/>
              </a:rPr>
              <a:t>6</a:t>
            </a:r>
            <a:r>
              <a:rPr lang="zh-CN" altLang="en-US" b="1" dirty="0">
                <a:solidFill>
                  <a:schemeClr val="tx1"/>
                </a:solidFill>
                <a:latin typeface="Arial" panose="020B0604020202020204" pitchFamily="34" charset="0"/>
              </a:rPr>
              <a:t>）：</a:t>
            </a:r>
            <a:r>
              <a:rPr lang="en-US" altLang="zh-CN" b="1" dirty="0">
                <a:solidFill>
                  <a:schemeClr val="tx1"/>
                </a:solidFill>
                <a:latin typeface="Arial" panose="020B0604020202020204" pitchFamily="34" charset="0"/>
              </a:rPr>
              <a:t>42-49</a:t>
            </a:r>
            <a:endParaRPr lang="en-US" altLang="zh-CN" b="1" dirty="0">
              <a:solidFill>
                <a:schemeClr val="tx1"/>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文本框 15"/>
          <p:cNvSpPr txBox="1"/>
          <p:nvPr/>
        </p:nvSpPr>
        <p:spPr>
          <a:xfrm>
            <a:off x="1348940" y="1096183"/>
            <a:ext cx="3629025" cy="2838450"/>
          </a:xfrm>
          <a:prstGeom prst="rect">
            <a:avLst/>
          </a:prstGeom>
          <a:noFill/>
        </p:spPr>
        <p:txBody>
          <a:bodyPr wrap="square" lIns="68580" tIns="34290" rIns="68580" bIns="34290" rtlCol="0">
            <a:spAutoFit/>
          </a:bodyPr>
          <a:lstStyle/>
          <a:p>
            <a:pPr lvl="0" defTabSz="342900">
              <a:lnSpc>
                <a:spcPct val="200000"/>
              </a:lnSpc>
              <a:defRPr/>
            </a:pPr>
            <a:r>
              <a:rPr lang="zh-CN" altLang="en-US" sz="1800" dirty="0" smtClean="0">
                <a:latin typeface="黑体" panose="02010609060101010101" charset="-122"/>
                <a:ea typeface="黑体" panose="02010609060101010101" charset="-122"/>
                <a:sym typeface="+mn-ea"/>
              </a:rPr>
              <a:t>   知识</a:t>
            </a:r>
            <a:r>
              <a:rPr lang="zh-CN" altLang="en-US" sz="1800" dirty="0">
                <a:latin typeface="黑体" panose="02010609060101010101" charset="-122"/>
                <a:ea typeface="黑体" panose="02010609060101010101" charset="-122"/>
                <a:sym typeface="+mn-ea"/>
              </a:rPr>
              <a:t>是人在情境中与各种要素不断互动建构的过程和结果。</a:t>
            </a:r>
            <a:endParaRPr lang="zh-CN" altLang="en-US" sz="1800" dirty="0">
              <a:latin typeface="黑体" panose="02010609060101010101" charset="-122"/>
              <a:ea typeface="黑体" panose="02010609060101010101" charset="-122"/>
              <a:sym typeface="+mn-ea"/>
            </a:endParaRPr>
          </a:p>
          <a:p>
            <a:pPr algn="l" defTabSz="342900">
              <a:lnSpc>
                <a:spcPct val="200000"/>
              </a:lnSpc>
              <a:defRPr/>
            </a:pPr>
            <a:r>
              <a:rPr lang="zh-CN" altLang="en-US" sz="1800" dirty="0" smtClean="0">
                <a:latin typeface="黑体" panose="02010609060101010101" charset="-122"/>
                <a:ea typeface="黑体" panose="02010609060101010101" charset="-122"/>
                <a:sym typeface="+mn-ea"/>
              </a:rPr>
              <a:t>   真实</a:t>
            </a:r>
            <a:r>
              <a:rPr lang="zh-CN" altLang="en-US" sz="1800" dirty="0">
                <a:latin typeface="黑体" panose="02010609060101010101" charset="-122"/>
                <a:ea typeface="黑体" panose="02010609060101010101" charset="-122"/>
                <a:sym typeface="+mn-ea"/>
              </a:rPr>
              <a:t>情境</a:t>
            </a:r>
            <a:r>
              <a:rPr lang="en-US" altLang="zh-CN" sz="1800" dirty="0">
                <a:latin typeface="黑体" panose="02010609060101010101" charset="-122"/>
                <a:ea typeface="黑体" panose="02010609060101010101" charset="-122"/>
                <a:sym typeface="+mn-ea"/>
              </a:rPr>
              <a:t>(</a:t>
            </a:r>
            <a:r>
              <a:rPr lang="zh-CN" altLang="en-US" sz="1800" dirty="0">
                <a:latin typeface="黑体" panose="02010609060101010101" charset="-122"/>
                <a:ea typeface="黑体" panose="02010609060101010101" charset="-122"/>
                <a:sym typeface="+mn-ea"/>
              </a:rPr>
              <a:t>复杂情境</a:t>
            </a:r>
            <a:r>
              <a:rPr lang="en-US" altLang="zh-CN" sz="1800" dirty="0">
                <a:latin typeface="黑体" panose="02010609060101010101" charset="-122"/>
                <a:ea typeface="黑体" panose="02010609060101010101" charset="-122"/>
                <a:sym typeface="+mn-ea"/>
              </a:rPr>
              <a:t>)</a:t>
            </a:r>
            <a:r>
              <a:rPr lang="zh-CN" altLang="en-US" sz="1800" dirty="0">
                <a:latin typeface="黑体" panose="02010609060101010101" charset="-122"/>
                <a:ea typeface="黑体" panose="02010609060101010101" charset="-122"/>
                <a:sym typeface="+mn-ea"/>
              </a:rPr>
              <a:t>，参与建构学习者的知识，是他们知识的信念之源、学习的信心和兴趣之源。</a:t>
            </a:r>
            <a:endParaRPr lang="zh-CN" altLang="en-US" sz="1800" spc="225" dirty="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p:cNvPicPr>
            <a:picLocks noChangeAspect="1"/>
          </p:cNvPicPr>
          <p:nvPr/>
        </p:nvPicPr>
        <p:blipFill>
          <a:blip r:embed="rId1"/>
          <a:stretch>
            <a:fillRect/>
          </a:stretch>
        </p:blipFill>
        <p:spPr>
          <a:xfrm>
            <a:off x="4856957" y="1204411"/>
            <a:ext cx="3648075" cy="2736056"/>
          </a:xfrm>
          <a:prstGeom prst="ellipse">
            <a:avLst/>
          </a:prstGeom>
          <a:effectLst>
            <a:softEdge rad="635000"/>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10" y="2790640"/>
            <a:ext cx="1042035" cy="200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16386" name="矩形 1"/>
          <p:cNvSpPr/>
          <p:nvPr/>
        </p:nvSpPr>
        <p:spPr>
          <a:xfrm>
            <a:off x="2160740" y="898975"/>
            <a:ext cx="5785346" cy="3415030"/>
          </a:xfrm>
          <a:prstGeom prst="rect">
            <a:avLst/>
          </a:prstGeom>
          <a:noFill/>
          <a:ln w="9525">
            <a:noFill/>
          </a:ln>
        </p:spPr>
        <p:txBody>
          <a:bodyPr wrap="square">
            <a:spAutoFit/>
          </a:bodyPr>
          <a:lstStyle/>
          <a:p>
            <a:pPr>
              <a:lnSpc>
                <a:spcPct val="150000"/>
              </a:lnSpc>
            </a:pPr>
            <a:r>
              <a:rPr lang="zh-CN" altLang="en-US" sz="2400" b="1" dirty="0">
                <a:solidFill>
                  <a:schemeClr val="tx1"/>
                </a:solidFill>
                <a:latin typeface="Arial" panose="020B0604020202020204" pitchFamily="34" charset="0"/>
              </a:rPr>
              <a:t>      </a:t>
            </a:r>
            <a:r>
              <a:rPr lang="zh-CN" altLang="en-US" sz="2400" b="1" dirty="0">
                <a:solidFill>
                  <a:schemeClr val="tx1"/>
                </a:solidFill>
                <a:latin typeface="Arial" panose="020B0604020202020204" pitchFamily="34" charset="0"/>
                <a:sym typeface="+mn-ea"/>
              </a:rPr>
              <a:t>初中化学课程标准（</a:t>
            </a:r>
            <a:r>
              <a:rPr lang="en-US" altLang="zh-CN" sz="2400" b="1" dirty="0">
                <a:solidFill>
                  <a:schemeClr val="tx1"/>
                </a:solidFill>
                <a:latin typeface="Arial" panose="020B0604020202020204" pitchFamily="34" charset="0"/>
                <a:sym typeface="+mn-ea"/>
              </a:rPr>
              <a:t>2011</a:t>
            </a:r>
            <a:r>
              <a:rPr lang="zh-CN" altLang="en-US" sz="2400" b="1" dirty="0">
                <a:solidFill>
                  <a:schemeClr val="tx1"/>
                </a:solidFill>
                <a:latin typeface="Arial" panose="020B0604020202020204" pitchFamily="34" charset="0"/>
                <a:sym typeface="+mn-ea"/>
              </a:rPr>
              <a:t>版）</a:t>
            </a:r>
            <a:r>
              <a:rPr lang="zh-CN" altLang="en-US" sz="2400" b="1" dirty="0" smtClean="0">
                <a:solidFill>
                  <a:schemeClr val="tx1"/>
                </a:solidFill>
                <a:latin typeface="Arial" panose="020B0604020202020204" pitchFamily="34" charset="0"/>
                <a:sym typeface="+mn-ea"/>
              </a:rPr>
              <a:t>中明确</a:t>
            </a:r>
            <a:r>
              <a:rPr lang="zh-CN" altLang="en-US" sz="2400" b="1" dirty="0">
                <a:solidFill>
                  <a:schemeClr val="tx1"/>
                </a:solidFill>
                <a:latin typeface="Arial" panose="020B0604020202020204" pitchFamily="34" charset="0"/>
                <a:sym typeface="+mn-ea"/>
              </a:rPr>
              <a:t>指出： 注意从学生已有的经验出发，让他们</a:t>
            </a:r>
            <a:r>
              <a:rPr lang="zh-CN" altLang="en-US" sz="2400" b="1" dirty="0">
                <a:solidFill>
                  <a:srgbClr val="FF0000"/>
                </a:solidFill>
                <a:latin typeface="Arial" panose="020B0604020202020204" pitchFamily="34" charset="0"/>
                <a:sym typeface="+mn-ea"/>
              </a:rPr>
              <a:t>在熟悉的生活情景和社会实践</a:t>
            </a:r>
            <a:r>
              <a:rPr lang="zh-CN" altLang="en-US" sz="2400" b="1" dirty="0">
                <a:solidFill>
                  <a:schemeClr val="tx1"/>
                </a:solidFill>
                <a:latin typeface="Arial" panose="020B0604020202020204" pitchFamily="34" charset="0"/>
                <a:sym typeface="+mn-ea"/>
              </a:rPr>
              <a:t>中感受化学的重要性，了解化学与日常生活的密切关系，逐步</a:t>
            </a:r>
            <a:r>
              <a:rPr lang="zh-CN" altLang="en-US" sz="2400" b="1" dirty="0">
                <a:solidFill>
                  <a:srgbClr val="FF0000"/>
                </a:solidFill>
                <a:latin typeface="Arial" panose="020B0604020202020204" pitchFamily="34" charset="0"/>
                <a:sym typeface="+mn-ea"/>
              </a:rPr>
              <a:t>学会分析和解决与化学有关的一些简单的实际问题</a:t>
            </a:r>
            <a:r>
              <a:rPr lang="zh-CN" altLang="en-US" sz="2400" b="1" dirty="0">
                <a:solidFill>
                  <a:schemeClr val="tx1"/>
                </a:solidFill>
                <a:latin typeface="Arial" panose="020B0604020202020204" pitchFamily="34" charset="0"/>
                <a:sym typeface="+mn-ea"/>
              </a:rPr>
              <a:t>。</a:t>
            </a:r>
            <a:endParaRPr lang="zh-CN" altLang="en-US" sz="2400" b="1" dirty="0">
              <a:solidFill>
                <a:schemeClr val="tx1"/>
              </a:solidFill>
              <a:latin typeface="Arial" panose="020B0604020202020204" pitchFamily="34" charset="0"/>
              <a:sym typeface="+mn-ea"/>
            </a:endParaRPr>
          </a:p>
        </p:txBody>
      </p:sp>
      <p:sp>
        <p:nvSpPr>
          <p:cNvPr id="6" name="文本框 20"/>
          <p:cNvSpPr txBox="1"/>
          <p:nvPr/>
        </p:nvSpPr>
        <p:spPr>
          <a:xfrm>
            <a:off x="994410" y="1012160"/>
            <a:ext cx="598805" cy="2792730"/>
          </a:xfrm>
          <a:prstGeom prst="rect">
            <a:avLst/>
          </a:prstGeom>
          <a:noFill/>
        </p:spPr>
        <p:txBody>
          <a:bodyPr vert="eaVert" wrap="square" lIns="68580" tIns="34290" rIns="68580" bIns="34290" rtlCol="0">
            <a:spAutoFit/>
          </a:bodyPr>
          <a:lstStyle/>
          <a:p>
            <a:pPr>
              <a:defRPr/>
            </a:pPr>
            <a:r>
              <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化学课程标准</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872969" y="821822"/>
            <a:ext cx="598805" cy="2792730"/>
          </a:xfrm>
          <a:prstGeom prst="rect">
            <a:avLst/>
          </a:prstGeom>
          <a:noFill/>
        </p:spPr>
        <p:txBody>
          <a:bodyPr vert="eaVert" wrap="square" lIns="68580" tIns="34290" rIns="68580" bIns="34290" rtlCol="0">
            <a:spAutoFit/>
          </a:bodyPr>
          <a:lstStyle/>
          <a:p>
            <a:pPr>
              <a:defRPr/>
            </a:pPr>
            <a:r>
              <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化学课程标准</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
        <p:nvSpPr>
          <p:cNvPr id="11268" name="矩形 4"/>
          <p:cNvSpPr/>
          <p:nvPr/>
        </p:nvSpPr>
        <p:spPr>
          <a:xfrm>
            <a:off x="1871110" y="884020"/>
            <a:ext cx="5716905" cy="2953385"/>
          </a:xfrm>
          <a:prstGeom prst="rect">
            <a:avLst/>
          </a:prstGeom>
          <a:noFill/>
          <a:ln w="9525">
            <a:noFill/>
          </a:ln>
        </p:spPr>
        <p:txBody>
          <a:bodyPr wrap="square">
            <a:spAutoFit/>
          </a:bodyPr>
          <a:lstStyle/>
          <a:p>
            <a:pPr>
              <a:lnSpc>
                <a:spcPct val="150000"/>
              </a:lnSpc>
            </a:pPr>
            <a:r>
              <a:rPr lang="zh-CN" altLang="en-US" sz="2400" b="1" dirty="0">
                <a:solidFill>
                  <a:schemeClr val="bg1"/>
                </a:solidFill>
                <a:latin typeface="Arial" panose="020B0604020202020204" pitchFamily="34" charset="0"/>
              </a:rPr>
              <a:t>  </a:t>
            </a:r>
            <a:r>
              <a:rPr lang="zh-CN" altLang="en-US" sz="2400" b="1" dirty="0">
                <a:solidFill>
                  <a:schemeClr val="tx1"/>
                </a:solidFill>
                <a:latin typeface="Arial" panose="020B0604020202020204" pitchFamily="34" charset="0"/>
              </a:rPr>
              <a:t>   </a:t>
            </a:r>
            <a:r>
              <a:rPr lang="zh-CN" altLang="en-US" sz="2000" b="1" dirty="0">
                <a:solidFill>
                  <a:schemeClr val="tx1"/>
                </a:solidFill>
                <a:latin typeface="Arial" panose="020B0604020202020204" pitchFamily="34" charset="0"/>
              </a:rPr>
              <a:t>高中化学课程标准（</a:t>
            </a:r>
            <a:r>
              <a:rPr lang="en-US" altLang="zh-CN" sz="2000" b="1" dirty="0">
                <a:solidFill>
                  <a:schemeClr val="tx1"/>
                </a:solidFill>
                <a:latin typeface="Arial" panose="020B0604020202020204" pitchFamily="34" charset="0"/>
              </a:rPr>
              <a:t>2017</a:t>
            </a:r>
            <a:r>
              <a:rPr lang="zh-CN" altLang="en-US" sz="2000" b="1" dirty="0">
                <a:solidFill>
                  <a:schemeClr val="tx1"/>
                </a:solidFill>
                <a:latin typeface="Arial" panose="020B0604020202020204" pitchFamily="34" charset="0"/>
              </a:rPr>
              <a:t>版）明确指出：学科素养是指经过高中阶段学习后，学生面对</a:t>
            </a:r>
            <a:r>
              <a:rPr lang="zh-CN" altLang="en-US" sz="2000" b="1" dirty="0">
                <a:solidFill>
                  <a:srgbClr val="FF0000"/>
                </a:solidFill>
                <a:latin typeface="Arial" panose="020B0604020202020204" pitchFamily="34" charset="0"/>
              </a:rPr>
              <a:t>复杂现实问题情境或复杂学术情境问题</a:t>
            </a:r>
            <a:r>
              <a:rPr lang="zh-CN" altLang="en-US" sz="2000" b="1" dirty="0">
                <a:solidFill>
                  <a:schemeClr val="tx1"/>
                </a:solidFill>
                <a:latin typeface="Arial" panose="020B0604020202020204" pitchFamily="34" charset="0"/>
              </a:rPr>
              <a:t>时，能够在正确思想观念指导下，运用</a:t>
            </a:r>
            <a:r>
              <a:rPr lang="zh-CN" altLang="en-US" sz="2000" b="1" dirty="0">
                <a:solidFill>
                  <a:srgbClr val="FF0000"/>
                </a:solidFill>
                <a:latin typeface="Arial" panose="020B0604020202020204" pitchFamily="34" charset="0"/>
              </a:rPr>
              <a:t>学科的知识与技能</a:t>
            </a:r>
            <a:r>
              <a:rPr lang="zh-CN" altLang="en-US" sz="2000" b="1" dirty="0">
                <a:solidFill>
                  <a:schemeClr val="tx1"/>
                </a:solidFill>
                <a:latin typeface="Arial" panose="020B0604020202020204" pitchFamily="34" charset="0"/>
              </a:rPr>
              <a:t>、</a:t>
            </a:r>
            <a:r>
              <a:rPr lang="zh-CN" altLang="en-US" sz="2000" b="1" dirty="0">
                <a:solidFill>
                  <a:srgbClr val="FF0000"/>
                </a:solidFill>
                <a:latin typeface="Arial" panose="020B0604020202020204" pitchFamily="34" charset="0"/>
              </a:rPr>
              <a:t>思维方式方法</a:t>
            </a:r>
            <a:r>
              <a:rPr lang="zh-CN" altLang="en-US" sz="2000" b="1" dirty="0">
                <a:gradFill>
                  <a:gsLst>
                    <a:gs pos="0">
                      <a:srgbClr val="007BD3"/>
                    </a:gs>
                    <a:gs pos="100000">
                      <a:srgbClr val="034373"/>
                    </a:gs>
                  </a:gsLst>
                  <a:lin scaled="0"/>
                </a:gradFill>
                <a:latin typeface="Arial" panose="020B0604020202020204" pitchFamily="34" charset="0"/>
              </a:rPr>
              <a:t>高质量地认识问题、分析问题、解决问题的综合品质</a:t>
            </a:r>
            <a:r>
              <a:rPr lang="zh-CN" altLang="en-US" sz="2000" b="1" dirty="0">
                <a:solidFill>
                  <a:schemeClr val="tx1"/>
                </a:solidFill>
                <a:latin typeface="Arial" panose="020B0604020202020204" pitchFamily="34" charset="0"/>
              </a:rPr>
              <a:t>。</a:t>
            </a:r>
            <a:endParaRPr lang="zh-CN" altLang="en-US" sz="2000" b="1" dirty="0">
              <a:solidFill>
                <a:schemeClr val="tx1"/>
              </a:solidFill>
              <a:latin typeface="Arial" panose="020B0604020202020204" pitchFamily="34" charset="0"/>
            </a:endParaRPr>
          </a:p>
        </p:txBody>
      </p:sp>
      <p:sp>
        <p:nvSpPr>
          <p:cNvPr id="11267" name="矩形 3"/>
          <p:cNvSpPr/>
          <p:nvPr/>
        </p:nvSpPr>
        <p:spPr>
          <a:xfrm>
            <a:off x="2018747" y="4149355"/>
            <a:ext cx="5421630" cy="275590"/>
          </a:xfrm>
          <a:prstGeom prst="rect">
            <a:avLst/>
          </a:prstGeom>
          <a:noFill/>
          <a:ln w="9525">
            <a:noFill/>
          </a:ln>
        </p:spPr>
        <p:txBody>
          <a:bodyPr wrap="square">
            <a:spAutoFit/>
          </a:bodyPr>
          <a:lstStyle/>
          <a:p>
            <a:r>
              <a:rPr lang="zh-CN" altLang="en-US" sz="1200" b="1" dirty="0">
                <a:solidFill>
                  <a:schemeClr val="tx1"/>
                </a:solidFill>
                <a:latin typeface="Arial" panose="020B0604020202020204" pitchFamily="34" charset="0"/>
              </a:rPr>
              <a:t>于涵．新时代高考定位与内容改革实施路径［</a:t>
            </a:r>
            <a:r>
              <a:rPr lang="en-US" altLang="zh-CN" sz="1200" b="1" dirty="0">
                <a:solidFill>
                  <a:schemeClr val="tx1"/>
                </a:solidFill>
                <a:latin typeface="Arial" panose="020B0604020202020204" pitchFamily="34" charset="0"/>
              </a:rPr>
              <a:t>J</a:t>
            </a:r>
            <a:r>
              <a:rPr lang="zh-CN" altLang="en-US" sz="1200" b="1" dirty="0">
                <a:solidFill>
                  <a:schemeClr val="tx1"/>
                </a:solidFill>
                <a:latin typeface="Arial" panose="020B0604020202020204" pitchFamily="34" charset="0"/>
              </a:rPr>
              <a:t>］</a:t>
            </a:r>
            <a:r>
              <a:rPr lang="en-US" altLang="zh-CN" sz="1200" b="1" dirty="0">
                <a:solidFill>
                  <a:schemeClr val="tx1"/>
                </a:solidFill>
                <a:latin typeface="Arial" panose="020B0604020202020204" pitchFamily="34" charset="0"/>
              </a:rPr>
              <a:t>.</a:t>
            </a:r>
            <a:r>
              <a:rPr lang="zh-CN" altLang="en-US" sz="1200" b="1" dirty="0">
                <a:solidFill>
                  <a:schemeClr val="tx1"/>
                </a:solidFill>
                <a:latin typeface="Arial" panose="020B0604020202020204" pitchFamily="34" charset="0"/>
              </a:rPr>
              <a:t>中国考试，</a:t>
            </a:r>
            <a:r>
              <a:rPr lang="en-US" altLang="zh-CN" sz="1200" b="1" dirty="0">
                <a:solidFill>
                  <a:schemeClr val="tx1"/>
                </a:solidFill>
                <a:latin typeface="Arial" panose="020B0604020202020204" pitchFamily="34" charset="0"/>
              </a:rPr>
              <a:t>2019</a:t>
            </a:r>
            <a:r>
              <a:rPr lang="zh-CN" altLang="en-US" sz="1200" b="1" dirty="0">
                <a:solidFill>
                  <a:schemeClr val="tx1"/>
                </a:solidFill>
                <a:latin typeface="Arial" panose="020B0604020202020204" pitchFamily="34" charset="0"/>
              </a:rPr>
              <a:t>（</a:t>
            </a:r>
            <a:r>
              <a:rPr lang="en-US" altLang="zh-CN" sz="1200" b="1" dirty="0">
                <a:solidFill>
                  <a:schemeClr val="tx1"/>
                </a:solidFill>
                <a:latin typeface="Arial" panose="020B0604020202020204" pitchFamily="34" charset="0"/>
              </a:rPr>
              <a:t>1</a:t>
            </a:r>
            <a:r>
              <a:rPr lang="zh-CN" altLang="en-US" sz="1200" b="1" dirty="0">
                <a:solidFill>
                  <a:schemeClr val="tx1"/>
                </a:solidFill>
                <a:latin typeface="Arial" panose="020B0604020202020204" pitchFamily="34" charset="0"/>
              </a:rPr>
              <a:t>）：</a:t>
            </a:r>
            <a:r>
              <a:rPr lang="en-US" altLang="zh-CN" sz="1200" b="1" dirty="0">
                <a:solidFill>
                  <a:schemeClr val="tx1"/>
                </a:solidFill>
                <a:latin typeface="Arial" panose="020B0604020202020204" pitchFamily="34" charset="0"/>
              </a:rPr>
              <a:t>1-9</a:t>
            </a:r>
            <a:endParaRPr lang="en-US" altLang="zh-CN" sz="1200" b="1" dirty="0">
              <a:solidFill>
                <a:schemeClr val="tx1"/>
              </a:solidFill>
              <a:latin typeface="Arial" panose="020B0604020202020204" pitchFamily="34" charset="0"/>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447084" y="821821"/>
            <a:ext cx="598805" cy="3274640"/>
          </a:xfrm>
          <a:prstGeom prst="rect">
            <a:avLst/>
          </a:prstGeom>
          <a:noFill/>
        </p:spPr>
        <p:txBody>
          <a:bodyPr vert="eaVert" wrap="square" lIns="68580" tIns="34290" rIns="68580" bIns="34290" rtlCol="0">
            <a:spAutoFit/>
          </a:bodyPr>
          <a:lstStyle/>
          <a:p>
            <a:pPr>
              <a:defRPr/>
            </a:pPr>
            <a:r>
              <a:rPr lang="zh-CN" altLang="en-US" sz="3000" spc="450" dirty="0" smtClean="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情境教学发展史</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3" name="矩形 2"/>
          <p:cNvSpPr/>
          <p:nvPr/>
        </p:nvSpPr>
        <p:spPr>
          <a:xfrm>
            <a:off x="1409178" y="509364"/>
            <a:ext cx="7107759" cy="3784600"/>
          </a:xfrm>
          <a:prstGeom prst="rect">
            <a:avLst/>
          </a:prstGeom>
          <a:noFill/>
          <a:ln w="9525">
            <a:noFill/>
          </a:ln>
        </p:spPr>
        <p:txBody>
          <a:bodyPr wrap="square">
            <a:spAutoFit/>
          </a:bodyPr>
          <a:lstStyle/>
          <a:p>
            <a:pPr>
              <a:lnSpc>
                <a:spcPct val="150000"/>
              </a:lnSpc>
            </a:pPr>
            <a:r>
              <a:rPr lang="zh-CN" altLang="en-US" sz="2000" b="1" dirty="0">
                <a:latin typeface="Arial" panose="020B0604020202020204" pitchFamily="34" charset="0"/>
              </a:rPr>
              <a:t>一、“为情而境”的教学</a:t>
            </a:r>
            <a:endParaRPr lang="en-US" altLang="zh-CN" sz="2000" b="1" dirty="0">
              <a:latin typeface="Arial" panose="020B0604020202020204" pitchFamily="34" charset="0"/>
            </a:endParaRPr>
          </a:p>
          <a:p>
            <a:pPr>
              <a:lnSpc>
                <a:spcPct val="150000"/>
              </a:lnSpc>
            </a:pPr>
            <a:r>
              <a:rPr lang="zh-CN" altLang="en-US" sz="2000" b="1" dirty="0">
                <a:latin typeface="Arial" panose="020B0604020202020204" pitchFamily="34" charset="0"/>
              </a:rPr>
              <a:t>  （</a:t>
            </a:r>
            <a:r>
              <a:rPr lang="en-US" altLang="zh-CN" sz="2000" b="1" dirty="0">
                <a:latin typeface="Arial" panose="020B0604020202020204" pitchFamily="34" charset="0"/>
              </a:rPr>
              <a:t>1</a:t>
            </a:r>
            <a:r>
              <a:rPr lang="zh-CN" altLang="en-US" sz="2000" b="1" dirty="0">
                <a:latin typeface="Arial" panose="020B0604020202020204" pitchFamily="34" charset="0"/>
              </a:rPr>
              <a:t>）情境类别主要是课堂演示实验、化学史料及课堂语言的运用，而少与生活、科技、环境等相关的真实情境</a:t>
            </a:r>
            <a:r>
              <a:rPr lang="en-US" altLang="zh-CN" sz="2000" b="1" dirty="0">
                <a:latin typeface="Arial" panose="020B0604020202020204" pitchFamily="34" charset="0"/>
              </a:rPr>
              <a:t>;</a:t>
            </a:r>
            <a:endParaRPr lang="en-US" altLang="zh-CN" sz="2000" b="1" dirty="0">
              <a:latin typeface="Arial" panose="020B0604020202020204" pitchFamily="34" charset="0"/>
            </a:endParaRPr>
          </a:p>
          <a:p>
            <a:pPr>
              <a:lnSpc>
                <a:spcPct val="150000"/>
              </a:lnSpc>
            </a:pPr>
            <a:r>
              <a:rPr lang="zh-CN" altLang="en-US" sz="2000" b="1" dirty="0">
                <a:latin typeface="Arial" panose="020B0604020202020204" pitchFamily="34" charset="0"/>
              </a:rPr>
              <a:t> （</a:t>
            </a:r>
            <a:r>
              <a:rPr lang="en-US" altLang="zh-CN" sz="2000" b="1" dirty="0" smtClean="0">
                <a:latin typeface="Arial" panose="020B0604020202020204" pitchFamily="34" charset="0"/>
              </a:rPr>
              <a:t>2</a:t>
            </a:r>
            <a:r>
              <a:rPr lang="zh-CN" altLang="en-US" sz="2000" b="1" dirty="0" smtClean="0">
                <a:latin typeface="Arial" panose="020B0604020202020204" pitchFamily="34" charset="0"/>
              </a:rPr>
              <a:t>）情境</a:t>
            </a:r>
            <a:r>
              <a:rPr lang="zh-CN" altLang="en-US" sz="2000" b="1" dirty="0">
                <a:latin typeface="Arial" panose="020B0604020202020204" pitchFamily="34" charset="0"/>
              </a:rPr>
              <a:t>在课堂中的应用主要是为了教学的引入，然后据此提出即将所学的知识内容，展开教学过程</a:t>
            </a:r>
            <a:r>
              <a:rPr lang="en-US" altLang="zh-CN" sz="2000" b="1" dirty="0">
                <a:latin typeface="Arial" panose="020B0604020202020204" pitchFamily="34" charset="0"/>
              </a:rPr>
              <a:t>; </a:t>
            </a:r>
            <a:endParaRPr lang="en-US" altLang="zh-CN" sz="2000" b="1" dirty="0">
              <a:latin typeface="Arial" panose="020B0604020202020204" pitchFamily="34" charset="0"/>
            </a:endParaRPr>
          </a:p>
          <a:p>
            <a:pPr>
              <a:lnSpc>
                <a:spcPct val="150000"/>
              </a:lnSpc>
            </a:pPr>
            <a:r>
              <a:rPr lang="zh-CN" altLang="en-US" sz="2000" b="1" dirty="0">
                <a:latin typeface="Arial" panose="020B0604020202020204" pitchFamily="34" charset="0"/>
              </a:rPr>
              <a:t>  （</a:t>
            </a:r>
            <a:r>
              <a:rPr lang="en-US" altLang="zh-CN" sz="2000" b="1" dirty="0">
                <a:latin typeface="Arial" panose="020B0604020202020204" pitchFamily="34" charset="0"/>
              </a:rPr>
              <a:t>3</a:t>
            </a:r>
            <a:r>
              <a:rPr lang="zh-CN" altLang="en-US" sz="2000" b="1" dirty="0" smtClean="0">
                <a:latin typeface="Arial" panose="020B0604020202020204" pitchFamily="34" charset="0"/>
              </a:rPr>
              <a:t>）情境</a:t>
            </a:r>
            <a:r>
              <a:rPr lang="zh-CN" altLang="en-US" sz="2000" b="1" dirty="0">
                <a:latin typeface="Arial" panose="020B0604020202020204" pitchFamily="34" charset="0"/>
              </a:rPr>
              <a:t>创设的意图主要是利用“现象”或“故事”的刺激，以集中学生的注意力，激发学生的学习兴趣，产生认知冲突，激活学生的思维活动，促进学生学习能力的形成和发展。</a:t>
            </a:r>
            <a:endParaRPr lang="zh-CN" altLang="en-US" sz="2000" b="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447084" y="821821"/>
            <a:ext cx="598805" cy="3274640"/>
          </a:xfrm>
          <a:prstGeom prst="rect">
            <a:avLst/>
          </a:prstGeom>
          <a:noFill/>
        </p:spPr>
        <p:txBody>
          <a:bodyPr vert="eaVert" wrap="square" lIns="68580" tIns="34290" rIns="68580" bIns="34290" rtlCol="0">
            <a:spAutoFit/>
          </a:bodyPr>
          <a:lstStyle/>
          <a:p>
            <a:pPr>
              <a:defRPr/>
            </a:pPr>
            <a:r>
              <a:rPr lang="zh-CN" altLang="en-US" sz="3000" spc="450" dirty="0" smtClean="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情境教学发展史</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6" name="内容占位符 2"/>
          <p:cNvSpPr txBox="1"/>
          <p:nvPr/>
        </p:nvSpPr>
        <p:spPr>
          <a:xfrm>
            <a:off x="1272589" y="750981"/>
            <a:ext cx="6939179" cy="3643338"/>
          </a:xfr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1200"/>
              </a:spcAft>
              <a:buFont typeface="Arial" panose="020B0604020202020204" pitchFamily="34" charset="0"/>
              <a:buNone/>
            </a:pPr>
            <a:r>
              <a:rPr lang="zh-CN" altLang="en-US" sz="2000" b="1" dirty="0" smtClean="0">
                <a:latin typeface="+mn-ea"/>
              </a:rPr>
              <a:t>二、“由境生情，人在境外”</a:t>
            </a:r>
            <a:endParaRPr lang="en-US" altLang="zh-CN" sz="2000" b="1" dirty="0" smtClean="0">
              <a:latin typeface="+mn-ea"/>
            </a:endParaRPr>
          </a:p>
          <a:p>
            <a:pPr>
              <a:spcAft>
                <a:spcPts val="1200"/>
              </a:spcAft>
              <a:buFont typeface="Arial" panose="020B0604020202020204" pitchFamily="34" charset="0"/>
              <a:buNone/>
            </a:pPr>
            <a:r>
              <a:rPr lang="zh-CN" altLang="en-US" sz="2000" b="1" dirty="0" smtClean="0">
                <a:latin typeface="+mn-ea"/>
              </a:rPr>
              <a:t>      （</a:t>
            </a:r>
            <a:r>
              <a:rPr lang="en-US" altLang="zh-CN" sz="2000" b="1" dirty="0" smtClean="0">
                <a:latin typeface="+mn-ea"/>
              </a:rPr>
              <a:t>1</a:t>
            </a:r>
            <a:r>
              <a:rPr lang="zh-CN" altLang="en-US" sz="2000" b="1" dirty="0" smtClean="0">
                <a:latin typeface="+mn-ea"/>
              </a:rPr>
              <a:t>）情境类别主要集中在生活经验、社会环境、化学史料、科技和社会应用等，“</a:t>
            </a:r>
            <a:r>
              <a:rPr lang="en-US" altLang="zh-CN" sz="2000" b="1" dirty="0" smtClean="0">
                <a:latin typeface="+mn-ea"/>
              </a:rPr>
              <a:t>STSE”</a:t>
            </a:r>
            <a:r>
              <a:rPr lang="zh-CN" altLang="en-US" sz="2000" b="1" dirty="0" smtClean="0">
                <a:latin typeface="+mn-ea"/>
              </a:rPr>
              <a:t>类素材已然覆盖</a:t>
            </a:r>
            <a:r>
              <a:rPr lang="en-US" altLang="zh-CN" sz="2000" b="1" dirty="0" smtClean="0">
                <a:latin typeface="+mn-ea"/>
              </a:rPr>
              <a:t>;</a:t>
            </a:r>
            <a:endParaRPr lang="en-US" altLang="zh-CN" sz="2000" b="1" dirty="0" smtClean="0">
              <a:latin typeface="+mn-ea"/>
            </a:endParaRPr>
          </a:p>
          <a:p>
            <a:pPr>
              <a:spcAft>
                <a:spcPts val="1200"/>
              </a:spcAft>
              <a:buFont typeface="Arial" panose="020B0604020202020204" pitchFamily="34" charset="0"/>
              <a:buNone/>
            </a:pPr>
            <a:r>
              <a:rPr lang="zh-CN" altLang="en-US" sz="2000" b="1" dirty="0" smtClean="0">
                <a:latin typeface="+mn-ea"/>
              </a:rPr>
              <a:t>      （</a:t>
            </a:r>
            <a:r>
              <a:rPr lang="en-US" altLang="zh-CN" sz="2000" b="1" dirty="0" smtClean="0">
                <a:latin typeface="+mn-ea"/>
              </a:rPr>
              <a:t>2</a:t>
            </a:r>
            <a:r>
              <a:rPr lang="zh-CN" altLang="en-US" sz="2000" b="1" dirty="0" smtClean="0">
                <a:latin typeface="+mn-ea"/>
              </a:rPr>
              <a:t>）情境在课堂中的应用主要是依据情境提出问题、联系知识，进行讲解、展开自主学习、小组讨论、实验探究，得出结论，呈现知识</a:t>
            </a:r>
            <a:r>
              <a:rPr lang="en-US" altLang="zh-CN" sz="2000" b="1" dirty="0" smtClean="0">
                <a:latin typeface="+mn-ea"/>
              </a:rPr>
              <a:t>;</a:t>
            </a:r>
            <a:endParaRPr lang="en-US" altLang="zh-CN" sz="2000" b="1" dirty="0" smtClean="0">
              <a:latin typeface="+mn-ea"/>
            </a:endParaRPr>
          </a:p>
          <a:p>
            <a:pPr>
              <a:buFont typeface="Arial" panose="020B0604020202020204" pitchFamily="34" charset="0"/>
              <a:buNone/>
            </a:pPr>
            <a:r>
              <a:rPr lang="zh-CN" altLang="en-US" sz="2000" b="1" dirty="0" smtClean="0">
                <a:latin typeface="+mn-ea"/>
              </a:rPr>
              <a:t>      （</a:t>
            </a:r>
            <a:r>
              <a:rPr lang="en-US" altLang="zh-CN" sz="2000" b="1" dirty="0" smtClean="0">
                <a:latin typeface="+mn-ea"/>
              </a:rPr>
              <a:t>3</a:t>
            </a:r>
            <a:r>
              <a:rPr lang="zh-CN" altLang="en-US" sz="2000" b="1" dirty="0" smtClean="0">
                <a:latin typeface="+mn-ea"/>
              </a:rPr>
              <a:t>）情境创设的意图主要是让学生认识化学与社会、生活的密切关系，了解情境素材中的化学问题，运用自主、合作、探究的学习方式去获取知识、解决问题，从中感悟化学的现实应用，培养学生正确的化学价值观与社会责任感。</a:t>
            </a:r>
            <a:endParaRPr lang="zh-CN" altLang="en-US" sz="2000" b="1" dirty="0">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447084" y="821821"/>
            <a:ext cx="598805" cy="3274640"/>
          </a:xfrm>
          <a:prstGeom prst="rect">
            <a:avLst/>
          </a:prstGeom>
          <a:noFill/>
        </p:spPr>
        <p:txBody>
          <a:bodyPr vert="eaVert" wrap="square" lIns="68580" tIns="34290" rIns="68580" bIns="34290" rtlCol="0">
            <a:spAutoFit/>
          </a:bodyPr>
          <a:lstStyle/>
          <a:p>
            <a:pPr>
              <a:defRPr/>
            </a:pPr>
            <a:r>
              <a:rPr lang="zh-CN" altLang="en-US" sz="3000" spc="450" dirty="0" smtClean="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情境教学发展史</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3" name="矩形 2"/>
          <p:cNvSpPr/>
          <p:nvPr/>
        </p:nvSpPr>
        <p:spPr>
          <a:xfrm>
            <a:off x="1384125" y="880449"/>
            <a:ext cx="6488483" cy="3150249"/>
          </a:xfrm>
          <a:prstGeom prst="rect">
            <a:avLst/>
          </a:prstGeom>
        </p:spPr>
        <p:txBody>
          <a:bodyPr>
            <a:normAutofit/>
          </a:bodyPr>
          <a:lstStyle/>
          <a:p>
            <a:pPr marL="171450" indent="-171450">
              <a:lnSpc>
                <a:spcPct val="90000"/>
              </a:lnSpc>
              <a:spcBef>
                <a:spcPts val="750"/>
              </a:spcBef>
              <a:spcAft>
                <a:spcPts val="1200"/>
              </a:spcAft>
              <a:buFont typeface="Arial" panose="020B0604020202020204" pitchFamily="34" charset="0"/>
              <a:buNone/>
            </a:pPr>
            <a:r>
              <a:rPr lang="zh-CN" altLang="en-US" sz="2000" b="1" dirty="0">
                <a:latin typeface="+mn-ea"/>
              </a:rPr>
              <a:t>三、“由境生情，人在境内”</a:t>
            </a:r>
            <a:endParaRPr lang="en-US" altLang="zh-CN" sz="2000" b="1" dirty="0">
              <a:latin typeface="+mn-ea"/>
            </a:endParaRPr>
          </a:p>
          <a:p>
            <a:pPr marL="171450" indent="-171450">
              <a:lnSpc>
                <a:spcPct val="90000"/>
              </a:lnSpc>
              <a:spcBef>
                <a:spcPts val="750"/>
              </a:spcBef>
              <a:spcAft>
                <a:spcPts val="1200"/>
              </a:spcAft>
              <a:buFont typeface="Arial" panose="020B0604020202020204" pitchFamily="34" charset="0"/>
              <a:buNone/>
            </a:pPr>
            <a:r>
              <a:rPr lang="zh-CN" altLang="en-US" sz="2000" b="1" dirty="0">
                <a:latin typeface="+mn-ea"/>
              </a:rPr>
              <a:t>      （</a:t>
            </a:r>
            <a:r>
              <a:rPr lang="en-US" altLang="zh-CN" sz="2000" b="1" dirty="0">
                <a:latin typeface="+mn-ea"/>
              </a:rPr>
              <a:t>1</a:t>
            </a:r>
            <a:r>
              <a:rPr lang="zh-CN" altLang="en-US" sz="2000" b="1" dirty="0">
                <a:latin typeface="+mn-ea"/>
              </a:rPr>
              <a:t>）情境类别主要是“</a:t>
            </a:r>
            <a:r>
              <a:rPr lang="en-US" altLang="zh-CN" sz="2000" b="1" dirty="0">
                <a:latin typeface="+mn-ea"/>
              </a:rPr>
              <a:t>STSE”</a:t>
            </a:r>
            <a:r>
              <a:rPr lang="zh-CN" altLang="en-US" sz="2000" b="1" dirty="0">
                <a:latin typeface="+mn-ea"/>
              </a:rPr>
              <a:t>类真实素材</a:t>
            </a:r>
            <a:r>
              <a:rPr lang="en-US" altLang="zh-CN" sz="2000" b="1" dirty="0">
                <a:latin typeface="+mn-ea"/>
              </a:rPr>
              <a:t>; </a:t>
            </a:r>
            <a:endParaRPr lang="en-US" altLang="zh-CN" sz="2000" b="1" dirty="0">
              <a:latin typeface="+mn-ea"/>
            </a:endParaRPr>
          </a:p>
          <a:p>
            <a:pPr marL="171450" indent="-171450">
              <a:lnSpc>
                <a:spcPct val="90000"/>
              </a:lnSpc>
              <a:spcBef>
                <a:spcPts val="750"/>
              </a:spcBef>
              <a:spcAft>
                <a:spcPts val="1200"/>
              </a:spcAft>
              <a:buFont typeface="Arial" panose="020B0604020202020204" pitchFamily="34" charset="0"/>
              <a:buNone/>
            </a:pPr>
            <a:r>
              <a:rPr lang="zh-CN" altLang="en-US" sz="2000" b="1" dirty="0">
                <a:latin typeface="+mn-ea"/>
              </a:rPr>
              <a:t>      </a:t>
            </a:r>
            <a:r>
              <a:rPr lang="zh-CN" altLang="en-US" sz="2000" b="1" dirty="0">
                <a:latin typeface="+mn-ea"/>
              </a:rPr>
              <a:t>（</a:t>
            </a:r>
            <a:r>
              <a:rPr lang="en-US" altLang="zh-CN" sz="2000" b="1" dirty="0">
                <a:latin typeface="+mn-ea"/>
              </a:rPr>
              <a:t>2</a:t>
            </a:r>
            <a:r>
              <a:rPr lang="zh-CN" altLang="en-US" sz="2000" b="1" dirty="0">
                <a:latin typeface="+mn-ea"/>
              </a:rPr>
              <a:t>）情境在课堂中的应用主要是创设蕴含相应知识的真实情境，在情境中产生特定指向的研究项目，确定完成研究项目的任务，梳理每个任务中待解决的问题，做出解决问题的假设、设计方案、开展活动，获得解决问题的知识与方法并得到结论，然后进行知识整理。基于真实情境产生项目、任务、活动而展开并一以贯之于课堂</a:t>
            </a:r>
            <a:r>
              <a:rPr lang="en-US" altLang="zh-CN" sz="2000" b="1" dirty="0">
                <a:latin typeface="+mn-ea"/>
              </a:rPr>
              <a:t>; </a:t>
            </a:r>
            <a:r>
              <a:rPr lang="zh-CN" altLang="en-US" sz="2000" b="1" dirty="0">
                <a:latin typeface="+mn-ea"/>
              </a:rPr>
              <a:t> </a:t>
            </a:r>
            <a:endParaRPr lang="zh-CN" altLang="en-US" sz="2000" b="1" dirty="0">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447084" y="821821"/>
            <a:ext cx="598805" cy="3274640"/>
          </a:xfrm>
          <a:prstGeom prst="rect">
            <a:avLst/>
          </a:prstGeom>
          <a:noFill/>
        </p:spPr>
        <p:txBody>
          <a:bodyPr vert="eaVert" wrap="square" lIns="68580" tIns="34290" rIns="68580" bIns="34290" rtlCol="0">
            <a:spAutoFit/>
          </a:bodyPr>
          <a:lstStyle/>
          <a:p>
            <a:pPr>
              <a:defRPr/>
            </a:pPr>
            <a:r>
              <a:rPr lang="zh-CN" altLang="en-US" sz="3000" spc="450" dirty="0" smtClean="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情境教学发展史</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6" name="内容占位符 2"/>
          <p:cNvSpPr txBox="1"/>
          <p:nvPr/>
        </p:nvSpPr>
        <p:spPr>
          <a:xfrm>
            <a:off x="1277620" y="1021574"/>
            <a:ext cx="6369519" cy="1919820"/>
          </a:xfr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spcBef>
                <a:spcPts val="0"/>
              </a:spcBef>
              <a:spcAft>
                <a:spcPts val="1200"/>
              </a:spcAft>
              <a:buFont typeface="Arial" panose="020B0604020202020204" pitchFamily="34" charset="0"/>
              <a:buNone/>
            </a:pPr>
            <a:r>
              <a:rPr lang="zh-CN" altLang="en-US" sz="2000" b="1" dirty="0" smtClean="0">
                <a:solidFill>
                  <a:schemeClr val="accent1">
                    <a:lumMod val="75000"/>
                  </a:schemeClr>
                </a:solidFill>
                <a:latin typeface="+mn-ea"/>
              </a:rPr>
              <a:t>        </a:t>
            </a:r>
            <a:r>
              <a:rPr lang="zh-CN" altLang="en-US" sz="2000" b="1" dirty="0" smtClean="0">
                <a:latin typeface="+mn-ea"/>
              </a:rPr>
              <a:t>（</a:t>
            </a:r>
            <a:r>
              <a:rPr lang="en-US" altLang="zh-CN" sz="2000" b="1" dirty="0" smtClean="0">
                <a:latin typeface="+mn-ea"/>
              </a:rPr>
              <a:t>3</a:t>
            </a:r>
            <a:r>
              <a:rPr lang="zh-CN" altLang="en-US" sz="2000" b="1" dirty="0" smtClean="0">
                <a:latin typeface="+mn-ea"/>
              </a:rPr>
              <a:t>）情境创设的意图主要是联系现实，培养学生发现问题、解决问题的能力，增加学生的参与度，体会化学的实用价值，树立正确的化学学科价值观，培养学生的科学素养和社会责任。</a:t>
            </a:r>
            <a:r>
              <a:rPr lang="en-US" altLang="zh-CN" sz="2000" b="1" dirty="0" smtClean="0">
                <a:latin typeface="+mn-ea"/>
              </a:rPr>
              <a:t>        </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14" name="组合 13"/>
          <p:cNvGrpSpPr/>
          <p:nvPr/>
        </p:nvGrpSpPr>
        <p:grpSpPr>
          <a:xfrm>
            <a:off x="4407334" y="2106414"/>
            <a:ext cx="1676834" cy="1350150"/>
            <a:chOff x="5315348" y="2380990"/>
            <a:chExt cx="1062291" cy="1044555"/>
          </a:xfrm>
          <a:solidFill>
            <a:srgbClr val="C00000"/>
          </a:solidFill>
        </p:grpSpPr>
        <p:sp>
          <p:nvSpPr>
            <p:cNvPr id="15" name="任意多边形 83"/>
            <p:cNvSpPr/>
            <p:nvPr/>
          </p:nvSpPr>
          <p:spPr bwMode="auto">
            <a:xfrm rot="16377237">
              <a:off x="5314292" y="2382045"/>
              <a:ext cx="1044555" cy="104244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chemeClr val="bg1"/>
                </a:solidFill>
                <a:latin typeface="微软雅黑" panose="020B0503020204020204" charset="-122"/>
                <a:ea typeface="微软雅黑" panose="020B0503020204020204" charset="-122"/>
              </a:endParaRPr>
            </a:p>
          </p:txBody>
        </p:sp>
        <p:sp>
          <p:nvSpPr>
            <p:cNvPr id="16" name="TextBox 29"/>
            <p:cNvSpPr txBox="1"/>
            <p:nvPr/>
          </p:nvSpPr>
          <p:spPr>
            <a:xfrm>
              <a:off x="5340772" y="2699702"/>
              <a:ext cx="1036867" cy="214195"/>
            </a:xfrm>
            <a:prstGeom prst="rect">
              <a:avLst/>
            </a:prstGeom>
            <a:noFill/>
          </p:spPr>
          <p:txBody>
            <a:bodyPr wrap="square" lIns="0" tIns="0" rIns="0" bIns="0" rtlCol="0">
              <a:spAutoFit/>
            </a:bodyPr>
            <a:lstStyle/>
            <a:p>
              <a:pPr algn="ctr"/>
              <a:r>
                <a:rPr lang="zh-CN" altLang="en-US" sz="1800" dirty="0" smtClean="0">
                  <a:solidFill>
                    <a:schemeClr val="bg1"/>
                  </a:solidFill>
                  <a:latin typeface="微软雅黑" panose="020B0503020204020204" charset="-122"/>
                  <a:ea typeface="微软雅黑" panose="020B0503020204020204" charset="-122"/>
                </a:rPr>
                <a:t>立德树人</a:t>
              </a:r>
              <a:endParaRPr lang="zh-CN" altLang="en-US" sz="1800" dirty="0">
                <a:solidFill>
                  <a:schemeClr val="bg1"/>
                </a:solidFill>
                <a:latin typeface="微软雅黑" panose="020B0503020204020204" charset="-122"/>
                <a:ea typeface="微软雅黑" panose="020B0503020204020204" charset="-122"/>
              </a:endParaRPr>
            </a:p>
          </p:txBody>
        </p:sp>
      </p:grpSp>
      <p:sp>
        <p:nvSpPr>
          <p:cNvPr id="7" name="Line 11"/>
          <p:cNvSpPr>
            <a:spLocks noChangeShapeType="1"/>
          </p:cNvSpPr>
          <p:nvPr/>
        </p:nvSpPr>
        <p:spPr bwMode="auto">
          <a:xfrm flipH="1" flipV="1">
            <a:off x="3340867" y="1980029"/>
            <a:ext cx="1104927" cy="565931"/>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solidFill>
                <a:schemeClr val="tx1">
                  <a:lumMod val="65000"/>
                  <a:lumOff val="35000"/>
                </a:schemeClr>
              </a:solidFill>
            </a:endParaRPr>
          </a:p>
        </p:txBody>
      </p:sp>
      <p:sp>
        <p:nvSpPr>
          <p:cNvPr id="8" name="Line 12"/>
          <p:cNvSpPr>
            <a:spLocks noChangeShapeType="1"/>
          </p:cNvSpPr>
          <p:nvPr/>
        </p:nvSpPr>
        <p:spPr bwMode="auto">
          <a:xfrm flipH="1">
            <a:off x="3507544" y="3116666"/>
            <a:ext cx="938248" cy="576195"/>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solidFill>
                <a:schemeClr val="tx1">
                  <a:lumMod val="65000"/>
                  <a:lumOff val="35000"/>
                </a:schemeClr>
              </a:solidFill>
            </a:endParaRPr>
          </a:p>
        </p:txBody>
      </p:sp>
      <p:sp>
        <p:nvSpPr>
          <p:cNvPr id="9" name="Line 13"/>
          <p:cNvSpPr>
            <a:spLocks noChangeShapeType="1"/>
          </p:cNvSpPr>
          <p:nvPr/>
        </p:nvSpPr>
        <p:spPr bwMode="auto">
          <a:xfrm flipH="1">
            <a:off x="2961746" y="2844122"/>
            <a:ext cx="1484044" cy="0"/>
          </a:xfrm>
          <a:prstGeom prst="line">
            <a:avLst/>
          </a:prstGeom>
          <a:noFill/>
          <a:ln w="12700" cap="flat">
            <a:solidFill>
              <a:schemeClr val="accent3"/>
            </a:solidFill>
            <a:prstDash val="sysDash"/>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16" tIns="45708" rIns="91416" bIns="45708" numCol="1" anchor="t" anchorCtr="0" compatLnSpc="1"/>
          <a:lstStyle/>
          <a:p>
            <a:endParaRPr lang="zh-CN" altLang="en-US" sz="1800">
              <a:solidFill>
                <a:schemeClr val="tx1">
                  <a:lumMod val="65000"/>
                  <a:lumOff val="35000"/>
                </a:schemeClr>
              </a:solidFill>
            </a:endParaRPr>
          </a:p>
        </p:txBody>
      </p:sp>
      <p:sp>
        <p:nvSpPr>
          <p:cNvPr id="18" name="椭圆 80"/>
          <p:cNvSpPr/>
          <p:nvPr/>
        </p:nvSpPr>
        <p:spPr bwMode="auto">
          <a:xfrm>
            <a:off x="2335530" y="1127575"/>
            <a:ext cx="871855" cy="771525"/>
          </a:xfrm>
          <a:prstGeom prst="ellipse">
            <a:avLst/>
          </a:prstGeom>
          <a:solidFill>
            <a:schemeClr val="accent2"/>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200" kern="0" dirty="0">
              <a:solidFill>
                <a:schemeClr val="bg1"/>
              </a:solidFill>
              <a:latin typeface="微软雅黑" panose="020B0503020204020204" charset="-122"/>
              <a:ea typeface="微软雅黑" panose="020B0503020204020204" charset="-122"/>
            </a:endParaRPr>
          </a:p>
        </p:txBody>
      </p:sp>
      <p:sp>
        <p:nvSpPr>
          <p:cNvPr id="21" name="椭圆 80"/>
          <p:cNvSpPr/>
          <p:nvPr/>
        </p:nvSpPr>
        <p:spPr bwMode="auto">
          <a:xfrm>
            <a:off x="1829435" y="2518225"/>
            <a:ext cx="894715" cy="795655"/>
          </a:xfrm>
          <a:prstGeom prst="ellipse">
            <a:avLst/>
          </a:prstGeom>
          <a:solidFill>
            <a:schemeClr val="accent3"/>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200" kern="0" dirty="0">
              <a:solidFill>
                <a:schemeClr val="bg1"/>
              </a:solidFill>
              <a:latin typeface="微软雅黑" panose="020B0503020204020204" charset="-122"/>
              <a:ea typeface="微软雅黑" panose="020B0503020204020204" charset="-122"/>
            </a:endParaRPr>
          </a:p>
        </p:txBody>
      </p:sp>
      <p:sp>
        <p:nvSpPr>
          <p:cNvPr id="24" name="椭圆 80"/>
          <p:cNvSpPr/>
          <p:nvPr/>
        </p:nvSpPr>
        <p:spPr bwMode="auto">
          <a:xfrm>
            <a:off x="2477135" y="3692340"/>
            <a:ext cx="878205" cy="779145"/>
          </a:xfrm>
          <a:prstGeom prst="ellipse">
            <a:avLst/>
          </a:prstGeom>
          <a:solidFill>
            <a:schemeClr val="accent4"/>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1200" kern="0" dirty="0">
              <a:solidFill>
                <a:schemeClr val="bg1"/>
              </a:solidFill>
              <a:latin typeface="微软雅黑" panose="020B0503020204020204" charset="-122"/>
              <a:ea typeface="微软雅黑" panose="020B0503020204020204" charset="-122"/>
            </a:endParaRPr>
          </a:p>
        </p:txBody>
      </p:sp>
      <p:sp>
        <p:nvSpPr>
          <p:cNvPr id="32" name="矩形 31"/>
          <p:cNvSpPr/>
          <p:nvPr/>
        </p:nvSpPr>
        <p:spPr>
          <a:xfrm>
            <a:off x="2379393" y="1300511"/>
            <a:ext cx="749300" cy="437515"/>
          </a:xfrm>
          <a:prstGeom prst="rect">
            <a:avLst/>
          </a:prstGeom>
        </p:spPr>
        <p:txBody>
          <a:bodyPr wrap="none" lIns="68580" tIns="34290" rIns="68580" bIns="34290">
            <a:spAutoFit/>
          </a:bodyPr>
          <a:lstStyle/>
          <a:p>
            <a:pPr algn="ctr"/>
            <a:r>
              <a:rPr lang="zh-CN" altLang="en-US" sz="1200" b="1" dirty="0" smtClean="0">
                <a:solidFill>
                  <a:schemeClr val="bg1"/>
                </a:solidFill>
                <a:latin typeface="字魂58号-创中黑" panose="00000500000000000000" pitchFamily="2" charset="-122"/>
                <a:ea typeface="字魂58号-创中黑" panose="00000500000000000000" pitchFamily="2" charset="-122"/>
              </a:rPr>
              <a:t>责任担当</a:t>
            </a:r>
            <a:endParaRPr lang="en-US" altLang="zh-CN" sz="1200" b="1" dirty="0" smtClean="0">
              <a:solidFill>
                <a:schemeClr val="bg1"/>
              </a:solidFill>
              <a:latin typeface="字魂58号-创中黑" panose="00000500000000000000" pitchFamily="2" charset="-122"/>
              <a:ea typeface="字魂58号-创中黑" panose="00000500000000000000" pitchFamily="2" charset="-122"/>
            </a:endParaRPr>
          </a:p>
          <a:p>
            <a:pPr algn="ctr"/>
            <a:r>
              <a:rPr lang="zh-CN" altLang="en-US" sz="1200" b="1" dirty="0" smtClean="0">
                <a:solidFill>
                  <a:schemeClr val="bg1"/>
                </a:solidFill>
                <a:latin typeface="字魂58号-创中黑" panose="00000500000000000000" pitchFamily="2" charset="-122"/>
                <a:ea typeface="字魂58号-创中黑" panose="00000500000000000000" pitchFamily="2" charset="-122"/>
              </a:rPr>
              <a:t>实践创新</a:t>
            </a:r>
            <a:endParaRPr lang="en-US" altLang="zh-CN" sz="1200" b="1" dirty="0" smtClean="0">
              <a:solidFill>
                <a:schemeClr val="bg1"/>
              </a:solidFill>
              <a:latin typeface="字魂58号-创中黑" panose="00000500000000000000" pitchFamily="2" charset="-122"/>
              <a:ea typeface="字魂58号-创中黑" panose="00000500000000000000" pitchFamily="2" charset="-122"/>
            </a:endParaRPr>
          </a:p>
        </p:txBody>
      </p:sp>
      <p:sp>
        <p:nvSpPr>
          <p:cNvPr id="34" name="iconfont-1187-868307"/>
          <p:cNvSpPr>
            <a:spLocks noChangeAspect="1"/>
          </p:cNvSpPr>
          <p:nvPr/>
        </p:nvSpPr>
        <p:spPr bwMode="auto">
          <a:xfrm>
            <a:off x="5105977" y="2160420"/>
            <a:ext cx="264199" cy="258632"/>
          </a:xfrm>
          <a:custGeom>
            <a:avLst/>
            <a:gdLst>
              <a:gd name="T0" fmla="*/ 2895 w 12754"/>
              <a:gd name="T1" fmla="*/ 3482 h 12486"/>
              <a:gd name="T2" fmla="*/ 6377 w 12754"/>
              <a:gd name="T3" fmla="*/ 0 h 12486"/>
              <a:gd name="T4" fmla="*/ 9859 w 12754"/>
              <a:gd name="T5" fmla="*/ 3482 h 12486"/>
              <a:gd name="T6" fmla="*/ 6377 w 12754"/>
              <a:gd name="T7" fmla="*/ 6963 h 12486"/>
              <a:gd name="T8" fmla="*/ 2895 w 12754"/>
              <a:gd name="T9" fmla="*/ 3482 h 12486"/>
              <a:gd name="T10" fmla="*/ 0 w 12754"/>
              <a:gd name="T11" fmla="*/ 12468 h 12486"/>
              <a:gd name="T12" fmla="*/ 3586 w 12754"/>
              <a:gd name="T13" fmla="*/ 7045 h 12486"/>
              <a:gd name="T14" fmla="*/ 6377 w 12754"/>
              <a:gd name="T15" fmla="*/ 8014 h 12486"/>
              <a:gd name="T16" fmla="*/ 9182 w 12754"/>
              <a:gd name="T17" fmla="*/ 7036 h 12486"/>
              <a:gd name="T18" fmla="*/ 12754 w 12754"/>
              <a:gd name="T19" fmla="*/ 12468 h 12486"/>
              <a:gd name="T20" fmla="*/ 0 w 12754"/>
              <a:gd name="T21" fmla="*/ 12468 h 12486"/>
              <a:gd name="T22" fmla="*/ 0 w 12754"/>
              <a:gd name="T23" fmla="*/ 12468 h 1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54" h="12486">
                <a:moveTo>
                  <a:pt x="2895" y="3482"/>
                </a:moveTo>
                <a:cubicBezTo>
                  <a:pt x="2895" y="1562"/>
                  <a:pt x="4457" y="0"/>
                  <a:pt x="6377" y="0"/>
                </a:cubicBezTo>
                <a:cubicBezTo>
                  <a:pt x="8297" y="0"/>
                  <a:pt x="9859" y="1562"/>
                  <a:pt x="9859" y="3482"/>
                </a:cubicBezTo>
                <a:cubicBezTo>
                  <a:pt x="9859" y="5402"/>
                  <a:pt x="8297" y="6963"/>
                  <a:pt x="6377" y="6963"/>
                </a:cubicBezTo>
                <a:cubicBezTo>
                  <a:pt x="4457" y="6963"/>
                  <a:pt x="2895" y="5402"/>
                  <a:pt x="2895" y="3482"/>
                </a:cubicBezTo>
                <a:close/>
                <a:moveTo>
                  <a:pt x="0" y="12468"/>
                </a:moveTo>
                <a:cubicBezTo>
                  <a:pt x="75" y="11626"/>
                  <a:pt x="479" y="8643"/>
                  <a:pt x="3586" y="7045"/>
                </a:cubicBezTo>
                <a:cubicBezTo>
                  <a:pt x="4356" y="7650"/>
                  <a:pt x="5324" y="8014"/>
                  <a:pt x="6377" y="8014"/>
                </a:cubicBezTo>
                <a:cubicBezTo>
                  <a:pt x="7436" y="8014"/>
                  <a:pt x="8409" y="7647"/>
                  <a:pt x="9182" y="7036"/>
                </a:cubicBezTo>
                <a:cubicBezTo>
                  <a:pt x="12302" y="8627"/>
                  <a:pt x="12678" y="11589"/>
                  <a:pt x="12754" y="12468"/>
                </a:cubicBezTo>
                <a:cubicBezTo>
                  <a:pt x="12736" y="12486"/>
                  <a:pt x="18" y="12470"/>
                  <a:pt x="0" y="12468"/>
                </a:cubicBezTo>
                <a:close/>
                <a:moveTo>
                  <a:pt x="0" y="12468"/>
                </a:moveTo>
                <a:close/>
              </a:path>
            </a:pathLst>
          </a:custGeom>
          <a:solidFill>
            <a:srgbClr val="C00000"/>
          </a:solidFill>
          <a:ln>
            <a:noFill/>
          </a:ln>
        </p:spPr>
      </p:sp>
      <p:sp>
        <p:nvSpPr>
          <p:cNvPr id="35" name="矩形 34"/>
          <p:cNvSpPr/>
          <p:nvPr/>
        </p:nvSpPr>
        <p:spPr>
          <a:xfrm>
            <a:off x="1850324" y="2640472"/>
            <a:ext cx="853440" cy="499110"/>
          </a:xfrm>
          <a:prstGeom prst="rect">
            <a:avLst/>
          </a:prstGeom>
        </p:spPr>
        <p:txBody>
          <a:bodyPr wrap="none" lIns="68580" tIns="34290" rIns="68580" bIns="34290">
            <a:spAutoFit/>
          </a:bodyPr>
          <a:lstStyle/>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学会学习</a:t>
            </a:r>
            <a:endParaRPr lang="en-US" altLang="zh-CN" b="1" dirty="0" smtClean="0">
              <a:solidFill>
                <a:schemeClr val="bg1"/>
              </a:solidFill>
              <a:latin typeface="字魂58号-创中黑" panose="00000500000000000000" pitchFamily="2" charset="-122"/>
              <a:ea typeface="字魂58号-创中黑" panose="00000500000000000000" pitchFamily="2" charset="-122"/>
            </a:endParaRPr>
          </a:p>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健康生活</a:t>
            </a:r>
            <a:endParaRPr lang="zh-CN" altLang="en-US" b="1" dirty="0">
              <a:solidFill>
                <a:schemeClr val="bg1"/>
              </a:solidFill>
              <a:latin typeface="字魂58号-创中黑" panose="00000500000000000000" pitchFamily="2" charset="-122"/>
              <a:ea typeface="字魂58号-创中黑" panose="00000500000000000000" pitchFamily="2" charset="-122"/>
            </a:endParaRPr>
          </a:p>
        </p:txBody>
      </p:sp>
      <p:sp>
        <p:nvSpPr>
          <p:cNvPr id="36" name="矩形 35"/>
          <p:cNvSpPr/>
          <p:nvPr/>
        </p:nvSpPr>
        <p:spPr>
          <a:xfrm>
            <a:off x="2479905" y="3859297"/>
            <a:ext cx="853440" cy="499110"/>
          </a:xfrm>
          <a:prstGeom prst="rect">
            <a:avLst/>
          </a:prstGeom>
        </p:spPr>
        <p:txBody>
          <a:bodyPr wrap="none" lIns="68580" tIns="34290" rIns="68580" bIns="34290">
            <a:spAutoFit/>
          </a:bodyPr>
          <a:lstStyle/>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人文底蕴</a:t>
            </a:r>
            <a:endParaRPr lang="en-US" altLang="zh-CN" b="1" dirty="0" smtClean="0">
              <a:solidFill>
                <a:schemeClr val="bg1"/>
              </a:solidFill>
              <a:latin typeface="字魂58号-创中黑" panose="00000500000000000000" pitchFamily="2" charset="-122"/>
              <a:ea typeface="字魂58号-创中黑" panose="00000500000000000000" pitchFamily="2" charset="-122"/>
            </a:endParaRPr>
          </a:p>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科学精神</a:t>
            </a:r>
            <a:endParaRPr lang="zh-CN" altLang="en-US" b="1" dirty="0">
              <a:solidFill>
                <a:schemeClr val="bg1"/>
              </a:solidFill>
              <a:latin typeface="字魂58号-创中黑" panose="00000500000000000000" pitchFamily="2" charset="-122"/>
              <a:ea typeface="字魂58号-创中黑" panose="00000500000000000000" pitchFamily="2" charset="-122"/>
            </a:endParaRPr>
          </a:p>
        </p:txBody>
      </p:sp>
      <p:sp>
        <p:nvSpPr>
          <p:cNvPr id="40" name="矩形 39"/>
          <p:cNvSpPr/>
          <p:nvPr/>
        </p:nvSpPr>
        <p:spPr>
          <a:xfrm>
            <a:off x="4275047" y="2708770"/>
            <a:ext cx="1943563" cy="483870"/>
          </a:xfrm>
          <a:prstGeom prst="rect">
            <a:avLst/>
          </a:prstGeom>
        </p:spPr>
        <p:txBody>
          <a:bodyPr wrap="square" lIns="68580" tIns="34290" rIns="68580" bIns="34290">
            <a:spAutoFit/>
          </a:bodyPr>
          <a:lstStyle/>
          <a:p>
            <a:pPr algn="ctr">
              <a:lnSpc>
                <a:spcPct val="150000"/>
              </a:lnSpc>
            </a:pPr>
            <a:r>
              <a:rPr lang="zh-CN" altLang="en-US" sz="1800" b="1" spc="75" dirty="0" smtClean="0">
                <a:solidFill>
                  <a:schemeClr val="bg1"/>
                </a:solidFill>
                <a:latin typeface="字魂58号-创中黑" panose="00000500000000000000" pitchFamily="2" charset="-122"/>
                <a:ea typeface="字魂58号-创中黑" panose="00000500000000000000" pitchFamily="2" charset="-122"/>
                <a:cs typeface="+mn-ea"/>
                <a:sym typeface="+mn-lt"/>
              </a:rPr>
              <a:t>全面发展的</a:t>
            </a:r>
            <a:r>
              <a:rPr lang="zh-CN" altLang="en-US" sz="1800" b="1" spc="75" dirty="0" smtClean="0">
                <a:solidFill>
                  <a:srgbClr val="FF0000"/>
                </a:solidFill>
                <a:latin typeface="字魂58号-创中黑" panose="00000500000000000000" pitchFamily="2" charset="-122"/>
                <a:ea typeface="字魂58号-创中黑" panose="00000500000000000000" pitchFamily="2" charset="-122"/>
                <a:cs typeface="+mn-ea"/>
                <a:sym typeface="+mn-lt"/>
              </a:rPr>
              <a:t>人</a:t>
            </a:r>
            <a:endParaRPr lang="en-US" altLang="zh-CN" sz="1800" b="1" spc="75" dirty="0">
              <a:solidFill>
                <a:srgbClr val="FF0000"/>
              </a:solidFill>
              <a:latin typeface="字魂58号-创中黑" panose="00000500000000000000" pitchFamily="2" charset="-122"/>
              <a:ea typeface="字魂58号-创中黑" panose="00000500000000000000" pitchFamily="2" charset="-122"/>
              <a:cs typeface="+mn-ea"/>
              <a:sym typeface="+mn-lt"/>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6045" y="3498030"/>
            <a:ext cx="1924685" cy="1578610"/>
          </a:xfrm>
          <a:prstGeom prst="rect">
            <a:avLst/>
          </a:prstGeom>
        </p:spPr>
      </p:pic>
      <p:sp>
        <p:nvSpPr>
          <p:cNvPr id="30" name="TextBox 3"/>
          <p:cNvSpPr txBox="1"/>
          <p:nvPr/>
        </p:nvSpPr>
        <p:spPr>
          <a:xfrm>
            <a:off x="3060380" y="566754"/>
            <a:ext cx="3369223" cy="436245"/>
          </a:xfrm>
          <a:prstGeom prst="rect">
            <a:avLst/>
          </a:prstGeom>
          <a:noFill/>
        </p:spPr>
        <p:txBody>
          <a:bodyPr wrap="square" lIns="68562" tIns="34281" rIns="68562" bIns="34281" rtlCol="0">
            <a:spAutoFit/>
          </a:bodyPr>
          <a:lstStyle/>
          <a:p>
            <a:r>
              <a:rPr lang="zh-CN" altLang="en-US" sz="2400" b="1" dirty="0">
                <a:latin typeface="字魂58号-创中黑" panose="00000500000000000000" pitchFamily="2" charset="-122"/>
                <a:ea typeface="字魂58号-创中黑" panose="00000500000000000000" pitchFamily="2" charset="-122"/>
              </a:rPr>
              <a:t>中国学生发展核心素养</a:t>
            </a:r>
            <a:endParaRPr lang="zh-CN" altLang="en-US" sz="2400" b="1" dirty="0">
              <a:latin typeface="字魂58号-创中黑" panose="00000500000000000000" pitchFamily="2" charset="-122"/>
              <a:ea typeface="字魂58号-创中黑" panose="00000500000000000000" pitchFamily="2" charset="-122"/>
            </a:endParaRPr>
          </a:p>
        </p:txBody>
      </p:sp>
      <p:sp>
        <p:nvSpPr>
          <p:cNvPr id="39" name="矩形 38"/>
          <p:cNvSpPr/>
          <p:nvPr/>
        </p:nvSpPr>
        <p:spPr>
          <a:xfrm>
            <a:off x="6429388" y="953893"/>
            <a:ext cx="2212759" cy="3761740"/>
          </a:xfrm>
          <a:prstGeom prst="rect">
            <a:avLst/>
          </a:prstGeom>
        </p:spPr>
        <p:txBody>
          <a:bodyPr wrap="square" lIns="68580" tIns="34290" rIns="68580" bIns="34290">
            <a:spAutoFit/>
          </a:bodyPr>
          <a:lstStyle/>
          <a:p>
            <a:pPr>
              <a:lnSpc>
                <a:spcPct val="150000"/>
              </a:lnSpc>
            </a:pPr>
            <a:r>
              <a:rPr lang="en-US" altLang="zh-CN" sz="1600" dirty="0" smtClean="0"/>
              <a:t>2014</a:t>
            </a:r>
            <a:r>
              <a:rPr lang="zh-CN" altLang="en-US" sz="1600" dirty="0" smtClean="0"/>
              <a:t>年教育部研制印发</a:t>
            </a:r>
            <a:r>
              <a:rPr lang="en-US" altLang="zh-CN" sz="1600" dirty="0" smtClean="0"/>
              <a:t>《</a:t>
            </a:r>
            <a:r>
              <a:rPr lang="zh-CN" altLang="en-US" sz="1600" dirty="0" smtClean="0"/>
              <a:t>关于全面深化课程改革落实立德树人根本任务的意见</a:t>
            </a:r>
            <a:r>
              <a:rPr lang="en-US" altLang="zh-CN" sz="1600" dirty="0" smtClean="0"/>
              <a:t>》</a:t>
            </a:r>
            <a:r>
              <a:rPr lang="zh-CN" altLang="en-US" sz="1600" dirty="0" smtClean="0"/>
              <a:t>，提出“教育部将组织研究提出各学段学生发展核心素养体系，明确学生应具备的</a:t>
            </a:r>
            <a:r>
              <a:rPr lang="zh-CN" altLang="en-US" sz="1600" dirty="0" smtClean="0">
                <a:solidFill>
                  <a:srgbClr val="FF0000"/>
                </a:solidFill>
              </a:rPr>
              <a:t>适应终身发展</a:t>
            </a:r>
            <a:r>
              <a:rPr lang="zh-CN" altLang="en-US" sz="1600" dirty="0" smtClean="0"/>
              <a:t>和</a:t>
            </a:r>
            <a:r>
              <a:rPr lang="zh-CN" altLang="en-US" sz="1600" dirty="0" smtClean="0">
                <a:solidFill>
                  <a:srgbClr val="FF0000"/>
                </a:solidFill>
              </a:rPr>
              <a:t>社会发展</a:t>
            </a:r>
            <a:r>
              <a:rPr lang="zh-CN" altLang="en-US" sz="1600" dirty="0" smtClean="0"/>
              <a:t>需要的</a:t>
            </a:r>
            <a:r>
              <a:rPr lang="zh-CN" altLang="en-US" sz="1600" dirty="0" smtClean="0">
                <a:solidFill>
                  <a:srgbClr val="FF0000"/>
                </a:solidFill>
              </a:rPr>
              <a:t>必备品格</a:t>
            </a:r>
            <a:r>
              <a:rPr lang="zh-CN" altLang="en-US" sz="1600" dirty="0" smtClean="0"/>
              <a:t>和</a:t>
            </a:r>
            <a:r>
              <a:rPr lang="zh-CN" altLang="en-US" sz="1600" dirty="0" smtClean="0">
                <a:solidFill>
                  <a:srgbClr val="FF0000"/>
                </a:solidFill>
              </a:rPr>
              <a:t>关键能力</a:t>
            </a:r>
            <a:r>
              <a:rPr lang="zh-CN" altLang="en-US" sz="1600" dirty="0" smtClean="0"/>
              <a:t>”。</a:t>
            </a:r>
            <a:endParaRPr lang="en-US" altLang="zh-CN" sz="1600" spc="75" dirty="0">
              <a:latin typeface="字魂58号-创中黑" panose="00000500000000000000" pitchFamily="2" charset="-122"/>
              <a:ea typeface="字魂58号-创中黑" panose="00000500000000000000"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fill="hold"/>
                                        <p:tgtEl>
                                          <p:spTgt spid="39"/>
                                        </p:tgtEl>
                                        <p:attrNameLst>
                                          <p:attrName>ppt_x</p:attrName>
                                        </p:attrNameLst>
                                      </p:cBhvr>
                                      <p:tavLst>
                                        <p:tav tm="0">
                                          <p:val>
                                            <p:strVal val="0-#ppt_w/2"/>
                                          </p:val>
                                        </p:tav>
                                        <p:tav tm="100000">
                                          <p:val>
                                            <p:strVal val="#ppt_x"/>
                                          </p:val>
                                        </p:tav>
                                      </p:tavLst>
                                    </p:anim>
                                    <p:anim calcmode="lin" valueType="num">
                                      <p:cBhvr additive="base">
                                        <p:cTn id="11"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447084" y="821821"/>
            <a:ext cx="598805" cy="3274640"/>
          </a:xfrm>
          <a:prstGeom prst="rect">
            <a:avLst/>
          </a:prstGeom>
          <a:noFill/>
        </p:spPr>
        <p:txBody>
          <a:bodyPr vert="eaVert" wrap="square" lIns="68580" tIns="34290" rIns="68580" bIns="34290" rtlCol="0">
            <a:spAutoFit/>
          </a:bodyPr>
          <a:lstStyle/>
          <a:p>
            <a:pPr>
              <a:defRPr/>
            </a:pPr>
            <a:r>
              <a:rPr lang="zh-CN" altLang="en-US" sz="3000" spc="450" dirty="0" smtClean="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情境教学发展史</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6" name="内容占位符 2"/>
          <p:cNvSpPr txBox="1"/>
          <p:nvPr/>
        </p:nvSpPr>
        <p:spPr>
          <a:xfrm>
            <a:off x="1171149" y="739738"/>
            <a:ext cx="6950031" cy="3444406"/>
          </a:xfr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spcBef>
                <a:spcPts val="0"/>
              </a:spcBef>
              <a:spcAft>
                <a:spcPts val="1200"/>
              </a:spcAft>
              <a:buFont typeface="Arial" panose="020B0604020202020204" pitchFamily="34" charset="0"/>
              <a:buNone/>
            </a:pPr>
            <a:r>
              <a:rPr lang="zh-CN" altLang="en-US" sz="2000" b="1" dirty="0" smtClean="0">
                <a:solidFill>
                  <a:schemeClr val="accent1">
                    <a:lumMod val="75000"/>
                  </a:schemeClr>
                </a:solidFill>
                <a:latin typeface="+mn-ea"/>
              </a:rPr>
              <a:t>        </a:t>
            </a:r>
            <a:r>
              <a:rPr lang="en-US" altLang="zh-CN" sz="2000" b="1" dirty="0" smtClean="0">
                <a:solidFill>
                  <a:schemeClr val="accent1">
                    <a:lumMod val="75000"/>
                  </a:schemeClr>
                </a:solidFill>
                <a:latin typeface="+mn-ea"/>
              </a:rPr>
              <a:t> </a:t>
            </a:r>
            <a:r>
              <a:rPr lang="zh-CN" altLang="en-US" sz="2000" b="1" dirty="0" smtClean="0"/>
              <a:t>教学中的情境运用已不只是作为教学的一种手段，也不只是作为知识的一种载体，而是在真实情境中将</a:t>
            </a:r>
            <a:r>
              <a:rPr lang="zh-CN" altLang="en-US" sz="2000" b="1" dirty="0" smtClean="0">
                <a:solidFill>
                  <a:srgbClr val="FF0000"/>
                </a:solidFill>
              </a:rPr>
              <a:t>知识的学习、能力的发展、观念的建构、价值观与社会责任感的培养</a:t>
            </a:r>
            <a:r>
              <a:rPr lang="zh-CN" altLang="en-US" sz="2000" b="1" dirty="0" smtClean="0"/>
              <a:t>融为一体，是一种</a:t>
            </a:r>
            <a:r>
              <a:rPr lang="zh-CN" altLang="en-US" sz="2000" b="1" dirty="0" smtClean="0">
                <a:solidFill>
                  <a:srgbClr val="FF0000"/>
                </a:solidFill>
              </a:rPr>
              <a:t>综合的场域</a:t>
            </a:r>
            <a:r>
              <a:rPr lang="zh-CN" altLang="en-US" sz="2000" b="1" dirty="0" smtClean="0">
                <a:solidFill>
                  <a:schemeClr val="accent1">
                    <a:lumMod val="75000"/>
                  </a:schemeClr>
                </a:solidFill>
              </a:rPr>
              <a:t>。</a:t>
            </a:r>
            <a:endParaRPr lang="en-US" altLang="zh-CN" sz="2000" b="1" dirty="0" smtClean="0">
              <a:solidFill>
                <a:schemeClr val="accent1">
                  <a:lumMod val="75000"/>
                </a:schemeClr>
              </a:solidFill>
            </a:endParaRPr>
          </a:p>
          <a:p>
            <a:pPr>
              <a:lnSpc>
                <a:spcPct val="150000"/>
              </a:lnSpc>
              <a:spcBef>
                <a:spcPts val="0"/>
              </a:spcBef>
              <a:buFont typeface="Arial" panose="020B0604020202020204" pitchFamily="34" charset="0"/>
              <a:buNone/>
            </a:pPr>
            <a:r>
              <a:rPr lang="zh-CN" altLang="en-US" sz="2000" b="1" dirty="0" smtClean="0">
                <a:solidFill>
                  <a:schemeClr val="accent1">
                    <a:lumMod val="75000"/>
                  </a:schemeClr>
                </a:solidFill>
              </a:rPr>
              <a:t>          </a:t>
            </a:r>
            <a:r>
              <a:rPr lang="zh-CN" altLang="en-US" sz="2000" b="1" dirty="0" smtClean="0"/>
              <a:t>真实情境在教学中的应用，从目的来说是促进学科核心素养的形成与发展 ，从作用来说是激发学生学习的内在动机、促使深度学习的发生。</a:t>
            </a:r>
            <a:endParaRPr lang="zh-CN" altLang="en-US" sz="2000" b="1"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421"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447084" y="651803"/>
            <a:ext cx="598805" cy="4142284"/>
          </a:xfrm>
          <a:prstGeom prst="rect">
            <a:avLst/>
          </a:prstGeom>
          <a:noFill/>
        </p:spPr>
        <p:txBody>
          <a:bodyPr vert="eaVert" wrap="square" lIns="68580" tIns="34290" rIns="68580" bIns="34290" rtlCol="0">
            <a:spAutoFit/>
          </a:bodyPr>
          <a:lstStyle/>
          <a:p>
            <a:pPr>
              <a:defRPr/>
            </a:pPr>
            <a:r>
              <a:rPr lang="zh-CN" altLang="en-US" sz="3000" spc="450" dirty="0" smtClean="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情境教学与核心素养</a:t>
            </a:r>
            <a:endParaRPr lang="zh-CN" altLang="en-US" sz="30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5920" y="3041465"/>
            <a:ext cx="1042035" cy="2003425"/>
          </a:xfrm>
          <a:prstGeom prst="rect">
            <a:avLst/>
          </a:prstGeom>
        </p:spPr>
      </p:pic>
      <p:sp>
        <p:nvSpPr>
          <p:cNvPr id="6" name="内容占位符 2"/>
          <p:cNvSpPr txBox="1"/>
          <p:nvPr/>
        </p:nvSpPr>
        <p:spPr>
          <a:xfrm>
            <a:off x="1171149" y="739738"/>
            <a:ext cx="6950031" cy="3444406"/>
          </a:xfr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lnSpc>
                <a:spcPct val="150000"/>
              </a:lnSpc>
              <a:spcBef>
                <a:spcPts val="0"/>
              </a:spcBef>
              <a:spcAft>
                <a:spcPts val="1200"/>
              </a:spcAft>
              <a:buFont typeface="Arial" panose="020B0604020202020204" pitchFamily="34" charset="0"/>
              <a:buNone/>
            </a:pPr>
            <a:r>
              <a:rPr lang="zh-CN" altLang="en-US" sz="2000" b="1" dirty="0" smtClean="0">
                <a:solidFill>
                  <a:schemeClr val="accent1">
                    <a:lumMod val="75000"/>
                  </a:schemeClr>
                </a:solidFill>
                <a:latin typeface="+mn-ea"/>
              </a:rPr>
              <a:t>        </a:t>
            </a:r>
            <a:r>
              <a:rPr lang="en-US" altLang="zh-CN" sz="2000" b="1" dirty="0" smtClean="0">
                <a:solidFill>
                  <a:schemeClr val="accent1">
                    <a:lumMod val="75000"/>
                  </a:schemeClr>
                </a:solidFill>
                <a:latin typeface="+mn-ea"/>
              </a:rPr>
              <a:t> </a:t>
            </a:r>
            <a:endParaRPr lang="zh-CN" altLang="en-US" sz="2000" b="1" dirty="0">
              <a:solidFill>
                <a:schemeClr val="accent1">
                  <a:lumMod val="75000"/>
                </a:schemeClr>
              </a:solidFill>
            </a:endParaRPr>
          </a:p>
        </p:txBody>
      </p:sp>
      <p:sp>
        <p:nvSpPr>
          <p:cNvPr id="8" name="内容占位符 2"/>
          <p:cNvSpPr txBox="1"/>
          <p:nvPr/>
        </p:nvSpPr>
        <p:spPr>
          <a:xfrm>
            <a:off x="1217487" y="879848"/>
            <a:ext cx="6911903" cy="3263504"/>
          </a:xfr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1200"/>
              </a:spcAft>
            </a:pPr>
            <a:r>
              <a:rPr lang="zh-CN" altLang="en-US" sz="2800" b="1" dirty="0" smtClean="0"/>
              <a:t>化学知识是培养学生化学学科核心素养的重要</a:t>
            </a:r>
            <a:r>
              <a:rPr lang="zh-CN" altLang="en-US" sz="2800" b="1" dirty="0" smtClean="0">
                <a:solidFill>
                  <a:srgbClr val="FF0000"/>
                </a:solidFill>
              </a:rPr>
              <a:t>载体</a:t>
            </a:r>
            <a:r>
              <a:rPr lang="zh-CN" altLang="en-US" sz="2800" b="1" dirty="0" smtClean="0"/>
              <a:t> </a:t>
            </a:r>
            <a:endParaRPr lang="en-US" altLang="zh-CN" sz="2800" b="1" dirty="0" smtClean="0"/>
          </a:p>
          <a:p>
            <a:pPr>
              <a:spcAft>
                <a:spcPts val="1200"/>
              </a:spcAft>
            </a:pPr>
            <a:r>
              <a:rPr lang="zh-CN" altLang="en-US" sz="2800" b="1" dirty="0" smtClean="0"/>
              <a:t>情境是促进学生认知迁移的</a:t>
            </a:r>
            <a:r>
              <a:rPr lang="zh-CN" altLang="en-US" sz="2800" b="1" dirty="0" smtClean="0">
                <a:solidFill>
                  <a:srgbClr val="FF0000"/>
                </a:solidFill>
              </a:rPr>
              <a:t>支撑</a:t>
            </a:r>
            <a:endParaRPr lang="en-US" altLang="zh-CN" sz="2800" b="1" dirty="0" smtClean="0">
              <a:solidFill>
                <a:srgbClr val="FF0000"/>
              </a:solidFill>
            </a:endParaRPr>
          </a:p>
          <a:p>
            <a:pPr>
              <a:spcAft>
                <a:spcPts val="1200"/>
              </a:spcAft>
            </a:pPr>
            <a:r>
              <a:rPr lang="zh-CN" altLang="en-US" sz="2800" b="1" dirty="0" smtClean="0"/>
              <a:t>素养的形成与发展只能在</a:t>
            </a:r>
            <a:r>
              <a:rPr lang="zh-CN" altLang="en-US" sz="2800" b="1" dirty="0" smtClean="0">
                <a:solidFill>
                  <a:srgbClr val="FF0000"/>
                </a:solidFill>
              </a:rPr>
              <a:t>真实的情境</a:t>
            </a:r>
            <a:r>
              <a:rPr lang="zh-CN" altLang="en-US" sz="2800" b="1" dirty="0" smtClean="0"/>
              <a:t>之中</a:t>
            </a:r>
            <a:endParaRPr lang="zh-CN" altLang="en-US" sz="2800" b="1" dirty="0"/>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74654" y="275304"/>
            <a:ext cx="4594692" cy="45946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3968963" y="-1081637"/>
            <a:ext cx="1206074" cy="4213363"/>
          </a:xfrm>
          <a:prstGeom prst="roundRect">
            <a:avLst>
              <a:gd name="adj" fmla="val 49047"/>
            </a:avLst>
          </a:prstGeom>
          <a:solidFill>
            <a:srgbClr val="E6EAE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153" y="3272777"/>
            <a:ext cx="3567363" cy="1535596"/>
          </a:xfrm>
          <a:prstGeom prst="rect">
            <a:avLst/>
          </a:prstGeom>
        </p:spPr>
      </p:pic>
      <p:sp>
        <p:nvSpPr>
          <p:cNvPr id="3" name="文本框 2"/>
          <p:cNvSpPr txBox="1"/>
          <p:nvPr/>
        </p:nvSpPr>
        <p:spPr>
          <a:xfrm>
            <a:off x="4189661" y="652253"/>
            <a:ext cx="798195" cy="607513"/>
          </a:xfrm>
          <a:prstGeom prst="rect">
            <a:avLst/>
          </a:prstGeom>
          <a:noFill/>
        </p:spPr>
        <p:txBody>
          <a:bodyPr vert="eaVert" wrap="square" rtlCol="0">
            <a:spAutoFit/>
          </a:bodyPr>
          <a:lstStyle>
            <a:defPPr>
              <a:defRPr lang="zh-CN"/>
            </a:defPPr>
            <a:lvl1pPr>
              <a:defRPr sz="2100" b="1" spc="450">
                <a:solidFill>
                  <a:srgbClr val="313737"/>
                </a:solidFill>
                <a:latin typeface="华文琥珀" panose="02010800040101010101" pitchFamily="2" charset="-122"/>
                <a:ea typeface="华文琥珀" panose="02010800040101010101" pitchFamily="2" charset="-122"/>
              </a:defRPr>
            </a:lvl1pPr>
          </a:lstStyle>
          <a:p>
            <a:r>
              <a:rPr lang="zh-CN" altLang="en-US" sz="4000" b="0" dirty="0" smtClean="0">
                <a:sym typeface="inpin heiti" panose="00000500000000000000" pitchFamily="2" charset="-122"/>
              </a:rPr>
              <a:t>四</a:t>
            </a:r>
            <a:endParaRPr lang="zh-CN" altLang="en-US" sz="4000" b="0" dirty="0">
              <a:sym typeface="inpin heiti" panose="00000500000000000000" pitchFamily="2" charset="-122"/>
            </a:endParaRPr>
          </a:p>
        </p:txBody>
      </p:sp>
      <p:sp>
        <p:nvSpPr>
          <p:cNvPr id="4" name="TextBox 3"/>
          <p:cNvSpPr txBox="1"/>
          <p:nvPr/>
        </p:nvSpPr>
        <p:spPr>
          <a:xfrm>
            <a:off x="2249602" y="1773446"/>
            <a:ext cx="4846393" cy="583565"/>
          </a:xfrm>
          <a:prstGeom prst="rect">
            <a:avLst/>
          </a:prstGeom>
          <a:noFill/>
        </p:spPr>
        <p:txBody>
          <a:bodyPr wrap="square" rtlCol="0">
            <a:spAutoFit/>
          </a:bodyPr>
          <a:lstStyle/>
          <a:p>
            <a:r>
              <a:rPr lang="zh-CN" altLang="en-US" sz="3200" dirty="0" smtClean="0">
                <a:latin typeface="华文新魏" panose="02010800040101010101" pitchFamily="2" charset="-122"/>
                <a:ea typeface="华文新魏" panose="02010800040101010101" pitchFamily="2" charset="-122"/>
              </a:rPr>
              <a:t>目前复习课堂的现状分析</a:t>
            </a:r>
            <a:endParaRPr lang="zh-CN" altLang="en-US" sz="3200" dirty="0" smtClean="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标题 1"/>
          <p:cNvSpPr txBox="1"/>
          <p:nvPr/>
        </p:nvSpPr>
        <p:spPr>
          <a:xfrm>
            <a:off x="706874" y="488979"/>
            <a:ext cx="2756573"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vl2pPr marL="742950" indent="-285750" eaLnBrk="0" hangingPunct="0">
              <a:defRPr>
                <a:latin typeface="Calibri" panose="020F0502020204030204" pitchFamily="34" charset="0"/>
                <a:ea typeface="宋体" panose="02010600030101010101" pitchFamily="2" charset="-122"/>
              </a:defRPr>
            </a:lvl2pPr>
            <a:lvl3pPr marL="1143000" indent="-228600" eaLnBrk="0" hangingPunct="0">
              <a:defRPr>
                <a:latin typeface="Calibri" panose="020F0502020204030204" pitchFamily="34" charset="0"/>
                <a:ea typeface="宋体" panose="02010600030101010101" pitchFamily="2" charset="-122"/>
              </a:defRPr>
            </a:lvl3pPr>
            <a:lvl4pPr marL="1600200" indent="-228600" eaLnBrk="0" hangingPunct="0">
              <a:defRPr>
                <a:latin typeface="Calibri" panose="020F0502020204030204" pitchFamily="34" charset="0"/>
                <a:ea typeface="宋体" panose="02010600030101010101" pitchFamily="2" charset="-122"/>
              </a:defRPr>
            </a:lvl4pPr>
            <a:lvl5pPr marL="2057400" indent="-228600" eaLnBrk="0" hangingPunct="0">
              <a:defRPr>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复习课堂的教学生态</a:t>
            </a:r>
            <a:endParaRPr lang="zh-CN" altLang="en-US" dirty="0"/>
          </a:p>
        </p:txBody>
      </p:sp>
      <p:sp>
        <p:nvSpPr>
          <p:cNvPr id="9" name="内容占位符 2"/>
          <p:cNvSpPr txBox="1"/>
          <p:nvPr/>
        </p:nvSpPr>
        <p:spPr>
          <a:xfrm>
            <a:off x="751563" y="1200918"/>
            <a:ext cx="7265095" cy="2733675"/>
          </a:xfrm>
          <a:prstGeom prst="rect">
            <a:avLst/>
          </a:prstGeom>
        </p:spPr>
        <p:txBody>
          <a:bodyPr/>
          <a:lstStyle/>
          <a:p>
            <a:pPr marL="171450" marR="0" indent="-171450" defTabSz="685800" eaLnBrk="0" hangingPunct="0">
              <a:lnSpc>
                <a:spcPct val="150000"/>
              </a:lnSpc>
              <a:spcBef>
                <a:spcPts val="750"/>
              </a:spcBef>
              <a:buClrTx/>
              <a:buSzTx/>
              <a:buChar char="•"/>
              <a:defRPr/>
            </a:pPr>
            <a:r>
              <a:rPr kumimoji="0" lang="zh-CN" altLang="en-US" sz="2100" b="1" kern="1200" cap="none" spc="0" normalizeH="0" baseline="0" noProof="0" dirty="0">
                <a:latin typeface="+mn-lt"/>
                <a:ea typeface="+mn-ea"/>
                <a:cs typeface="+mn-cs"/>
              </a:rPr>
              <a:t>师：习题（问题）的呈现方式（边讲边呈现</a:t>
            </a:r>
            <a:r>
              <a:rPr lang="en-US" altLang="zh-CN" sz="2100" b="1" dirty="0">
                <a:latin typeface="Times New Roman" panose="02020603050405020304" pitchFamily="18" charset="0"/>
                <a:cs typeface="Times New Roman" panose="02020603050405020304" pitchFamily="18" charset="0"/>
              </a:rPr>
              <a:t>——</a:t>
            </a:r>
            <a:r>
              <a:rPr kumimoji="0" lang="zh-CN" altLang="en-US" sz="2100" b="1" kern="1200" cap="none" spc="0" normalizeH="0" baseline="0" noProof="0" dirty="0">
                <a:latin typeface="+mn-lt"/>
                <a:ea typeface="+mn-ea"/>
                <a:cs typeface="+mn-cs"/>
              </a:rPr>
              <a:t>问题的完整呈现</a:t>
            </a:r>
            <a:r>
              <a:rPr kumimoji="0" lang="en-US" altLang="zh-CN" sz="2100" b="1" kern="1200" cap="none" spc="0" normalizeH="0" baseline="0" noProof="0" dirty="0">
                <a:latin typeface="Times New Roman" panose="02020603050405020304" pitchFamily="18" charset="0"/>
                <a:cs typeface="Times New Roman" panose="02020603050405020304" pitchFamily="18" charset="0"/>
              </a:rPr>
              <a:t>——</a:t>
            </a:r>
            <a:r>
              <a:rPr kumimoji="0" lang="zh-CN" altLang="en-US" sz="2100" b="1" kern="1200" cap="none" spc="0" normalizeH="0" baseline="0" noProof="0" dirty="0">
                <a:latin typeface="+mn-lt"/>
                <a:ea typeface="+mn-ea"/>
                <a:cs typeface="+mn-cs"/>
              </a:rPr>
              <a:t>问题的多样化呈现）</a:t>
            </a:r>
            <a:r>
              <a:rPr kumimoji="0" lang="zh-CN" altLang="en-US" sz="2100" b="1" kern="1200" cap="none" spc="0" normalizeH="0" baseline="0" noProof="0" dirty="0">
                <a:solidFill>
                  <a:srgbClr val="FF0000"/>
                </a:solidFill>
                <a:latin typeface="+mn-lt"/>
                <a:ea typeface="+mn-ea"/>
                <a:cs typeface="+mn-cs"/>
              </a:rPr>
              <a:t>一讲到底！</a:t>
            </a:r>
            <a:endParaRPr kumimoji="0" lang="en-US" altLang="zh-CN" sz="2100" b="1" kern="1200" cap="none" spc="0" normalizeH="0" baseline="0" noProof="0" dirty="0">
              <a:solidFill>
                <a:srgbClr val="FF0000"/>
              </a:solidFill>
              <a:latin typeface="+mn-lt"/>
              <a:ea typeface="+mn-ea"/>
              <a:cs typeface="+mn-cs"/>
            </a:endParaRPr>
          </a:p>
          <a:p>
            <a:pPr marL="171450" marR="0" indent="-171450" defTabSz="685800" eaLnBrk="0" hangingPunct="0">
              <a:lnSpc>
                <a:spcPct val="150000"/>
              </a:lnSpc>
              <a:spcBef>
                <a:spcPts val="750"/>
              </a:spcBef>
              <a:buClrTx/>
              <a:buSzTx/>
              <a:buChar char="•"/>
              <a:defRPr/>
            </a:pPr>
            <a:r>
              <a:rPr kumimoji="0" lang="zh-CN" altLang="en-US" sz="2100" b="1" kern="1200" cap="none" spc="0" normalizeH="0" baseline="0" noProof="0" dirty="0">
                <a:latin typeface="+mn-lt"/>
                <a:ea typeface="+mn-ea"/>
                <a:cs typeface="+mn-cs"/>
              </a:rPr>
              <a:t>生：习题课学生的学习状态（听讲</a:t>
            </a:r>
            <a:r>
              <a:rPr lang="en-US" altLang="zh-CN" sz="2100" b="1" dirty="0">
                <a:latin typeface="Times New Roman" panose="02020603050405020304" pitchFamily="18" charset="0"/>
                <a:cs typeface="Times New Roman" panose="02020603050405020304" pitchFamily="18" charset="0"/>
              </a:rPr>
              <a:t>——</a:t>
            </a:r>
            <a:r>
              <a:rPr kumimoji="0" lang="zh-CN" altLang="en-US" sz="2100" b="1" kern="1200" cap="none" spc="0" normalizeH="0" baseline="0" noProof="0" dirty="0">
                <a:latin typeface="+mn-lt"/>
                <a:ea typeface="+mn-ea"/>
                <a:cs typeface="+mn-cs"/>
              </a:rPr>
              <a:t>概念规律的简单套用</a:t>
            </a:r>
            <a:r>
              <a:rPr lang="en-US" altLang="zh-CN" sz="2100" b="1" dirty="0">
                <a:latin typeface="Times New Roman" panose="02020603050405020304" pitchFamily="18" charset="0"/>
                <a:cs typeface="Times New Roman" panose="02020603050405020304" pitchFamily="18" charset="0"/>
              </a:rPr>
              <a:t>——</a:t>
            </a:r>
            <a:r>
              <a:rPr kumimoji="0" lang="zh-CN" altLang="en-US" sz="2100" b="1" kern="1200" cap="none" spc="0" normalizeH="0" baseline="0" noProof="0" dirty="0">
                <a:latin typeface="+mn-lt"/>
                <a:ea typeface="+mn-ea"/>
                <a:cs typeface="+mn-cs"/>
              </a:rPr>
              <a:t>问题的具体分析）</a:t>
            </a:r>
            <a:r>
              <a:rPr kumimoji="0" lang="zh-CN" altLang="en-US" sz="2100" b="1" kern="1200" cap="none" spc="0" normalizeH="0" baseline="0" noProof="0" dirty="0">
                <a:solidFill>
                  <a:srgbClr val="FF0000"/>
                </a:solidFill>
                <a:latin typeface="+mn-lt"/>
                <a:ea typeface="+mn-ea"/>
                <a:cs typeface="+mn-cs"/>
              </a:rPr>
              <a:t>似听非听！</a:t>
            </a:r>
            <a:endParaRPr kumimoji="0" lang="en-US" altLang="zh-CN" sz="2100" b="1" kern="1200" cap="none" spc="0" normalizeH="0" baseline="0" noProof="0" dirty="0">
              <a:solidFill>
                <a:srgbClr val="FF0000"/>
              </a:solidFill>
              <a:latin typeface="+mn-lt"/>
              <a:ea typeface="+mn-ea"/>
              <a:cs typeface="+mn-cs"/>
            </a:endParaRPr>
          </a:p>
          <a:p>
            <a:pPr marL="171450" marR="0" indent="-171450" defTabSz="685800" eaLnBrk="0" hangingPunct="0">
              <a:lnSpc>
                <a:spcPct val="150000"/>
              </a:lnSpc>
              <a:spcBef>
                <a:spcPts val="750"/>
              </a:spcBef>
              <a:buClrTx/>
              <a:buSzTx/>
              <a:buChar char="•"/>
              <a:defRPr/>
            </a:pPr>
            <a:r>
              <a:rPr kumimoji="0" lang="zh-CN" altLang="en-US" sz="2100" b="1" kern="1200" cap="none" spc="0" normalizeH="0" baseline="0" noProof="0" dirty="0">
                <a:latin typeface="+mn-lt"/>
                <a:ea typeface="+mn-ea"/>
                <a:cs typeface="+mn-cs"/>
              </a:rPr>
              <a:t>终结目标：习题答案（问题解决）的讨论与反思</a:t>
            </a:r>
            <a:endParaRPr kumimoji="0" lang="zh-CN" altLang="en-US" sz="2100" b="1" kern="1200" cap="none" spc="0" normalizeH="0" baseline="0" noProof="0" dirty="0">
              <a:latin typeface="+mn-lt"/>
              <a:ea typeface="+mn-ea"/>
              <a:cs typeface="+mn-cs"/>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07300" y="3075589"/>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1"/>
          <p:cNvSpPr/>
          <p:nvPr/>
        </p:nvSpPr>
        <p:spPr>
          <a:xfrm>
            <a:off x="694016" y="453206"/>
            <a:ext cx="3877985" cy="368300"/>
          </a:xfrm>
          <a:prstGeom prst="rect">
            <a:avLst/>
          </a:prstGeom>
          <a:solidFill>
            <a:schemeClr val="bg2"/>
          </a:solidFill>
          <a:ln>
            <a:noFill/>
          </a:ln>
        </p:spPr>
        <p:txBody>
          <a:bodyPr wrap="square">
            <a:spAutoFit/>
          </a:bodyPr>
          <a:lstStyle/>
          <a:p>
            <a:pPr algn="ctr">
              <a:spcBef>
                <a:spcPts val="1800"/>
              </a:spcBef>
            </a:pPr>
            <a:r>
              <a:rPr lang="zh-CN" altLang="en-US" sz="1800" b="1" dirty="0">
                <a:solidFill>
                  <a:srgbClr val="376092"/>
                </a:solidFill>
                <a:latin typeface="仓耳青禾体-谷力 W04" panose="02010600030101010101" charset="-122"/>
                <a:ea typeface="仓耳青禾体-谷力 W04" panose="02010600030101010101" charset="-122"/>
              </a:rPr>
              <a:t>复习课的教学目标需要重新审视</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sp>
        <p:nvSpPr>
          <p:cNvPr id="7" name="内容占位符 2"/>
          <p:cNvSpPr txBox="1"/>
          <p:nvPr/>
        </p:nvSpPr>
        <p:spPr>
          <a:xfrm>
            <a:off x="655638" y="1475556"/>
            <a:ext cx="2122488" cy="1930400"/>
          </a:xfrm>
          <a:prstGeom prst="rect">
            <a:avLst/>
          </a:prstGeom>
          <a:solidFill>
            <a:srgbClr val="002060"/>
          </a:solidFill>
        </p:spPr>
        <p:txBody>
          <a:bodyPr/>
          <a:lstStyle>
            <a:defPPr>
              <a:defRPr lang="zh-CN"/>
            </a:defPPr>
            <a:lvl1pPr marL="171450" marR="0" indent="-171450" eaLnBrk="0" hangingPunct="0">
              <a:lnSpc>
                <a:spcPct val="90000"/>
              </a:lnSpc>
              <a:spcBef>
                <a:spcPts val="750"/>
              </a:spcBef>
              <a:buClrTx/>
              <a:buSzTx/>
              <a:buChar char="•"/>
              <a:defRPr kumimoji="0" sz="2100" b="1" cap="none" spc="0" normalizeH="0" baseline="0">
                <a:solidFill>
                  <a:schemeClr val="bg1"/>
                </a:solidFill>
              </a:defRPr>
            </a:lvl1pPr>
          </a:lstStyle>
          <a:p>
            <a:r>
              <a:rPr lang="zh-CN" altLang="en-US" dirty="0">
                <a:hlinkClick r:id="rId1" action="ppaction://hlinkpres?slideindex=1&amp;slidetitle="/>
              </a:rPr>
              <a:t>地毯式</a:t>
            </a:r>
            <a:endParaRPr lang="en-US" altLang="zh-CN" dirty="0"/>
          </a:p>
          <a:p>
            <a:r>
              <a:rPr lang="zh-CN" altLang="en-US" dirty="0">
                <a:hlinkClick r:id="rId2" action="ppaction://hlinkpres?slideindex=1&amp;slidetitle="/>
              </a:rPr>
              <a:t>胡萝卜＋大棒</a:t>
            </a:r>
            <a:endParaRPr lang="en-US" altLang="zh-CN" dirty="0">
              <a:hlinkClick r:id="rId2" action="ppaction://hlinkpres?slideindex=1&amp;slidetitle="/>
            </a:endParaRPr>
          </a:p>
          <a:p>
            <a:r>
              <a:rPr lang="zh-CN" altLang="en-US" dirty="0">
                <a:hlinkClick r:id="rId2" action="ppaction://hlinkpres?slideindex=1&amp;slidetitle="/>
              </a:rPr>
              <a:t>瞄准式</a:t>
            </a:r>
            <a:endParaRPr lang="en-US" altLang="zh-CN" dirty="0">
              <a:hlinkClick r:id="rId2" action="ppaction://hlinkpres?slideindex=1&amp;slidetitle="/>
            </a:endParaRPr>
          </a:p>
          <a:p>
            <a:r>
              <a:rPr lang="zh-CN" altLang="en-US" dirty="0">
                <a:hlinkClick r:id="rId2" action="ppaction://hlinkpres?slideindex=1&amp;slidetitle="/>
              </a:rPr>
              <a:t>思维导图式</a:t>
            </a:r>
            <a:endParaRPr lang="en-US" altLang="zh-CN" dirty="0"/>
          </a:p>
          <a:p>
            <a:r>
              <a:rPr lang="en-US" altLang="zh-CN" dirty="0"/>
              <a:t>……</a:t>
            </a:r>
            <a:endParaRPr lang="zh-CN" altLang="en-US" dirty="0"/>
          </a:p>
        </p:txBody>
      </p:sp>
      <p:sp>
        <p:nvSpPr>
          <p:cNvPr id="10" name="燕尾形箭头 9"/>
          <p:cNvSpPr/>
          <p:nvPr/>
        </p:nvSpPr>
        <p:spPr>
          <a:xfrm>
            <a:off x="3172694" y="1720031"/>
            <a:ext cx="2214563" cy="1216025"/>
          </a:xfrm>
          <a:prstGeom prst="notchedRigh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b="0" i="0" u="none" strike="noStrike" kern="1200" cap="none" spc="0" normalizeH="0" baseline="0" noProof="0" dirty="0">
                <a:ln>
                  <a:noFill/>
                </a:ln>
                <a:solidFill>
                  <a:srgbClr val="0070C0"/>
                </a:solidFill>
                <a:effectLst/>
                <a:uLnTx/>
                <a:uFillTx/>
                <a:latin typeface="+mn-lt"/>
                <a:ea typeface="+mn-ea"/>
                <a:cs typeface="+mn-cs"/>
              </a:rPr>
              <a:t>目标</a:t>
            </a:r>
            <a:endParaRPr kumimoji="0" lang="zh-CN" altLang="en-US" sz="3600" b="0" i="0" u="none" strike="noStrike" kern="1200" cap="none" spc="0" normalizeH="0" baseline="0" noProof="0" dirty="0">
              <a:ln>
                <a:noFill/>
              </a:ln>
              <a:solidFill>
                <a:srgbClr val="0070C0"/>
              </a:solidFill>
              <a:effectLst/>
              <a:uLnTx/>
              <a:uFillTx/>
              <a:latin typeface="+mn-lt"/>
              <a:ea typeface="+mn-ea"/>
              <a:cs typeface="+mn-cs"/>
            </a:endParaRPr>
          </a:p>
        </p:txBody>
      </p:sp>
      <p:sp>
        <p:nvSpPr>
          <p:cNvPr id="11" name="内容占位符 2"/>
          <p:cNvSpPr txBox="1"/>
          <p:nvPr/>
        </p:nvSpPr>
        <p:spPr>
          <a:xfrm>
            <a:off x="5873706" y="1636090"/>
            <a:ext cx="2130425" cy="1517650"/>
          </a:xfrm>
          <a:prstGeom prst="rect">
            <a:avLst/>
          </a:prstGeom>
          <a:solidFill>
            <a:srgbClr val="002060"/>
          </a:solidFill>
        </p:spPr>
        <p:txBody>
          <a:bodyPr/>
          <a:lstStyle>
            <a:defPPr>
              <a:defRPr lang="zh-CN"/>
            </a:defPPr>
            <a:lvl1pPr marL="171450" marR="0" indent="-171450" eaLnBrk="0" hangingPunct="0">
              <a:lnSpc>
                <a:spcPct val="90000"/>
              </a:lnSpc>
              <a:spcBef>
                <a:spcPts val="750"/>
              </a:spcBef>
              <a:buClrTx/>
              <a:buSzTx/>
              <a:buChar char="•"/>
              <a:defRPr kumimoji="0" sz="2100" b="1" cap="none" spc="0" normalizeH="0" baseline="0">
                <a:solidFill>
                  <a:schemeClr val="bg1"/>
                </a:solidFill>
              </a:defRPr>
            </a:lvl1pPr>
          </a:lstStyle>
          <a:p>
            <a:r>
              <a:rPr lang="zh-CN" altLang="en-US" dirty="0"/>
              <a:t>这一道？</a:t>
            </a:r>
            <a:endParaRPr lang="en-US" altLang="zh-CN" dirty="0"/>
          </a:p>
          <a:p>
            <a:r>
              <a:rPr lang="zh-CN" altLang="en-US" dirty="0"/>
              <a:t>这一类？</a:t>
            </a:r>
            <a:endParaRPr lang="en-US" altLang="zh-CN" dirty="0"/>
          </a:p>
          <a:p>
            <a:r>
              <a:rPr lang="zh-CN" altLang="en-US" dirty="0"/>
              <a:t>这一份试卷</a:t>
            </a:r>
            <a:endParaRPr lang="en-US" altLang="zh-CN" dirty="0"/>
          </a:p>
          <a:p>
            <a:r>
              <a:rPr lang="en-US" altLang="zh-CN" dirty="0"/>
              <a:t>……</a:t>
            </a:r>
            <a:endParaRPr lang="zh-CN" altLang="en-US" dirty="0"/>
          </a:p>
          <a:p>
            <a:endParaRPr lang="zh-CN" altLang="en-US" dirty="0"/>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622" y="3388356"/>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1"/>
          <p:cNvSpPr/>
          <p:nvPr/>
        </p:nvSpPr>
        <p:spPr>
          <a:xfrm>
            <a:off x="694016" y="453206"/>
            <a:ext cx="3877985" cy="368300"/>
          </a:xfrm>
          <a:prstGeom prst="rect">
            <a:avLst/>
          </a:prstGeom>
          <a:solidFill>
            <a:schemeClr val="bg2"/>
          </a:solidFill>
          <a:ln>
            <a:noFill/>
          </a:ln>
        </p:spPr>
        <p:txBody>
          <a:bodyPr wrap="square">
            <a:spAutoFit/>
          </a:bodyPr>
          <a:lstStyle/>
          <a:p>
            <a:pPr algn="ctr">
              <a:spcBef>
                <a:spcPts val="1800"/>
              </a:spcBef>
            </a:pPr>
            <a:r>
              <a:rPr lang="zh-CN" altLang="en-US" sz="1800" b="1" dirty="0">
                <a:solidFill>
                  <a:srgbClr val="376092"/>
                </a:solidFill>
                <a:latin typeface="仓耳青禾体-谷力 W04" panose="02010600030101010101" charset="-122"/>
                <a:ea typeface="仓耳青禾体-谷力 W04" panose="02010600030101010101" charset="-122"/>
              </a:rPr>
              <a:t>复习课的教学目标需要重新审视</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sp>
        <p:nvSpPr>
          <p:cNvPr id="8" name="Rectangle 1"/>
          <p:cNvSpPr/>
          <p:nvPr/>
        </p:nvSpPr>
        <p:spPr>
          <a:xfrm>
            <a:off x="683420" y="993600"/>
            <a:ext cx="6951194" cy="3053715"/>
          </a:xfrm>
          <a:prstGeom prst="rect">
            <a:avLst/>
          </a:prstGeom>
          <a:noFill/>
          <a:ln w="9525">
            <a:noFill/>
          </a:ln>
        </p:spPr>
        <p:txBody>
          <a:bodyPr wrap="square" anchor="ctr">
            <a:spAutoFit/>
          </a:bodyPr>
          <a:lstStyle/>
          <a:p>
            <a:pPr indent="304800" eaLnBrk="0" hangingPunct="0">
              <a:lnSpc>
                <a:spcPts val="3300"/>
              </a:lnSpc>
            </a:pPr>
            <a:r>
              <a:rPr lang="en-US" altLang="zh-CN" sz="2800" b="1" dirty="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复习是教学过程不可缺少的环节之一，为了有效地开展复习教学，教师可将系统归纳和活动探究结合起来，采取学生个人小结、小组讨论、大组交流、教师点评、解疑答问和学习竞赛等多种形式，调动学生的复习积极性，使他们成为复习的主体，吸引他们积极主动地参与各种复习活动，提高复习质量和效益。</a:t>
            </a:r>
            <a:endParaRPr lang="zh-CN" altLang="en-US" sz="2400" b="1" dirty="0">
              <a:latin typeface="Arial" panose="020B0604020202020204" pitchFamily="34" charset="0"/>
            </a:endParaRPr>
          </a:p>
        </p:txBody>
      </p:sp>
      <p:sp>
        <p:nvSpPr>
          <p:cNvPr id="9" name="矩形 3"/>
          <p:cNvSpPr/>
          <p:nvPr/>
        </p:nvSpPr>
        <p:spPr>
          <a:xfrm>
            <a:off x="998538" y="4220343"/>
            <a:ext cx="3379309" cy="306705"/>
          </a:xfrm>
          <a:prstGeom prst="rect">
            <a:avLst/>
          </a:prstGeom>
          <a:noFill/>
          <a:ln w="9525">
            <a:noFill/>
          </a:ln>
        </p:spPr>
        <p:txBody>
          <a:bodyPr wrap="square">
            <a:spAutoFit/>
          </a:bodyPr>
          <a:lstStyle/>
          <a:p>
            <a:r>
              <a:rPr lang="zh-CN" altLang="en-US" sz="1400" b="1" dirty="0">
                <a:latin typeface="Arial" panose="020B0604020202020204" pitchFamily="34" charset="0"/>
              </a:rPr>
              <a:t>化学课程标准（</a:t>
            </a:r>
            <a:r>
              <a:rPr lang="en-US" altLang="zh-CN" sz="1400" b="1" dirty="0">
                <a:latin typeface="Arial" panose="020B0604020202020204" pitchFamily="34" charset="0"/>
              </a:rPr>
              <a:t>2011</a:t>
            </a:r>
            <a:r>
              <a:rPr lang="zh-CN" altLang="en-US" sz="1400" b="1" dirty="0">
                <a:latin typeface="Arial" panose="020B0604020202020204" pitchFamily="34" charset="0"/>
              </a:rPr>
              <a:t>版），</a:t>
            </a:r>
            <a:r>
              <a:rPr lang="en-US" altLang="zh-CN" sz="1400" b="1" dirty="0">
                <a:latin typeface="Arial" panose="020B0604020202020204" pitchFamily="34" charset="0"/>
              </a:rPr>
              <a:t>29—39</a:t>
            </a:r>
            <a:endParaRPr lang="zh-CN" altLang="en-US" sz="1400" b="1" dirty="0">
              <a:latin typeface="Arial" panose="020B0604020202020204" pitchFamily="34" charset="0"/>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6193" y="3307321"/>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1"/>
          <p:cNvSpPr/>
          <p:nvPr/>
        </p:nvSpPr>
        <p:spPr>
          <a:xfrm>
            <a:off x="694016" y="453206"/>
            <a:ext cx="3877985" cy="368300"/>
          </a:xfrm>
          <a:prstGeom prst="rect">
            <a:avLst/>
          </a:prstGeom>
          <a:solidFill>
            <a:schemeClr val="bg2"/>
          </a:solidFill>
          <a:ln>
            <a:noFill/>
          </a:ln>
        </p:spPr>
        <p:txBody>
          <a:bodyPr wrap="square">
            <a:spAutoFit/>
          </a:bodyPr>
          <a:lstStyle/>
          <a:p>
            <a:pPr algn="ctr">
              <a:spcBef>
                <a:spcPts val="1800"/>
              </a:spcBef>
            </a:pPr>
            <a:r>
              <a:rPr lang="zh-CN" altLang="en-US" sz="1800" b="1" dirty="0">
                <a:solidFill>
                  <a:srgbClr val="376092"/>
                </a:solidFill>
                <a:latin typeface="仓耳青禾体-谷力 W04" panose="02010600030101010101" charset="-122"/>
                <a:ea typeface="仓耳青禾体-谷力 W04" panose="02010600030101010101" charset="-122"/>
              </a:rPr>
              <a:t>复习课的教学目标需要重新审视</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sp>
        <p:nvSpPr>
          <p:cNvPr id="6" name="Rectangle 2"/>
          <p:cNvSpPr/>
          <p:nvPr/>
        </p:nvSpPr>
        <p:spPr>
          <a:xfrm>
            <a:off x="802167" y="1124168"/>
            <a:ext cx="6675372" cy="2707005"/>
          </a:xfrm>
          <a:prstGeom prst="rect">
            <a:avLst/>
          </a:prstGeom>
          <a:noFill/>
          <a:ln w="9525">
            <a:noFill/>
          </a:ln>
        </p:spPr>
        <p:txBody>
          <a:bodyPr wrap="square" anchor="ctr">
            <a:spAutoFit/>
          </a:bodyPr>
          <a:lstStyle/>
          <a:p>
            <a:pPr indent="304800" eaLnBrk="0" hangingPunct="0">
              <a:lnSpc>
                <a:spcPts val="3400"/>
              </a:lnSpc>
            </a:pPr>
            <a:r>
              <a:rPr lang="en-US" altLang="zh-CN" sz="2800" b="1" dirty="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注重选择有真实情景的、综合性和开放性习题，通过改变题目呈现的情景，改变问题的呈现方式，来实现对学生过程与方法、情感态度与价值观的培养。习题课的教学，应注重引导和点拨，鼓励学生积极参与，留给学生较充足的思考时间，避免教师的</a:t>
            </a:r>
            <a:r>
              <a:rPr lang="zh-CN" altLang="en-US" sz="2400" b="1" dirty="0">
                <a:latin typeface="Arial" panose="020B0604020202020204" pitchFamily="34"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一言堂</a:t>
            </a:r>
            <a:r>
              <a:rPr lang="zh-CN" altLang="en-US" sz="2400" b="1" dirty="0">
                <a:latin typeface="Arial" panose="020B0604020202020204" pitchFamily="34"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a:t>
            </a:r>
            <a:endParaRPr lang="zh-CN" altLang="en-US" sz="2400" b="1" dirty="0">
              <a:latin typeface="Arial" panose="020B0604020202020204" pitchFamily="34" charset="0"/>
            </a:endParaRPr>
          </a:p>
        </p:txBody>
      </p:sp>
      <p:sp>
        <p:nvSpPr>
          <p:cNvPr id="7" name="矩形 2"/>
          <p:cNvSpPr/>
          <p:nvPr/>
        </p:nvSpPr>
        <p:spPr>
          <a:xfrm>
            <a:off x="998539" y="3918523"/>
            <a:ext cx="3141314" cy="306705"/>
          </a:xfrm>
          <a:prstGeom prst="rect">
            <a:avLst/>
          </a:prstGeom>
          <a:noFill/>
          <a:ln w="9525">
            <a:noFill/>
          </a:ln>
        </p:spPr>
        <p:txBody>
          <a:bodyPr wrap="square">
            <a:spAutoFit/>
          </a:bodyPr>
          <a:lstStyle/>
          <a:p>
            <a:r>
              <a:rPr lang="zh-CN" altLang="en-US" sz="1400" b="1" dirty="0">
                <a:latin typeface="Arial" panose="020B0604020202020204" pitchFamily="34" charset="0"/>
              </a:rPr>
              <a:t>化学课程标准（</a:t>
            </a:r>
            <a:r>
              <a:rPr lang="en-US" altLang="zh-CN" sz="1400" b="1" dirty="0">
                <a:latin typeface="Arial" panose="020B0604020202020204" pitchFamily="34" charset="0"/>
              </a:rPr>
              <a:t>2011</a:t>
            </a:r>
            <a:r>
              <a:rPr lang="zh-CN" altLang="en-US" sz="1400" b="1" dirty="0">
                <a:latin typeface="Arial" panose="020B0604020202020204" pitchFamily="34" charset="0"/>
              </a:rPr>
              <a:t>版），</a:t>
            </a:r>
            <a:r>
              <a:rPr lang="en-US" altLang="zh-CN" sz="1400" b="1" dirty="0">
                <a:latin typeface="Arial" panose="020B0604020202020204" pitchFamily="34" charset="0"/>
              </a:rPr>
              <a:t>29—39</a:t>
            </a:r>
            <a:endParaRPr lang="zh-CN" altLang="en-US" sz="1400" b="1" dirty="0">
              <a:latin typeface="Arial" panose="020B0604020202020204" pitchFamily="34" charset="0"/>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6193" y="3307321"/>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矩形 1"/>
          <p:cNvSpPr/>
          <p:nvPr/>
        </p:nvSpPr>
        <p:spPr>
          <a:xfrm>
            <a:off x="694016" y="453206"/>
            <a:ext cx="3877985" cy="368300"/>
          </a:xfrm>
          <a:prstGeom prst="rect">
            <a:avLst/>
          </a:prstGeom>
          <a:solidFill>
            <a:schemeClr val="bg2"/>
          </a:solidFill>
          <a:ln>
            <a:noFill/>
          </a:ln>
        </p:spPr>
        <p:txBody>
          <a:bodyPr wrap="square">
            <a:spAutoFit/>
          </a:bodyPr>
          <a:lstStyle/>
          <a:p>
            <a:pPr algn="ctr">
              <a:spcBef>
                <a:spcPts val="1800"/>
              </a:spcBef>
            </a:pPr>
            <a:r>
              <a:rPr lang="zh-CN" altLang="en-US" sz="1800" b="1" dirty="0">
                <a:solidFill>
                  <a:srgbClr val="376092"/>
                </a:solidFill>
                <a:latin typeface="仓耳青禾体-谷力 W04" panose="02010600030101010101" charset="-122"/>
                <a:ea typeface="仓耳青禾体-谷力 W04" panose="02010600030101010101" charset="-122"/>
              </a:rPr>
              <a:t>复习课的教学目标需要重新审视</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sp>
        <p:nvSpPr>
          <p:cNvPr id="8" name="内容占位符 2"/>
          <p:cNvSpPr txBox="1"/>
          <p:nvPr/>
        </p:nvSpPr>
        <p:spPr>
          <a:xfrm>
            <a:off x="1287463" y="1200918"/>
            <a:ext cx="4576763" cy="1993669"/>
          </a:xfrm>
          <a:prstGeom prst="rect">
            <a:avLst/>
          </a:prstGeom>
          <a:solidFill>
            <a:srgbClr val="002060"/>
          </a:solidFill>
        </p:spPr>
        <p:txBody>
          <a:bodyPr/>
          <a:lstStyle>
            <a:defPPr>
              <a:defRPr lang="zh-CN"/>
            </a:defPPr>
            <a:lvl1pPr marL="171450" marR="0" indent="-171450" eaLnBrk="0" hangingPunct="0">
              <a:lnSpc>
                <a:spcPct val="90000"/>
              </a:lnSpc>
              <a:spcBef>
                <a:spcPts val="750"/>
              </a:spcBef>
              <a:buClrTx/>
              <a:buSzTx/>
              <a:buChar char="•"/>
              <a:defRPr kumimoji="0" sz="2100" b="1" cap="none" spc="0" normalizeH="0" baseline="0">
                <a:solidFill>
                  <a:schemeClr val="bg1"/>
                </a:solidFill>
              </a:defRPr>
            </a:lvl1pPr>
          </a:lstStyle>
          <a:p>
            <a:r>
              <a:rPr lang="zh-CN" altLang="en-US" dirty="0"/>
              <a:t>巩固知识</a:t>
            </a:r>
            <a:endParaRPr lang="en-US" altLang="zh-CN" dirty="0"/>
          </a:p>
          <a:p>
            <a:r>
              <a:rPr lang="zh-CN" altLang="en-US" dirty="0"/>
              <a:t>积累经验（体验）</a:t>
            </a:r>
            <a:endParaRPr lang="en-US" altLang="zh-CN" dirty="0"/>
          </a:p>
          <a:p>
            <a:r>
              <a:rPr lang="zh-CN" altLang="en-US" dirty="0"/>
              <a:t>形成方法</a:t>
            </a:r>
            <a:endParaRPr lang="en-US" altLang="zh-CN" dirty="0"/>
          </a:p>
          <a:p>
            <a:r>
              <a:rPr lang="zh-CN" altLang="en-US" dirty="0"/>
              <a:t>培养能力</a:t>
            </a:r>
            <a:endParaRPr lang="en-US" altLang="zh-CN" dirty="0"/>
          </a:p>
          <a:p>
            <a:r>
              <a:rPr lang="zh-CN" altLang="en-US" dirty="0">
                <a:solidFill>
                  <a:srgbClr val="FF0000"/>
                </a:solidFill>
              </a:rPr>
              <a:t>深度理解和提高素养</a:t>
            </a:r>
            <a:endParaRPr lang="en-US" altLang="zh-CN" dirty="0">
              <a:solidFill>
                <a:srgbClr val="FF0000"/>
              </a:solidFill>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6193" y="3307321"/>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6193" y="3307321"/>
            <a:ext cx="1119122" cy="1405731"/>
          </a:xfrm>
          <a:prstGeom prst="rect">
            <a:avLst/>
          </a:prstGeom>
        </p:spPr>
      </p:pic>
      <p:sp>
        <p:nvSpPr>
          <p:cNvPr id="6" name="内容占位符 2"/>
          <p:cNvSpPr txBox="1"/>
          <p:nvPr/>
        </p:nvSpPr>
        <p:spPr>
          <a:xfrm>
            <a:off x="927100" y="1200918"/>
            <a:ext cx="3376613" cy="1943100"/>
          </a:xfrm>
          <a:prstGeom prst="rect">
            <a:avLst/>
          </a:prstGeom>
        </p:spPr>
        <p:txBody>
          <a:bodyPr/>
          <a:lstStyle/>
          <a:p>
            <a:pPr marL="171450" marR="0" indent="-171450" defTabSz="685800" eaLnBrk="0" hangingPunct="0">
              <a:lnSpc>
                <a:spcPct val="150000"/>
              </a:lnSpc>
              <a:spcBef>
                <a:spcPts val="750"/>
              </a:spcBef>
              <a:buClrTx/>
              <a:buSzTx/>
              <a:buChar char="•"/>
              <a:defRPr/>
            </a:pPr>
            <a:r>
              <a:rPr kumimoji="0" lang="zh-CN" altLang="en-US" sz="2100" b="1" kern="1200" cap="none" spc="0" normalizeH="0" baseline="0" noProof="0" dirty="0">
                <a:solidFill>
                  <a:schemeClr val="tx2"/>
                </a:solidFill>
                <a:latin typeface="+mn-lt"/>
                <a:ea typeface="+mn-ea"/>
                <a:cs typeface="+mn-cs"/>
              </a:rPr>
              <a:t>知识层面</a:t>
            </a:r>
            <a:endParaRPr kumimoji="0" lang="en-US" altLang="zh-CN" sz="2100" b="1" kern="1200" cap="none" spc="0" normalizeH="0" baseline="0" noProof="0" dirty="0">
              <a:solidFill>
                <a:schemeClr val="tx2"/>
              </a:solidFill>
              <a:latin typeface="+mn-lt"/>
              <a:ea typeface="+mn-ea"/>
              <a:cs typeface="+mn-cs"/>
            </a:endParaRPr>
          </a:p>
          <a:p>
            <a:pPr marL="171450" marR="0" indent="-171450" defTabSz="685800" eaLnBrk="0" hangingPunct="0">
              <a:lnSpc>
                <a:spcPct val="150000"/>
              </a:lnSpc>
              <a:spcBef>
                <a:spcPts val="750"/>
              </a:spcBef>
              <a:buClrTx/>
              <a:buSzTx/>
              <a:buChar char="•"/>
              <a:defRPr/>
            </a:pPr>
            <a:r>
              <a:rPr kumimoji="0" lang="zh-CN" altLang="en-US" sz="2100" b="1" kern="1200" cap="none" spc="0" normalizeH="0" baseline="0" noProof="0" dirty="0">
                <a:solidFill>
                  <a:schemeClr val="tx2"/>
                </a:solidFill>
                <a:latin typeface="+mn-lt"/>
                <a:ea typeface="+mn-ea"/>
                <a:cs typeface="+mn-cs"/>
              </a:rPr>
              <a:t>方法与体验层面</a:t>
            </a:r>
            <a:endParaRPr kumimoji="0" lang="en-US" altLang="zh-CN" sz="2100" b="1" kern="1200" cap="none" spc="0" normalizeH="0" baseline="0" noProof="0" dirty="0">
              <a:solidFill>
                <a:schemeClr val="tx2"/>
              </a:solidFill>
              <a:latin typeface="+mn-lt"/>
              <a:ea typeface="+mn-ea"/>
              <a:cs typeface="+mn-cs"/>
            </a:endParaRPr>
          </a:p>
          <a:p>
            <a:pPr marL="171450" marR="0" indent="-171450" defTabSz="685800" eaLnBrk="0" hangingPunct="0">
              <a:lnSpc>
                <a:spcPct val="150000"/>
              </a:lnSpc>
              <a:spcBef>
                <a:spcPts val="750"/>
              </a:spcBef>
              <a:buClrTx/>
              <a:buSzTx/>
              <a:buChar char="•"/>
              <a:defRPr/>
            </a:pPr>
            <a:r>
              <a:rPr kumimoji="0" lang="zh-CN" altLang="en-US" sz="2100" b="1" kern="1200" cap="none" spc="0" normalizeH="0" baseline="0" noProof="0" dirty="0">
                <a:solidFill>
                  <a:schemeClr val="tx2"/>
                </a:solidFill>
                <a:latin typeface="+mn-lt"/>
                <a:ea typeface="+mn-ea"/>
                <a:cs typeface="+mn-cs"/>
              </a:rPr>
              <a:t>能力与素养层面</a:t>
            </a:r>
            <a:endParaRPr kumimoji="0" lang="zh-CN" altLang="en-US" sz="2100" b="1" kern="1200" cap="none" spc="0" normalizeH="0" baseline="0" noProof="0" dirty="0">
              <a:solidFill>
                <a:schemeClr val="tx2"/>
              </a:solidFill>
              <a:latin typeface="+mn-lt"/>
              <a:ea typeface="+mn-ea"/>
              <a:cs typeface="+mn-cs"/>
            </a:endParaRPr>
          </a:p>
        </p:txBody>
      </p:sp>
      <p:sp>
        <p:nvSpPr>
          <p:cNvPr id="7" name="矩形 1"/>
          <p:cNvSpPr/>
          <p:nvPr/>
        </p:nvSpPr>
        <p:spPr>
          <a:xfrm>
            <a:off x="812380" y="637872"/>
            <a:ext cx="2492990" cy="368300"/>
          </a:xfrm>
          <a:prstGeom prst="rect">
            <a:avLst/>
          </a:prstGeom>
          <a:solidFill>
            <a:schemeClr val="bg2"/>
          </a:solidFill>
          <a:ln>
            <a:noFill/>
          </a:ln>
        </p:spPr>
        <p:txBody>
          <a:bodyPr wrap="square">
            <a:spAutoFit/>
          </a:bodyPr>
          <a:lstStyle/>
          <a:p>
            <a:pPr algn="ctr">
              <a:spcBef>
                <a:spcPts val="1800"/>
              </a:spcBef>
            </a:pPr>
            <a:r>
              <a:rPr lang="zh-CN" altLang="en-US" sz="1800" b="1" dirty="0">
                <a:solidFill>
                  <a:srgbClr val="376092"/>
                </a:solidFill>
                <a:latin typeface="仓耳青禾体-谷力 W04" panose="02010600030101010101" charset="-122"/>
                <a:ea typeface="仓耳青禾体-谷力 W04" panose="02010600030101010101" charset="-122"/>
              </a:rPr>
              <a:t>复习课的教学评价</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sp>
        <p:nvSpPr>
          <p:cNvPr id="10" name="云形标注 9"/>
          <p:cNvSpPr/>
          <p:nvPr/>
        </p:nvSpPr>
        <p:spPr>
          <a:xfrm>
            <a:off x="4932363" y="873893"/>
            <a:ext cx="3725863" cy="1141413"/>
          </a:xfrm>
          <a:prstGeom prst="cloudCallout">
            <a:avLst>
              <a:gd name="adj1" fmla="val -58220"/>
              <a:gd name="adj2" fmla="val 52206"/>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0" i="0" u="none" strike="noStrike" kern="1200" cap="none" spc="0" normalizeH="0" baseline="0" noProof="0" dirty="0">
                <a:ln>
                  <a:noFill/>
                </a:ln>
                <a:solidFill>
                  <a:srgbClr val="FF0000"/>
                </a:solidFill>
                <a:effectLst/>
                <a:uLnTx/>
                <a:uFillTx/>
                <a:latin typeface="+mn-lt"/>
                <a:ea typeface="+mn-ea"/>
                <a:cs typeface="+mn-cs"/>
              </a:rPr>
              <a:t>学生视角</a:t>
            </a:r>
            <a:endParaRPr kumimoji="0" lang="zh-CN" altLang="en-US" sz="2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sp>
        <p:nvSpPr>
          <p:cNvPr id="4" name="椭圆 3"/>
          <p:cNvSpPr/>
          <p:nvPr/>
        </p:nvSpPr>
        <p:spPr>
          <a:xfrm>
            <a:off x="3428992" y="697271"/>
            <a:ext cx="2000264" cy="964413"/>
          </a:xfrm>
          <a:prstGeom prst="ellipse">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zh-CN" altLang="en-US" sz="2400" b="1" dirty="0" smtClean="0">
                <a:solidFill>
                  <a:srgbClr val="FF0000"/>
                </a:solidFill>
              </a:rPr>
              <a:t>学科素养</a:t>
            </a:r>
            <a:endParaRPr lang="zh-CN" altLang="en-US" sz="2400" b="1" dirty="0">
              <a:solidFill>
                <a:srgbClr val="FF0000"/>
              </a:solidFill>
            </a:endParaRPr>
          </a:p>
        </p:txBody>
      </p:sp>
      <p:sp>
        <p:nvSpPr>
          <p:cNvPr id="3" name="椭圆 2"/>
          <p:cNvSpPr/>
          <p:nvPr/>
        </p:nvSpPr>
        <p:spPr>
          <a:xfrm>
            <a:off x="1278890" y="2250890"/>
            <a:ext cx="1570355" cy="853440"/>
          </a:xfrm>
          <a:prstGeom prst="ellipse">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rgbClr val="FF0000"/>
                </a:solidFill>
              </a:rPr>
              <a:t>真实情境</a:t>
            </a:r>
            <a:endParaRPr lang="zh-CN" altLang="en-US" sz="1800" b="1" dirty="0" smtClean="0">
              <a:solidFill>
                <a:srgbClr val="FF0000"/>
              </a:solidFill>
            </a:endParaRPr>
          </a:p>
        </p:txBody>
      </p:sp>
      <p:sp>
        <p:nvSpPr>
          <p:cNvPr id="6" name="椭圆 5"/>
          <p:cNvSpPr/>
          <p:nvPr/>
        </p:nvSpPr>
        <p:spPr>
          <a:xfrm>
            <a:off x="3628390" y="2250890"/>
            <a:ext cx="1605915" cy="853440"/>
          </a:xfrm>
          <a:prstGeom prst="ellipse">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rgbClr val="FF0000"/>
                </a:solidFill>
              </a:rPr>
              <a:t>实际问题</a:t>
            </a:r>
            <a:endParaRPr lang="zh-CN" altLang="en-US" sz="1800" b="1" dirty="0" smtClean="0">
              <a:solidFill>
                <a:srgbClr val="FF0000"/>
              </a:solidFill>
            </a:endParaRPr>
          </a:p>
        </p:txBody>
      </p:sp>
      <p:sp>
        <p:nvSpPr>
          <p:cNvPr id="7" name="椭圆 6"/>
          <p:cNvSpPr/>
          <p:nvPr/>
        </p:nvSpPr>
        <p:spPr>
          <a:xfrm>
            <a:off x="6136005" y="2250890"/>
            <a:ext cx="1630045" cy="853440"/>
          </a:xfrm>
          <a:prstGeom prst="ellipse">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smtClean="0">
                <a:solidFill>
                  <a:srgbClr val="FF0000"/>
                </a:solidFill>
              </a:rPr>
              <a:t>化学知识</a:t>
            </a:r>
            <a:endParaRPr lang="zh-CN" altLang="en-US" sz="1800" b="1" dirty="0">
              <a:solidFill>
                <a:srgbClr val="FF0000"/>
              </a:solidFill>
            </a:endParaRPr>
          </a:p>
        </p:txBody>
      </p:sp>
      <p:cxnSp>
        <p:nvCxnSpPr>
          <p:cNvPr id="9" name="直接箭头连接符 8"/>
          <p:cNvCxnSpPr/>
          <p:nvPr/>
        </p:nvCxnSpPr>
        <p:spPr>
          <a:xfrm>
            <a:off x="2958912" y="2679675"/>
            <a:ext cx="571504" cy="1191"/>
          </a:xfrm>
          <a:prstGeom prst="straightConnector1">
            <a:avLst/>
          </a:prstGeom>
          <a:ln w="254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2936334" y="2786832"/>
            <a:ext cx="571504" cy="1191"/>
          </a:xfrm>
          <a:prstGeom prst="straightConnector1">
            <a:avLst/>
          </a:prstGeom>
          <a:ln w="25400">
            <a:solidFill>
              <a:srgbClr val="0070C0"/>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2285984" y="1447370"/>
            <a:ext cx="1357322" cy="857256"/>
          </a:xfrm>
          <a:prstGeom prst="straightConnector1">
            <a:avLst/>
          </a:prstGeom>
          <a:ln w="254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40844" y="3307321"/>
            <a:ext cx="6664854" cy="1060450"/>
          </a:xfrm>
          <a:prstGeom prst="rect">
            <a:avLst/>
          </a:prstGeom>
          <a:noFill/>
        </p:spPr>
        <p:txBody>
          <a:bodyPr wrap="square" rtlCol="0">
            <a:spAutoFit/>
          </a:bodyPr>
          <a:lstStyle/>
          <a:p>
            <a:pPr algn="ctr">
              <a:lnSpc>
                <a:spcPct val="150000"/>
              </a:lnSpc>
            </a:pPr>
            <a:r>
              <a:rPr lang="zh-CN" altLang="en-US" dirty="0" smtClean="0"/>
              <a:t>情境和知识同时服务于问题的提出与解决</a:t>
            </a:r>
            <a:endParaRPr lang="en-US" altLang="zh-CN" dirty="0" smtClean="0"/>
          </a:p>
          <a:p>
            <a:pPr algn="ctr">
              <a:lnSpc>
                <a:spcPct val="150000"/>
              </a:lnSpc>
            </a:pPr>
            <a:r>
              <a:rPr lang="zh-CN" altLang="en-US" dirty="0" smtClean="0"/>
              <a:t>问题、情境、知识三者之间存在着密切的联系</a:t>
            </a:r>
            <a:endParaRPr lang="en-US" altLang="zh-CN" dirty="0" smtClean="0"/>
          </a:p>
          <a:p>
            <a:pPr algn="ctr">
              <a:lnSpc>
                <a:spcPct val="150000"/>
              </a:lnSpc>
            </a:pPr>
            <a:r>
              <a:rPr lang="zh-CN" altLang="en-US" dirty="0" smtClean="0"/>
              <a:t>情境的设计、知识的运用、问题的提出与解决均能促进核心素养的培养和建构</a:t>
            </a:r>
            <a:endParaRPr lang="zh-CN" altLang="en-US" dirty="0"/>
          </a:p>
        </p:txBody>
      </p:sp>
      <p:cxnSp>
        <p:nvCxnSpPr>
          <p:cNvPr id="12" name="直接箭头连接符 11"/>
          <p:cNvCxnSpPr/>
          <p:nvPr/>
        </p:nvCxnSpPr>
        <p:spPr>
          <a:xfrm>
            <a:off x="5403821" y="2679675"/>
            <a:ext cx="571504" cy="1191"/>
          </a:xfrm>
          <a:prstGeom prst="straightConnector1">
            <a:avLst/>
          </a:prstGeom>
          <a:ln w="254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5392532" y="2786832"/>
            <a:ext cx="571504" cy="1191"/>
          </a:xfrm>
          <a:prstGeom prst="straightConnector1">
            <a:avLst/>
          </a:prstGeom>
          <a:ln w="25400">
            <a:solidFill>
              <a:srgbClr val="0070C0"/>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rot="16200000" flipV="1">
            <a:off x="5351036" y="1319699"/>
            <a:ext cx="899180" cy="1261679"/>
          </a:xfrm>
          <a:prstGeom prst="straightConnector1">
            <a:avLst/>
          </a:prstGeom>
          <a:ln w="254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13979" y="3307321"/>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矩形 35"/>
          <p:cNvSpPr/>
          <p:nvPr/>
        </p:nvSpPr>
        <p:spPr>
          <a:xfrm>
            <a:off x="2479905" y="3859297"/>
            <a:ext cx="853440" cy="499110"/>
          </a:xfrm>
          <a:prstGeom prst="rect">
            <a:avLst/>
          </a:prstGeom>
        </p:spPr>
        <p:txBody>
          <a:bodyPr wrap="none" lIns="68580" tIns="34290" rIns="68580" bIns="34290">
            <a:spAutoFit/>
          </a:bodyPr>
          <a:lstStyle/>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人文底蕴</a:t>
            </a:r>
            <a:endParaRPr lang="en-US" altLang="zh-CN" b="1" dirty="0" smtClean="0">
              <a:solidFill>
                <a:schemeClr val="bg1"/>
              </a:solidFill>
              <a:latin typeface="字魂58号-创中黑" panose="00000500000000000000" pitchFamily="2" charset="-122"/>
              <a:ea typeface="字魂58号-创中黑" panose="00000500000000000000" pitchFamily="2" charset="-122"/>
            </a:endParaRPr>
          </a:p>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科学精神</a:t>
            </a:r>
            <a:endParaRPr lang="zh-CN" altLang="en-US" b="1" dirty="0">
              <a:solidFill>
                <a:schemeClr val="bg1"/>
              </a:solidFill>
              <a:latin typeface="字魂58号-创中黑" panose="00000500000000000000" pitchFamily="2" charset="-122"/>
              <a:ea typeface="字魂58号-创中黑" panose="00000500000000000000" pitchFamily="2"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6045" y="3498030"/>
            <a:ext cx="1924685" cy="1578610"/>
          </a:xfrm>
          <a:prstGeom prst="rect">
            <a:avLst/>
          </a:prstGeom>
        </p:spPr>
      </p:pic>
      <p:sp>
        <p:nvSpPr>
          <p:cNvPr id="30" name="TextBox 3"/>
          <p:cNvSpPr txBox="1"/>
          <p:nvPr/>
        </p:nvSpPr>
        <p:spPr>
          <a:xfrm>
            <a:off x="3060380" y="566754"/>
            <a:ext cx="3369223" cy="436245"/>
          </a:xfrm>
          <a:prstGeom prst="rect">
            <a:avLst/>
          </a:prstGeom>
          <a:noFill/>
        </p:spPr>
        <p:txBody>
          <a:bodyPr wrap="square" lIns="68562" tIns="34281" rIns="68562" bIns="34281" rtlCol="0">
            <a:spAutoFit/>
          </a:bodyPr>
          <a:lstStyle/>
          <a:p>
            <a:r>
              <a:rPr lang="zh-CN" altLang="en-US" sz="2400" b="1" dirty="0">
                <a:latin typeface="字魂58号-创中黑" panose="00000500000000000000" pitchFamily="2" charset="-122"/>
                <a:ea typeface="字魂58号-创中黑" panose="00000500000000000000" pitchFamily="2" charset="-122"/>
              </a:rPr>
              <a:t>中国学生发展核心素养</a:t>
            </a:r>
            <a:endParaRPr lang="zh-CN" altLang="en-US" sz="2400" b="1" dirty="0">
              <a:latin typeface="字魂58号-创中黑" panose="00000500000000000000" pitchFamily="2" charset="-122"/>
              <a:ea typeface="字魂58号-创中黑" panose="00000500000000000000" pitchFamily="2" charset="-122"/>
            </a:endParaRPr>
          </a:p>
        </p:txBody>
      </p:sp>
      <p:pic>
        <p:nvPicPr>
          <p:cNvPr id="2" name="图片 1" descr="核心素养.png"/>
          <p:cNvPicPr>
            <a:picLocks noChangeAspect="1"/>
          </p:cNvPicPr>
          <p:nvPr/>
        </p:nvPicPr>
        <p:blipFill>
          <a:blip r:embed="rId2"/>
          <a:stretch>
            <a:fillRect/>
          </a:stretch>
        </p:blipFill>
        <p:spPr>
          <a:xfrm>
            <a:off x="2556608" y="1209489"/>
            <a:ext cx="4030394" cy="32814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45"/>
          <p:cNvGrpSpPr/>
          <p:nvPr/>
        </p:nvGrpSpPr>
        <p:grpSpPr>
          <a:xfrm>
            <a:off x="1579880" y="355518"/>
            <a:ext cx="6040119" cy="3879836"/>
            <a:chOff x="1579880" y="829730"/>
            <a:chExt cx="6040119" cy="3879836"/>
          </a:xfrm>
        </p:grpSpPr>
        <p:pic>
          <p:nvPicPr>
            <p:cNvPr id="26626" name="Picture 4" descr="C:\Users\user\Documents\Tencent Files\478708664\Image\C2C\Q5IX7[7OEJYZ0A0DNZRB{8A.png"/>
            <p:cNvPicPr>
              <a:picLocks noChangeAspect="1" noChangeArrowheads="1"/>
            </p:cNvPicPr>
            <p:nvPr/>
          </p:nvPicPr>
          <p:blipFill>
            <a:blip r:embed="rId1"/>
            <a:srcRect/>
            <a:stretch>
              <a:fillRect/>
            </a:stretch>
          </p:blipFill>
          <p:spPr bwMode="auto">
            <a:xfrm>
              <a:off x="1579880" y="832442"/>
              <a:ext cx="6040119" cy="3877124"/>
            </a:xfrm>
            <a:prstGeom prst="rect">
              <a:avLst/>
            </a:prstGeom>
            <a:noFill/>
            <a:ln w="9525">
              <a:noFill/>
              <a:miter lim="800000"/>
              <a:headEnd/>
              <a:tailEnd/>
            </a:ln>
          </p:spPr>
        </p:pic>
        <p:sp>
          <p:nvSpPr>
            <p:cNvPr id="45" name="TextBox 44"/>
            <p:cNvSpPr txBox="1"/>
            <p:nvPr/>
          </p:nvSpPr>
          <p:spPr>
            <a:xfrm>
              <a:off x="1608665" y="829730"/>
              <a:ext cx="3352800" cy="306705"/>
            </a:xfrm>
            <a:prstGeom prst="rect">
              <a:avLst/>
            </a:prstGeom>
            <a:solidFill>
              <a:schemeClr val="bg1"/>
            </a:solidFill>
          </p:spPr>
          <p:txBody>
            <a:bodyPr wrap="square" rtlCol="0">
              <a:spAutoFit/>
            </a:bodyPr>
            <a:lstStyle/>
            <a:p>
              <a:endParaRPr lang="zh-CN" altLang="en-US" dirty="0"/>
            </a:p>
          </p:txBody>
        </p:sp>
      </p:grpSp>
      <p:sp>
        <p:nvSpPr>
          <p:cNvPr id="26628" name="文本框 6"/>
          <p:cNvSpPr txBox="1">
            <a:spLocks noChangeArrowheads="1"/>
          </p:cNvSpPr>
          <p:nvPr/>
        </p:nvSpPr>
        <p:spPr bwMode="auto">
          <a:xfrm>
            <a:off x="3108592" y="4417759"/>
            <a:ext cx="2917031" cy="391160"/>
          </a:xfrm>
          <a:prstGeom prst="rect">
            <a:avLst/>
          </a:prstGeom>
          <a:noFill/>
          <a:ln w="9525">
            <a:noFill/>
            <a:miter lim="800000"/>
          </a:ln>
        </p:spPr>
        <p:txBody>
          <a:bodyPr lIns="68580" tIns="34290" rIns="68580" bIns="34290">
            <a:spAutoFit/>
          </a:bodyPr>
          <a:lstStyle/>
          <a:p>
            <a:pPr algn="ctr"/>
            <a:r>
              <a:rPr lang="zh-CN" altLang="en-US" sz="2100" b="1" dirty="0">
                <a:solidFill>
                  <a:srgbClr val="0000FF"/>
                </a:solidFill>
                <a:latin typeface="微软雅黑" panose="020B0503020204020204" charset="-122"/>
                <a:ea typeface="微软雅黑" panose="020B0503020204020204" charset="-122"/>
              </a:rPr>
              <a:t>原始问题</a:t>
            </a:r>
            <a:r>
              <a:rPr lang="en-US" altLang="zh-CN" sz="2100" b="1" dirty="0">
                <a:solidFill>
                  <a:srgbClr val="0000FF"/>
                </a:solidFill>
                <a:latin typeface="微软雅黑" panose="020B0503020204020204" charset="-122"/>
                <a:ea typeface="微软雅黑" panose="020B0503020204020204" charset="-122"/>
              </a:rPr>
              <a:t>→</a:t>
            </a:r>
            <a:r>
              <a:rPr lang="zh-CN" altLang="en-US" sz="2100" b="1" dirty="0">
                <a:solidFill>
                  <a:srgbClr val="0000FF"/>
                </a:solidFill>
                <a:latin typeface="微软雅黑" panose="020B0503020204020204" charset="-122"/>
                <a:ea typeface="微软雅黑" panose="020B0503020204020204" charset="-122"/>
              </a:rPr>
              <a:t>化学问题？</a:t>
            </a:r>
            <a:endParaRPr lang="zh-CN" altLang="en-US" sz="2100" b="1" dirty="0">
              <a:solidFill>
                <a:srgbClr val="0000FF"/>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28" y="3403188"/>
            <a:ext cx="1119122" cy="1405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74654" y="275304"/>
            <a:ext cx="4594692" cy="45946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3968963" y="-1081637"/>
            <a:ext cx="1206074" cy="4213363"/>
          </a:xfrm>
          <a:prstGeom prst="roundRect">
            <a:avLst>
              <a:gd name="adj" fmla="val 49047"/>
            </a:avLst>
          </a:prstGeom>
          <a:solidFill>
            <a:srgbClr val="E6EAE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153" y="3272777"/>
            <a:ext cx="3567363" cy="1535596"/>
          </a:xfrm>
          <a:prstGeom prst="rect">
            <a:avLst/>
          </a:prstGeom>
        </p:spPr>
      </p:pic>
      <p:sp>
        <p:nvSpPr>
          <p:cNvPr id="3" name="文本框 2"/>
          <p:cNvSpPr txBox="1"/>
          <p:nvPr/>
        </p:nvSpPr>
        <p:spPr>
          <a:xfrm>
            <a:off x="4189661" y="652253"/>
            <a:ext cx="798195" cy="607513"/>
          </a:xfrm>
          <a:prstGeom prst="rect">
            <a:avLst/>
          </a:prstGeom>
          <a:noFill/>
        </p:spPr>
        <p:txBody>
          <a:bodyPr vert="eaVert" wrap="square" rtlCol="0">
            <a:spAutoFit/>
          </a:bodyPr>
          <a:lstStyle>
            <a:defPPr>
              <a:defRPr lang="zh-CN"/>
            </a:defPPr>
            <a:lvl1pPr>
              <a:defRPr sz="2100" b="1" spc="450">
                <a:solidFill>
                  <a:srgbClr val="313737"/>
                </a:solidFill>
                <a:latin typeface="华文琥珀" panose="02010800040101010101" pitchFamily="2" charset="-122"/>
                <a:ea typeface="华文琥珀" panose="02010800040101010101" pitchFamily="2" charset="-122"/>
              </a:defRPr>
            </a:lvl1pPr>
          </a:lstStyle>
          <a:p>
            <a:r>
              <a:rPr lang="zh-CN" altLang="en-US" sz="4000" b="0" dirty="0" smtClean="0">
                <a:sym typeface="inpin heiti" panose="00000500000000000000" pitchFamily="2" charset="-122"/>
              </a:rPr>
              <a:t>五</a:t>
            </a:r>
            <a:endParaRPr lang="zh-CN" altLang="en-US" sz="4000" b="0" dirty="0">
              <a:sym typeface="inpin heiti" panose="00000500000000000000" pitchFamily="2" charset="-122"/>
            </a:endParaRPr>
          </a:p>
        </p:txBody>
      </p:sp>
      <p:sp>
        <p:nvSpPr>
          <p:cNvPr id="4" name="TextBox 3"/>
          <p:cNvSpPr txBox="1"/>
          <p:nvPr/>
        </p:nvSpPr>
        <p:spPr>
          <a:xfrm>
            <a:off x="1813560" y="1773555"/>
            <a:ext cx="5471160" cy="583565"/>
          </a:xfrm>
          <a:prstGeom prst="rect">
            <a:avLst/>
          </a:prstGeom>
          <a:noFill/>
        </p:spPr>
        <p:txBody>
          <a:bodyPr wrap="square" rtlCol="0">
            <a:spAutoFit/>
          </a:bodyPr>
          <a:lstStyle/>
          <a:p>
            <a:r>
              <a:rPr lang="zh-CN" altLang="en-US" sz="3200" dirty="0" smtClean="0">
                <a:latin typeface="华文新魏" panose="02010800040101010101" pitchFamily="2" charset="-122"/>
                <a:ea typeface="华文新魏" panose="02010800040101010101" pitchFamily="2" charset="-122"/>
              </a:rPr>
              <a:t>例析教学评一体化的复习课堂</a:t>
            </a:r>
            <a:endParaRPr lang="zh-CN" altLang="en-US" sz="3200" dirty="0" smtClean="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sp>
        <p:nvSpPr>
          <p:cNvPr id="19458" name="TextBox 1"/>
          <p:cNvSpPr txBox="1"/>
          <p:nvPr/>
        </p:nvSpPr>
        <p:spPr>
          <a:xfrm>
            <a:off x="1300480" y="3101791"/>
            <a:ext cx="1946275" cy="583565"/>
          </a:xfrm>
          <a:prstGeom prst="rect">
            <a:avLst/>
          </a:prstGeom>
          <a:noFill/>
          <a:ln w="9525">
            <a:noFill/>
          </a:ln>
        </p:spPr>
        <p:txBody>
          <a:bodyPr>
            <a:spAutoFit/>
          </a:bodyPr>
          <a:lstStyle/>
          <a:p>
            <a:r>
              <a:rPr lang="zh-CN" altLang="en-US" sz="3200" b="1" dirty="0">
                <a:solidFill>
                  <a:schemeClr val="tx1"/>
                </a:solidFill>
                <a:latin typeface="Arial" panose="020B0604020202020204" pitchFamily="34" charset="0"/>
              </a:rPr>
              <a:t>课堂教学</a:t>
            </a:r>
            <a:endParaRPr lang="zh-CN" altLang="en-US" sz="3200" b="1" dirty="0">
              <a:solidFill>
                <a:schemeClr val="tx1"/>
              </a:solidFill>
              <a:latin typeface="Arial" panose="020B0604020202020204" pitchFamily="34" charset="0"/>
            </a:endParaRPr>
          </a:p>
        </p:txBody>
      </p:sp>
      <p:sp>
        <p:nvSpPr>
          <p:cNvPr id="2" name="左右箭头 1"/>
          <p:cNvSpPr/>
          <p:nvPr/>
        </p:nvSpPr>
        <p:spPr>
          <a:xfrm>
            <a:off x="3137535" y="2859220"/>
            <a:ext cx="2441575" cy="1073150"/>
          </a:xfrm>
          <a:prstGeom prst="leftRigh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dirty="0">
                <a:ln>
                  <a:noFill/>
                </a:ln>
                <a:gradFill>
                  <a:gsLst>
                    <a:gs pos="0">
                      <a:srgbClr val="007BD3"/>
                    </a:gs>
                    <a:gs pos="100000">
                      <a:srgbClr val="034373"/>
                    </a:gs>
                  </a:gsLst>
                  <a:lin scaled="0"/>
                </a:gradFill>
                <a:effectLst/>
                <a:uLnTx/>
                <a:uFillTx/>
                <a:latin typeface="+mn-lt"/>
                <a:ea typeface="+mn-ea"/>
                <a:cs typeface="+mn-cs"/>
              </a:rPr>
              <a:t>真实情境</a:t>
            </a:r>
            <a:endParaRPr kumimoji="0" lang="zh-CN" altLang="en-US" sz="2800" b="1" i="0" u="none" strike="noStrike" kern="1200" cap="none" spc="0" normalizeH="0" baseline="0" noProof="0" dirty="0">
              <a:ln>
                <a:noFill/>
              </a:ln>
              <a:gradFill>
                <a:gsLst>
                  <a:gs pos="0">
                    <a:srgbClr val="007BD3"/>
                  </a:gs>
                  <a:gs pos="100000">
                    <a:srgbClr val="034373"/>
                  </a:gs>
                </a:gsLst>
                <a:lin scaled="0"/>
              </a:gradFill>
              <a:effectLst/>
              <a:uLnTx/>
              <a:uFillTx/>
              <a:latin typeface="+mn-lt"/>
              <a:ea typeface="+mn-ea"/>
              <a:cs typeface="+mn-cs"/>
            </a:endParaRPr>
          </a:p>
        </p:txBody>
      </p:sp>
      <p:sp>
        <p:nvSpPr>
          <p:cNvPr id="19460" name="TextBox 3"/>
          <p:cNvSpPr txBox="1"/>
          <p:nvPr/>
        </p:nvSpPr>
        <p:spPr>
          <a:xfrm>
            <a:off x="5578793" y="3027178"/>
            <a:ext cx="2020887" cy="583565"/>
          </a:xfrm>
          <a:prstGeom prst="rect">
            <a:avLst/>
          </a:prstGeom>
          <a:noFill/>
          <a:ln w="9525">
            <a:noFill/>
          </a:ln>
        </p:spPr>
        <p:txBody>
          <a:bodyPr>
            <a:spAutoFit/>
          </a:bodyPr>
          <a:lstStyle/>
          <a:p>
            <a:r>
              <a:rPr lang="zh-CN" altLang="en-US" sz="3200" b="1" dirty="0">
                <a:solidFill>
                  <a:schemeClr val="tx1"/>
                </a:solidFill>
                <a:latin typeface="Arial" panose="020B0604020202020204" pitchFamily="34" charset="0"/>
              </a:rPr>
              <a:t>学业评价</a:t>
            </a:r>
            <a:endParaRPr lang="zh-CN" altLang="en-US" sz="3200" b="1" dirty="0">
              <a:solidFill>
                <a:schemeClr val="tx1"/>
              </a:solidFill>
              <a:latin typeface="Arial" panose="020B0604020202020204" pitchFamily="34" charset="0"/>
            </a:endParaRPr>
          </a:p>
        </p:txBody>
      </p:sp>
      <p:sp>
        <p:nvSpPr>
          <p:cNvPr id="19461" name="TextBox 4"/>
          <p:cNvSpPr txBox="1"/>
          <p:nvPr/>
        </p:nvSpPr>
        <p:spPr>
          <a:xfrm>
            <a:off x="3782695" y="3685991"/>
            <a:ext cx="1325563" cy="398780"/>
          </a:xfrm>
          <a:prstGeom prst="rect">
            <a:avLst/>
          </a:prstGeom>
          <a:noFill/>
          <a:ln w="9525">
            <a:noFill/>
          </a:ln>
        </p:spPr>
        <p:txBody>
          <a:bodyPr>
            <a:spAutoFit/>
          </a:bodyPr>
          <a:lstStyle/>
          <a:p>
            <a:r>
              <a:rPr lang="zh-CN" altLang="en-US" sz="2000" b="1" dirty="0">
                <a:solidFill>
                  <a:schemeClr val="tx1"/>
                </a:solidFill>
                <a:latin typeface="Arial" panose="020B0604020202020204" pitchFamily="34" charset="0"/>
              </a:rPr>
              <a:t>学科知识</a:t>
            </a:r>
            <a:endParaRPr lang="zh-CN" altLang="en-US" sz="2000" b="1" dirty="0">
              <a:solidFill>
                <a:schemeClr val="tx1"/>
              </a:solidFill>
              <a:latin typeface="Arial" panose="020B0604020202020204" pitchFamily="34" charset="0"/>
            </a:endParaRPr>
          </a:p>
        </p:txBody>
      </p:sp>
      <p:sp>
        <p:nvSpPr>
          <p:cNvPr id="19462" name="TextBox 5"/>
          <p:cNvSpPr txBox="1"/>
          <p:nvPr/>
        </p:nvSpPr>
        <p:spPr>
          <a:xfrm>
            <a:off x="3729990" y="2599505"/>
            <a:ext cx="1282065" cy="398780"/>
          </a:xfrm>
          <a:prstGeom prst="rect">
            <a:avLst/>
          </a:prstGeom>
          <a:noFill/>
          <a:ln w="9525">
            <a:noFill/>
          </a:ln>
        </p:spPr>
        <p:txBody>
          <a:bodyPr wrap="square">
            <a:spAutoFit/>
          </a:bodyPr>
          <a:lstStyle/>
          <a:p>
            <a:r>
              <a:rPr lang="zh-CN" altLang="en-US" sz="2000" b="1" dirty="0">
                <a:solidFill>
                  <a:schemeClr val="tx1"/>
                </a:solidFill>
                <a:latin typeface="Arial" panose="020B0604020202020204" pitchFamily="34" charset="0"/>
              </a:rPr>
              <a:t>关键能力</a:t>
            </a:r>
            <a:endParaRPr lang="zh-CN" altLang="en-US" sz="2000" b="1" dirty="0">
              <a:solidFill>
                <a:schemeClr val="tx1"/>
              </a:solidFill>
              <a:latin typeface="Arial" panose="020B0604020202020204" pitchFamily="34" charset="0"/>
            </a:endParaRPr>
          </a:p>
        </p:txBody>
      </p:sp>
      <p:sp>
        <p:nvSpPr>
          <p:cNvPr id="7" name="圆角右箭头 6"/>
          <p:cNvSpPr/>
          <p:nvPr/>
        </p:nvSpPr>
        <p:spPr>
          <a:xfrm>
            <a:off x="2248218" y="1927041"/>
            <a:ext cx="889000" cy="1039813"/>
          </a:xfrm>
          <a:prstGeom prst="ben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464" name="TextBox 7"/>
          <p:cNvSpPr txBox="1"/>
          <p:nvPr/>
        </p:nvSpPr>
        <p:spPr>
          <a:xfrm>
            <a:off x="3321368" y="1801628"/>
            <a:ext cx="2392362" cy="706755"/>
          </a:xfrm>
          <a:prstGeom prst="rect">
            <a:avLst/>
          </a:prstGeom>
          <a:noFill/>
          <a:ln w="9525">
            <a:noFill/>
          </a:ln>
        </p:spPr>
        <p:txBody>
          <a:bodyPr>
            <a:spAutoFit/>
          </a:bodyPr>
          <a:lstStyle/>
          <a:p>
            <a:r>
              <a:rPr lang="zh-CN" altLang="en-US" sz="4000" b="1" dirty="0">
                <a:solidFill>
                  <a:srgbClr val="FF0000"/>
                </a:solidFill>
                <a:latin typeface="Arial" panose="020B0604020202020204" pitchFamily="34" charset="0"/>
              </a:rPr>
              <a:t>核心素养</a:t>
            </a:r>
            <a:endParaRPr lang="zh-CN" altLang="en-US" sz="4000" b="1" dirty="0">
              <a:solidFill>
                <a:srgbClr val="FF0000"/>
              </a:solidFill>
              <a:latin typeface="Arial" panose="020B0604020202020204" pitchFamily="34" charset="0"/>
            </a:endParaRPr>
          </a:p>
        </p:txBody>
      </p:sp>
      <p:sp>
        <p:nvSpPr>
          <p:cNvPr id="4" name="圆角右箭头 3"/>
          <p:cNvSpPr/>
          <p:nvPr/>
        </p:nvSpPr>
        <p:spPr>
          <a:xfrm>
            <a:off x="5982440" y="1927375"/>
            <a:ext cx="889233" cy="1040235"/>
          </a:xfrm>
          <a:prstGeom prst="ben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5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1" name="圆角右箭头 10"/>
          <p:cNvSpPr/>
          <p:nvPr/>
        </p:nvSpPr>
        <p:spPr>
          <a:xfrm>
            <a:off x="5830041" y="1927375"/>
            <a:ext cx="889233" cy="1040235"/>
          </a:xfrm>
          <a:prstGeom prst="ben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3600000" scaled="0"/>
            <a:tileRect/>
          </a:gradFill>
          <a:effectLst>
            <a:outerShdw blurRad="50800" dist="38100" dir="2700000" algn="tl" rotWithShape="0">
              <a:prstClr val="black">
                <a:alpha val="40000"/>
              </a:prstClr>
            </a:outerShdw>
          </a:effectLst>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2" name="上箭头 11"/>
          <p:cNvSpPr/>
          <p:nvPr/>
        </p:nvSpPr>
        <p:spPr>
          <a:xfrm>
            <a:off x="4084955" y="1138053"/>
            <a:ext cx="679450" cy="663575"/>
          </a:xfrm>
          <a:prstGeom prst="up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468" name="TextBox 12"/>
          <p:cNvSpPr txBox="1"/>
          <p:nvPr/>
        </p:nvSpPr>
        <p:spPr>
          <a:xfrm>
            <a:off x="3806190" y="677995"/>
            <a:ext cx="1205865" cy="398780"/>
          </a:xfrm>
          <a:prstGeom prst="rect">
            <a:avLst/>
          </a:prstGeom>
          <a:noFill/>
          <a:ln w="9525">
            <a:noFill/>
          </a:ln>
        </p:spPr>
        <p:txBody>
          <a:bodyPr wrap="square">
            <a:spAutoFit/>
          </a:bodyPr>
          <a:lstStyle/>
          <a:p>
            <a:r>
              <a:rPr lang="zh-CN" altLang="en-US" sz="2000" b="1" dirty="0">
                <a:solidFill>
                  <a:schemeClr val="tx1"/>
                </a:solidFill>
                <a:latin typeface="Arial" panose="020B0604020202020204" pitchFamily="34" charset="0"/>
              </a:rPr>
              <a:t>终身学习</a:t>
            </a:r>
            <a:endParaRPr lang="zh-CN" altLang="en-US" sz="2000" b="1" dirty="0">
              <a:solidFill>
                <a:schemeClr val="tx1"/>
              </a:solidFill>
              <a:latin typeface="Arial" panose="020B0604020202020204" pitchFamily="34" charset="0"/>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290579" y="367670"/>
            <a:ext cx="1613955" cy="2431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文本框 20"/>
          <p:cNvSpPr txBox="1"/>
          <p:nvPr/>
        </p:nvSpPr>
        <p:spPr>
          <a:xfrm>
            <a:off x="1990873" y="769921"/>
            <a:ext cx="567690" cy="1781140"/>
          </a:xfrm>
          <a:prstGeom prst="rect">
            <a:avLst/>
          </a:prstGeom>
          <a:noFill/>
        </p:spPr>
        <p:txBody>
          <a:bodyPr vert="eaVert" wrap="square" lIns="68580" tIns="34290" rIns="68580" bIns="34290" rtlCol="0">
            <a:spAutoFit/>
          </a:bodyPr>
          <a:lstStyle/>
          <a:p>
            <a:pPr>
              <a:defRPr/>
            </a:pPr>
            <a:r>
              <a:rPr lang="zh-CN" altLang="en-US" sz="2800" spc="450" dirty="0">
                <a:solidFill>
                  <a:srgbClr val="474E4E"/>
                </a:solidFill>
                <a:latin typeface="inpin heiti" panose="00000500000000000000" pitchFamily="2" charset="-122"/>
                <a:ea typeface="inpin heiti" panose="00000500000000000000" pitchFamily="2" charset="-122"/>
                <a:sym typeface="inpin heiti" panose="00000500000000000000" pitchFamily="2" charset="-122"/>
              </a:rPr>
              <a:t>高考评价</a:t>
            </a:r>
            <a:endParaRPr lang="zh-CN" altLang="en-US" sz="2800" spc="450" dirty="0">
              <a:solidFill>
                <a:srgbClr val="474E4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矩形 18"/>
          <p:cNvSpPr/>
          <p:nvPr/>
        </p:nvSpPr>
        <p:spPr>
          <a:xfrm>
            <a:off x="3089275" y="916570"/>
            <a:ext cx="5302885" cy="32689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矩形 5"/>
          <p:cNvSpPr/>
          <p:nvPr/>
        </p:nvSpPr>
        <p:spPr>
          <a:xfrm>
            <a:off x="3200400" y="981340"/>
            <a:ext cx="5080635" cy="2999740"/>
          </a:xfrm>
          <a:prstGeom prst="rect">
            <a:avLst/>
          </a:prstGeom>
          <a:noFill/>
          <a:ln w="9525">
            <a:noFill/>
          </a:ln>
        </p:spPr>
        <p:txBody>
          <a:bodyPr wrap="square">
            <a:spAutoFit/>
          </a:bodyPr>
          <a:lstStyle/>
          <a:p>
            <a:pPr>
              <a:lnSpc>
                <a:spcPct val="150000"/>
              </a:lnSpc>
            </a:pPr>
            <a:r>
              <a:rPr lang="zh-CN" altLang="en-US" b="1" dirty="0">
                <a:solidFill>
                  <a:srgbClr val="0070C0"/>
                </a:solidFill>
                <a:latin typeface="宋体" panose="02010600030101010101" pitchFamily="2" charset="-122"/>
              </a:rPr>
              <a:t>  </a:t>
            </a:r>
            <a:r>
              <a:rPr lang="zh-CN" altLang="en-US" b="1" dirty="0">
                <a:solidFill>
                  <a:schemeClr val="tx1"/>
                </a:solidFill>
                <a:latin typeface="宋体" panose="02010600030101010101" pitchFamily="2" charset="-122"/>
              </a:rPr>
              <a:t>  </a:t>
            </a:r>
            <a:r>
              <a:rPr lang="zh-CN" altLang="en-US" sz="1600" b="1" dirty="0">
                <a:solidFill>
                  <a:schemeClr val="tx1"/>
                </a:solidFill>
                <a:latin typeface="宋体" panose="02010600030101010101" pitchFamily="2" charset="-122"/>
              </a:rPr>
              <a:t> </a:t>
            </a:r>
            <a:r>
              <a:rPr lang="zh-CN" altLang="en-US" sz="1800" b="1" dirty="0">
                <a:solidFill>
                  <a:schemeClr val="tx1"/>
                </a:solidFill>
                <a:latin typeface="宋体" panose="02010600030101010101" pitchFamily="2" charset="-122"/>
              </a:rPr>
              <a:t>在</a:t>
            </a:r>
            <a:r>
              <a:rPr lang="en-US" altLang="zh-CN" sz="1800" b="1" dirty="0">
                <a:solidFill>
                  <a:schemeClr val="tx1"/>
                </a:solidFill>
                <a:latin typeface="宋体" panose="02010600030101010101" pitchFamily="2" charset="-122"/>
              </a:rPr>
              <a:t>2018</a:t>
            </a:r>
            <a:r>
              <a:rPr lang="zh-CN" altLang="en-US" sz="1800" b="1" dirty="0">
                <a:solidFill>
                  <a:schemeClr val="tx1"/>
                </a:solidFill>
                <a:latin typeface="宋体" panose="02010600030101010101" pitchFamily="2" charset="-122"/>
              </a:rPr>
              <a:t>年修订出台的“一核四层四翼”的高考评价体系。其中“一核”是指“立德树人、服务选才、引导教学”，对素质教育中高考核心功能进行高度凝练，明晰考查目的；“四层”是指“必备知识、关键能力、学科素养、核心价值”这四层考查内容；同时强调了基础性、综合性、应用性、创新性“四翼”（四个维度）的考查要求。</a:t>
            </a:r>
            <a:endParaRPr lang="zh-CN" altLang="en-US" sz="1800" b="1" dirty="0">
              <a:solidFill>
                <a:schemeClr val="tx1"/>
              </a:solidFill>
              <a:latin typeface="宋体" panose="02010600030101010101"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52541"/>
            <a:ext cx="2258666" cy="3402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569934" y="929138"/>
            <a:ext cx="8129392" cy="3479800"/>
          </a:xfrm>
          <a:prstGeom prst="rect">
            <a:avLst/>
          </a:prstGeom>
          <a:noFill/>
        </p:spPr>
        <p:txBody>
          <a:bodyPr wrap="square" lIns="68580" tIns="34290" rIns="68580" bIns="34290">
            <a:spAutoFit/>
          </a:bodyPr>
          <a:lstStyle/>
          <a:p>
            <a:pPr>
              <a:lnSpc>
                <a:spcPct val="125000"/>
              </a:lnSpc>
              <a:defRPr/>
            </a:pPr>
            <a:r>
              <a:rPr lang="zh-CN" altLang="en-US" sz="2000" dirty="0">
                <a:latin typeface="+mj-ea"/>
              </a:rPr>
              <a:t>“</a:t>
            </a:r>
            <a:r>
              <a:rPr lang="zh-CN" altLang="en-US" sz="2000" b="1" dirty="0">
                <a:latin typeface="+mj-ea"/>
              </a:rPr>
              <a:t>一核四层四翼</a:t>
            </a:r>
            <a:r>
              <a:rPr lang="zh-CN" altLang="en-US" sz="2000" dirty="0">
                <a:latin typeface="+mj-ea"/>
              </a:rPr>
              <a:t>”：</a:t>
            </a:r>
            <a:endParaRPr lang="en-US" altLang="zh-CN" sz="2000" dirty="0">
              <a:latin typeface="+mj-ea"/>
            </a:endParaRPr>
          </a:p>
          <a:p>
            <a:pPr>
              <a:lnSpc>
                <a:spcPct val="125000"/>
              </a:lnSpc>
              <a:defRPr/>
            </a:pPr>
            <a:r>
              <a:rPr lang="en-US" altLang="zh-CN" sz="2000" dirty="0">
                <a:latin typeface="+mj-ea"/>
              </a:rPr>
              <a:t>    </a:t>
            </a:r>
            <a:r>
              <a:rPr lang="zh-CN" altLang="en-US" sz="2000" dirty="0">
                <a:latin typeface="+mj-ea"/>
              </a:rPr>
              <a:t>一核：</a:t>
            </a:r>
            <a:r>
              <a:rPr lang="zh-CN" altLang="zh-CN" sz="2000" dirty="0">
                <a:latin typeface="+mj-ea"/>
              </a:rPr>
              <a:t>高考评价体系，通过确立“立德树人、服务选拔、</a:t>
            </a:r>
            <a:r>
              <a:rPr lang="zh-CN" altLang="zh-CN" sz="2400" b="1" dirty="0">
                <a:latin typeface="+mj-ea"/>
              </a:rPr>
              <a:t>导向教学”</a:t>
            </a:r>
            <a:r>
              <a:rPr lang="zh-CN" altLang="zh-CN" sz="2000" dirty="0">
                <a:latin typeface="+mj-ea"/>
              </a:rPr>
              <a:t>这一高考核心立场，回答了“</a:t>
            </a:r>
            <a:r>
              <a:rPr lang="zh-CN" altLang="zh-CN" sz="2000" b="1" dirty="0">
                <a:solidFill>
                  <a:srgbClr val="FF0000"/>
                </a:solidFill>
                <a:latin typeface="+mj-ea"/>
              </a:rPr>
              <a:t>为什么考</a:t>
            </a:r>
            <a:r>
              <a:rPr lang="zh-CN" altLang="zh-CN" sz="2000" dirty="0">
                <a:latin typeface="+mj-ea"/>
              </a:rPr>
              <a:t>”的问题。</a:t>
            </a:r>
            <a:endParaRPr lang="en-US" altLang="zh-CN" sz="2000" dirty="0">
              <a:latin typeface="+mj-ea"/>
            </a:endParaRPr>
          </a:p>
          <a:p>
            <a:pPr>
              <a:lnSpc>
                <a:spcPct val="125000"/>
              </a:lnSpc>
              <a:defRPr/>
            </a:pPr>
            <a:r>
              <a:rPr lang="zh-CN" altLang="en-US" sz="2000" dirty="0">
                <a:latin typeface="+mj-ea"/>
              </a:rPr>
              <a:t>    四层：</a:t>
            </a:r>
            <a:r>
              <a:rPr lang="zh-CN" altLang="zh-CN" sz="2000" dirty="0">
                <a:latin typeface="+mj-ea"/>
              </a:rPr>
              <a:t>必备知识、关键能力、学科素养、核心价值四层考查目标，回答了高考“</a:t>
            </a:r>
            <a:r>
              <a:rPr lang="zh-CN" altLang="zh-CN" sz="2000" b="1" dirty="0">
                <a:solidFill>
                  <a:srgbClr val="FF0000"/>
                </a:solidFill>
                <a:latin typeface="+mj-ea"/>
              </a:rPr>
              <a:t>考什么</a:t>
            </a:r>
            <a:r>
              <a:rPr lang="zh-CN" altLang="zh-CN" sz="2000" dirty="0">
                <a:latin typeface="+mj-ea"/>
              </a:rPr>
              <a:t>”的问题</a:t>
            </a:r>
            <a:r>
              <a:rPr lang="zh-CN" altLang="en-US" sz="2000" dirty="0">
                <a:latin typeface="+mj-ea"/>
              </a:rPr>
              <a:t>。</a:t>
            </a:r>
            <a:endParaRPr lang="en-US" altLang="zh-CN" sz="2000" dirty="0">
              <a:latin typeface="+mj-ea"/>
            </a:endParaRPr>
          </a:p>
          <a:p>
            <a:pPr>
              <a:lnSpc>
                <a:spcPct val="125000"/>
              </a:lnSpc>
              <a:defRPr/>
            </a:pPr>
            <a:r>
              <a:rPr lang="zh-CN" altLang="en-US" sz="2000" dirty="0">
                <a:latin typeface="+mj-ea"/>
              </a:rPr>
              <a:t>    四翼：</a:t>
            </a:r>
            <a:r>
              <a:rPr lang="zh-CN" altLang="en-US" sz="2400" b="1" dirty="0">
                <a:latin typeface="+mj-ea"/>
              </a:rPr>
              <a:t>基础性、综合性、应用性、创新性</a:t>
            </a:r>
            <a:r>
              <a:rPr lang="zh-CN" altLang="en-US" sz="2000" dirty="0">
                <a:latin typeface="+mj-ea"/>
              </a:rPr>
              <a:t>四个方面的考查要求，回答了“</a:t>
            </a:r>
            <a:r>
              <a:rPr lang="zh-CN" altLang="en-US" sz="2000" b="1" dirty="0">
                <a:solidFill>
                  <a:srgbClr val="FF0000"/>
                </a:solidFill>
                <a:latin typeface="+mj-ea"/>
              </a:rPr>
              <a:t>怎么考</a:t>
            </a:r>
            <a:r>
              <a:rPr lang="zh-CN" altLang="en-US" sz="2000" dirty="0">
                <a:latin typeface="+mj-ea"/>
              </a:rPr>
              <a:t>”的问题。</a:t>
            </a:r>
            <a:endParaRPr lang="zh-CN" altLang="zh-CN" sz="2000" dirty="0">
              <a:latin typeface="+mj-ea"/>
            </a:endParaRPr>
          </a:p>
          <a:p>
            <a:pPr>
              <a:lnSpc>
                <a:spcPts val="4400"/>
              </a:lnSpc>
              <a:defRPr/>
            </a:pPr>
            <a:endParaRPr lang="zh-CN" altLang="en-US" sz="2000" dirty="0">
              <a:latin typeface="华文宋体" panose="02010600040101010101" pitchFamily="2" charset="-122"/>
              <a:ea typeface="华文宋体" panose="02010600040101010101" pitchFamily="2" charset="-122"/>
            </a:endParaRPr>
          </a:p>
        </p:txBody>
      </p:sp>
      <p:sp>
        <p:nvSpPr>
          <p:cNvPr id="7177" name="文本框 29"/>
          <p:cNvSpPr txBox="1">
            <a:spLocks noChangeArrowheads="1"/>
          </p:cNvSpPr>
          <p:nvPr/>
        </p:nvSpPr>
        <p:spPr bwMode="auto">
          <a:xfrm>
            <a:off x="4052170" y="358899"/>
            <a:ext cx="1227552" cy="368300"/>
          </a:xfrm>
          <a:prstGeom prst="rect">
            <a:avLst/>
          </a:prstGeom>
          <a:solidFill>
            <a:schemeClr val="bg2"/>
          </a:solidFill>
          <a:ln>
            <a:noFill/>
          </a:ln>
        </p:spPr>
        <p:txBody>
          <a:bodyPr wrap="square">
            <a:spAutoFit/>
          </a:bodyPr>
          <a:lstStyle>
            <a:lvl1pPr eaLnBrk="0" hangingPunct="0">
              <a:defRPr sz="1400">
                <a:solidFill>
                  <a:schemeClr val="tx1"/>
                </a:solidFill>
                <a:latin typeface="Calibri" panose="020F0502020204030204" pitchFamily="34" charset="0"/>
                <a:ea typeface="宋体" panose="02010600030101010101" pitchFamily="2" charset="-122"/>
              </a:defRPr>
            </a:lvl1pPr>
            <a:lvl2pPr marL="742950" indent="-285750" eaLnBrk="0" hangingPunct="0">
              <a:defRPr sz="1400">
                <a:solidFill>
                  <a:schemeClr val="tx1"/>
                </a:solidFill>
                <a:latin typeface="Calibri" panose="020F0502020204030204" pitchFamily="34" charset="0"/>
                <a:ea typeface="宋体" panose="02010600030101010101" pitchFamily="2" charset="-122"/>
              </a:defRPr>
            </a:lvl2pPr>
            <a:lvl3pPr marL="1143000" indent="-228600" eaLnBrk="0" hangingPunct="0">
              <a:defRPr sz="1400">
                <a:solidFill>
                  <a:schemeClr val="tx1"/>
                </a:solidFill>
                <a:latin typeface="Calibri" panose="020F0502020204030204" pitchFamily="34" charset="0"/>
                <a:ea typeface="宋体" panose="02010600030101010101" pitchFamily="2" charset="-122"/>
              </a:defRPr>
            </a:lvl3pPr>
            <a:lvl4pPr marL="1600200" indent="-228600" eaLnBrk="0" hangingPunct="0">
              <a:defRPr sz="1400">
                <a:solidFill>
                  <a:schemeClr val="tx1"/>
                </a:solidFill>
                <a:latin typeface="Calibri" panose="020F0502020204030204" pitchFamily="34" charset="0"/>
                <a:ea typeface="宋体" panose="02010600030101010101" pitchFamily="2" charset="-122"/>
              </a:defRPr>
            </a:lvl4pPr>
            <a:lvl5pPr marL="2057400" indent="-228600" eaLnBrk="0" hangingPunct="0">
              <a:defRPr sz="1400">
                <a:solidFill>
                  <a:schemeClr val="tx1"/>
                </a:solidFill>
                <a:latin typeface="Calibri" panose="020F0502020204030204" pitchFamily="34" charset="0"/>
                <a:ea typeface="宋体" panose="02010600030101010101" pitchFamily="2" charset="-122"/>
              </a:defRPr>
            </a:lvl5pPr>
            <a:lvl6pPr marL="25146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6pPr>
            <a:lvl7pPr marL="29718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7pPr>
            <a:lvl8pPr marL="34290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8pPr>
            <a:lvl9pPr marL="3886200" indent="-228600" defTabSz="342900" eaLnBrk="0" fontAlgn="base" hangingPunct="0">
              <a:spcBef>
                <a:spcPct val="0"/>
              </a:spcBef>
              <a:spcAft>
                <a:spcPct val="0"/>
              </a:spcAft>
              <a:defRPr sz="1400">
                <a:solidFill>
                  <a:schemeClr val="tx1"/>
                </a:solidFill>
                <a:latin typeface="Calibri" panose="020F0502020204030204" pitchFamily="34" charset="0"/>
                <a:ea typeface="宋体" panose="02010600030101010101" pitchFamily="2" charset="-122"/>
              </a:defRPr>
            </a:lvl9pPr>
          </a:lstStyle>
          <a:p>
            <a:pPr algn="ctr" eaLnBrk="1" hangingPunct="1">
              <a:spcBef>
                <a:spcPts val="1800"/>
              </a:spcBef>
            </a:pPr>
            <a:r>
              <a:rPr lang="zh-CN" altLang="en-US" sz="1800" b="1" dirty="0" smtClean="0">
                <a:solidFill>
                  <a:srgbClr val="376092"/>
                </a:solidFill>
                <a:latin typeface="仓耳青禾体-谷力 W04" panose="02010600030101010101" charset="-122"/>
                <a:ea typeface="仓耳青禾体-谷力 W04" panose="02010600030101010101" charset="-122"/>
              </a:rPr>
              <a:t>高考评价</a:t>
            </a:r>
            <a:endParaRPr lang="zh-CN" altLang="en-US" sz="1800" b="1" dirty="0">
              <a:solidFill>
                <a:srgbClr val="376092"/>
              </a:solidFill>
              <a:latin typeface="仓耳青禾体-谷力 W04" panose="02010600030101010101" charset="-122"/>
              <a:ea typeface="仓耳青禾体-谷力 W04" panose="02010600030101010101"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954655" y="3476423"/>
            <a:ext cx="874723" cy="1317664"/>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文本框 57"/>
          <p:cNvSpPr txBox="1"/>
          <p:nvPr/>
        </p:nvSpPr>
        <p:spPr>
          <a:xfrm>
            <a:off x="9144000" y="7030218"/>
            <a:ext cx="220980" cy="106680"/>
          </a:xfrm>
          <a:prstGeom prst="rect">
            <a:avLst/>
          </a:prstGeom>
          <a:noFill/>
          <a:ln w="9525">
            <a:noFill/>
          </a:ln>
        </p:spPr>
        <p:txBody>
          <a:bodyPr wrap="none">
            <a:spAutoFit/>
          </a:bodyPr>
          <a:lstStyle/>
          <a:p>
            <a:r>
              <a:rPr lang="zh-CN" altLang="en-US" sz="100" dirty="0">
                <a:latin typeface="方正姚体" panose="02010601030101010101" pitchFamily="2" charset="-122"/>
                <a:ea typeface="微软雅黑" panose="020B0503020204020204" charset="-122"/>
              </a:rPr>
              <a:t>延时符</a:t>
            </a:r>
            <a:endParaRPr lang="zh-CN" altLang="en-US" sz="100" dirty="0">
              <a:latin typeface="方正姚体" panose="02010601030101010101" pitchFamily="2" charset="-122"/>
              <a:ea typeface="微软雅黑" panose="020B0503020204020204" charset="-122"/>
            </a:endParaRPr>
          </a:p>
        </p:txBody>
      </p:sp>
      <p:sp>
        <p:nvSpPr>
          <p:cNvPr id="4" name="椭圆 3"/>
          <p:cNvSpPr/>
          <p:nvPr/>
        </p:nvSpPr>
        <p:spPr>
          <a:xfrm>
            <a:off x="2635250" y="961206"/>
            <a:ext cx="3406775" cy="3127375"/>
          </a:xfrm>
          <a:prstGeom prst="ellipse">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4340" name="组合 12"/>
          <p:cNvGrpSpPr/>
          <p:nvPr/>
        </p:nvGrpSpPr>
        <p:grpSpPr>
          <a:xfrm>
            <a:off x="2457450" y="838968"/>
            <a:ext cx="3867150" cy="2700567"/>
            <a:chOff x="587230" y="922789"/>
            <a:chExt cx="3867324" cy="2700168"/>
          </a:xfrm>
        </p:grpSpPr>
        <p:sp>
          <p:nvSpPr>
            <p:cNvPr id="14353" name="TextBox 4"/>
            <p:cNvSpPr txBox="1"/>
            <p:nvPr/>
          </p:nvSpPr>
          <p:spPr>
            <a:xfrm>
              <a:off x="1654713" y="922789"/>
              <a:ext cx="1514999" cy="460307"/>
            </a:xfrm>
            <a:prstGeom prst="rect">
              <a:avLst/>
            </a:prstGeom>
            <a:blipFill rotWithShape="1">
              <a:blip r:embed="rId1"/>
            </a:blipFill>
            <a:ln w="15875" cap="flat" cmpd="sng">
              <a:solidFill>
                <a:schemeClr val="bg1"/>
              </a:solidFill>
              <a:prstDash val="solid"/>
              <a:miter/>
              <a:headEnd type="none" w="med" len="med"/>
              <a:tailEnd type="none" w="med" len="med"/>
            </a:ln>
          </p:spPr>
          <p:txBody>
            <a:bodyPr>
              <a:spAutoFit/>
            </a:bodyPr>
            <a:lstStyle/>
            <a:p>
              <a:r>
                <a:rPr lang="zh-CN" altLang="en-US" sz="2400" b="1" dirty="0">
                  <a:solidFill>
                    <a:srgbClr val="0070C0"/>
                  </a:solidFill>
                  <a:latin typeface="华文行楷" panose="02010800040101010101" pitchFamily="2" charset="-122"/>
                  <a:ea typeface="华文行楷" panose="02010800040101010101" pitchFamily="2" charset="-122"/>
                </a:rPr>
                <a:t>立德树人</a:t>
              </a:r>
              <a:endParaRPr lang="zh-CN" altLang="en-US" sz="2400" b="1" dirty="0">
                <a:solidFill>
                  <a:srgbClr val="0070C0"/>
                </a:solidFill>
                <a:latin typeface="华文行楷" panose="02010800040101010101" pitchFamily="2" charset="-122"/>
                <a:ea typeface="华文行楷" panose="02010800040101010101" pitchFamily="2" charset="-122"/>
              </a:endParaRPr>
            </a:p>
          </p:txBody>
        </p:sp>
        <p:sp>
          <p:nvSpPr>
            <p:cNvPr id="14354" name="TextBox 5"/>
            <p:cNvSpPr txBox="1"/>
            <p:nvPr/>
          </p:nvSpPr>
          <p:spPr>
            <a:xfrm>
              <a:off x="587230" y="3162650"/>
              <a:ext cx="1514999" cy="460307"/>
            </a:xfrm>
            <a:prstGeom prst="rect">
              <a:avLst/>
            </a:prstGeom>
            <a:blipFill rotWithShape="1">
              <a:blip r:embed="rId1"/>
            </a:blipFill>
            <a:ln w="9525" cap="flat" cmpd="sng">
              <a:solidFill>
                <a:schemeClr val="bg1"/>
              </a:solidFill>
              <a:prstDash val="solid"/>
              <a:miter/>
              <a:headEnd type="none" w="med" len="med"/>
              <a:tailEnd type="none" w="med" len="med"/>
            </a:ln>
          </p:spPr>
          <p:txBody>
            <a:bodyPr>
              <a:spAutoFit/>
            </a:bodyPr>
            <a:lstStyle/>
            <a:p>
              <a:r>
                <a:rPr lang="zh-CN" altLang="en-US" sz="2400" b="1" dirty="0">
                  <a:solidFill>
                    <a:srgbClr val="0070C0"/>
                  </a:solidFill>
                  <a:latin typeface="华文行楷" panose="02010800040101010101" pitchFamily="2" charset="-122"/>
                  <a:ea typeface="华文行楷" panose="02010800040101010101" pitchFamily="2" charset="-122"/>
                </a:rPr>
                <a:t>服务选才</a:t>
              </a:r>
              <a:endParaRPr lang="zh-CN" altLang="en-US" sz="2400" b="1" dirty="0">
                <a:solidFill>
                  <a:srgbClr val="0070C0"/>
                </a:solidFill>
                <a:latin typeface="华文行楷" panose="02010800040101010101" pitchFamily="2" charset="-122"/>
                <a:ea typeface="华文行楷" panose="02010800040101010101" pitchFamily="2" charset="-122"/>
              </a:endParaRPr>
            </a:p>
          </p:txBody>
        </p:sp>
        <p:sp>
          <p:nvSpPr>
            <p:cNvPr id="14355" name="TextBox 6"/>
            <p:cNvSpPr txBox="1"/>
            <p:nvPr/>
          </p:nvSpPr>
          <p:spPr>
            <a:xfrm>
              <a:off x="2971029" y="3162650"/>
              <a:ext cx="1483525" cy="460307"/>
            </a:xfrm>
            <a:prstGeom prst="rect">
              <a:avLst/>
            </a:prstGeom>
            <a:blipFill rotWithShape="1">
              <a:blip r:embed="rId1"/>
            </a:blipFill>
            <a:ln w="9525" cap="flat" cmpd="sng">
              <a:solidFill>
                <a:schemeClr val="bg1"/>
              </a:solidFill>
              <a:prstDash val="solid"/>
              <a:miter/>
              <a:headEnd type="none" w="med" len="med"/>
              <a:tailEnd type="none" w="med" len="med"/>
            </a:ln>
          </p:spPr>
          <p:txBody>
            <a:bodyPr>
              <a:spAutoFit/>
            </a:bodyPr>
            <a:lstStyle/>
            <a:p>
              <a:r>
                <a:rPr lang="zh-CN" altLang="en-US" sz="2400" b="1" dirty="0">
                  <a:solidFill>
                    <a:srgbClr val="0070C0"/>
                  </a:solidFill>
                  <a:latin typeface="华文行楷" panose="02010800040101010101" pitchFamily="2" charset="-122"/>
                  <a:ea typeface="华文行楷" panose="02010800040101010101" pitchFamily="2" charset="-122"/>
                </a:rPr>
                <a:t>引导教学</a:t>
              </a:r>
              <a:endParaRPr lang="zh-CN" altLang="en-US" sz="2400" b="1" dirty="0">
                <a:solidFill>
                  <a:srgbClr val="0070C0"/>
                </a:solidFill>
                <a:latin typeface="华文行楷" panose="02010800040101010101" pitchFamily="2" charset="-122"/>
                <a:ea typeface="华文行楷" panose="02010800040101010101" pitchFamily="2" charset="-122"/>
              </a:endParaRPr>
            </a:p>
          </p:txBody>
        </p:sp>
        <p:sp>
          <p:nvSpPr>
            <p:cNvPr id="8" name="椭圆 7"/>
            <p:cNvSpPr/>
            <p:nvPr/>
          </p:nvSpPr>
          <p:spPr>
            <a:xfrm>
              <a:off x="1938254" y="2189427"/>
              <a:ext cx="1231955" cy="63808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 高考（中考）</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grpSp>
      <p:sp>
        <p:nvSpPr>
          <p:cNvPr id="9" name="平行四边形 8"/>
          <p:cNvSpPr/>
          <p:nvPr/>
        </p:nvSpPr>
        <p:spPr>
          <a:xfrm>
            <a:off x="6510338" y="3293243"/>
            <a:ext cx="1668463"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必备知识</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0" name="平行四边形 9"/>
          <p:cNvSpPr/>
          <p:nvPr/>
        </p:nvSpPr>
        <p:spPr>
          <a:xfrm>
            <a:off x="6686550" y="2366143"/>
            <a:ext cx="1668463"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关键能力</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1" name="平行四边形 10"/>
          <p:cNvSpPr/>
          <p:nvPr/>
        </p:nvSpPr>
        <p:spPr>
          <a:xfrm>
            <a:off x="6845300" y="1489843"/>
            <a:ext cx="1670050"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学科素养</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2" name="平行四边形 11"/>
          <p:cNvSpPr/>
          <p:nvPr/>
        </p:nvSpPr>
        <p:spPr>
          <a:xfrm>
            <a:off x="6845300" y="692918"/>
            <a:ext cx="1670050"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核心价值</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4" name="平行四边形 13"/>
          <p:cNvSpPr/>
          <p:nvPr/>
        </p:nvSpPr>
        <p:spPr>
          <a:xfrm>
            <a:off x="301625" y="3293243"/>
            <a:ext cx="1670050"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基础性</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5" name="平行四边形 14"/>
          <p:cNvSpPr/>
          <p:nvPr/>
        </p:nvSpPr>
        <p:spPr>
          <a:xfrm>
            <a:off x="301625" y="2496318"/>
            <a:ext cx="1670050"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综合性</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6" name="平行四边形 15"/>
          <p:cNvSpPr/>
          <p:nvPr/>
        </p:nvSpPr>
        <p:spPr>
          <a:xfrm>
            <a:off x="301625" y="1643831"/>
            <a:ext cx="1670050"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应用性</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7" name="平行四边形 16"/>
          <p:cNvSpPr/>
          <p:nvPr/>
        </p:nvSpPr>
        <p:spPr>
          <a:xfrm>
            <a:off x="403225" y="692918"/>
            <a:ext cx="1668463" cy="461963"/>
          </a:xfrm>
          <a:prstGeom prst="parallelogram">
            <a:avLst>
              <a:gd name="adj" fmla="val 5407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13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70C0"/>
                </a:solidFill>
                <a:effectLst/>
                <a:uLnTx/>
                <a:uFillTx/>
                <a:latin typeface="+mn-lt"/>
                <a:ea typeface="+mn-ea"/>
                <a:cs typeface="+mn-cs"/>
              </a:rPr>
              <a:t>创新性</a:t>
            </a:r>
            <a:endParaRPr kumimoji="0" lang="zh-CN" altLang="en-US" sz="1800" b="0" i="0" u="none" strike="noStrike" kern="1200" cap="none" spc="0" normalizeH="0" baseline="0" noProof="0" dirty="0">
              <a:ln>
                <a:noFill/>
              </a:ln>
              <a:solidFill>
                <a:srgbClr val="0070C0"/>
              </a:solidFill>
              <a:effectLst/>
              <a:uLnTx/>
              <a:uFillTx/>
              <a:latin typeface="+mn-lt"/>
              <a:ea typeface="+mn-ea"/>
              <a:cs typeface="+mn-cs"/>
            </a:endParaRPr>
          </a:p>
        </p:txBody>
      </p:sp>
      <p:sp>
        <p:nvSpPr>
          <p:cNvPr id="14349" name="TextBox 17"/>
          <p:cNvSpPr txBox="1"/>
          <p:nvPr/>
        </p:nvSpPr>
        <p:spPr>
          <a:xfrm>
            <a:off x="480060" y="4232726"/>
            <a:ext cx="1312863" cy="583565"/>
          </a:xfrm>
          <a:prstGeom prst="rect">
            <a:avLst/>
          </a:prstGeom>
          <a:noFill/>
          <a:ln w="9525">
            <a:noFill/>
          </a:ln>
        </p:spPr>
        <p:txBody>
          <a:bodyPr>
            <a:spAutoFit/>
            <a:scene3d>
              <a:camera prst="orthographicFront"/>
              <a:lightRig rig="threePt" dir="t"/>
            </a:scene3d>
          </a:bodyPr>
          <a:lstStyle/>
          <a:p>
            <a:r>
              <a:rPr lang="zh-CN" altLang="en-US" sz="3200" b="1" dirty="0">
                <a:solidFill>
                  <a:schemeClr val="tx1"/>
                </a:solidFill>
                <a:effectLst>
                  <a:outerShdw blurRad="38100" dist="19050" dir="2700000" algn="tl" rotWithShape="0">
                    <a:schemeClr val="dk1">
                      <a:alpha val="40000"/>
                    </a:schemeClr>
                  </a:outerShdw>
                </a:effectLst>
                <a:latin typeface="华文彩云" panose="02010800040101010101" pitchFamily="2" charset="-122"/>
                <a:ea typeface="华文彩云" panose="02010800040101010101" pitchFamily="2" charset="-122"/>
              </a:rPr>
              <a:t>四翼</a:t>
            </a:r>
            <a:endParaRPr lang="zh-CN" altLang="en-US" sz="3200" b="1" dirty="0">
              <a:solidFill>
                <a:schemeClr val="tx1"/>
              </a:solidFill>
              <a:effectLst>
                <a:outerShdw blurRad="38100" dist="19050" dir="2700000" algn="tl" rotWithShape="0">
                  <a:schemeClr val="dk1">
                    <a:alpha val="40000"/>
                  </a:schemeClr>
                </a:outerShdw>
              </a:effectLst>
              <a:latin typeface="华文彩云" panose="02010800040101010101" pitchFamily="2" charset="-122"/>
              <a:ea typeface="华文彩云" panose="02010800040101010101" pitchFamily="2" charset="-122"/>
            </a:endParaRPr>
          </a:p>
        </p:txBody>
      </p:sp>
      <p:sp>
        <p:nvSpPr>
          <p:cNvPr id="14350" name="TextBox 18"/>
          <p:cNvSpPr txBox="1"/>
          <p:nvPr/>
        </p:nvSpPr>
        <p:spPr>
          <a:xfrm>
            <a:off x="6845300" y="4212406"/>
            <a:ext cx="1200150" cy="583565"/>
          </a:xfrm>
          <a:prstGeom prst="rect">
            <a:avLst/>
          </a:prstGeom>
          <a:noFill/>
          <a:ln w="9525">
            <a:noFill/>
          </a:ln>
        </p:spPr>
        <p:txBody>
          <a:bodyPr>
            <a:spAutoFit/>
            <a:scene3d>
              <a:camera prst="orthographicFront"/>
              <a:lightRig rig="threePt" dir="t"/>
            </a:scene3d>
          </a:bodyPr>
          <a:lstStyle/>
          <a:p>
            <a:pPr lvl="0" algn="l">
              <a:buClrTx/>
              <a:buSzTx/>
              <a:buFontTx/>
            </a:pPr>
            <a:r>
              <a:rPr lang="zh-CN" altLang="en-US" sz="3200" b="1" dirty="0">
                <a:effectLst>
                  <a:outerShdw blurRad="38100" dist="19050" dir="2700000" algn="tl" rotWithShape="0">
                    <a:schemeClr val="dk1">
                      <a:alpha val="40000"/>
                    </a:schemeClr>
                  </a:outerShdw>
                </a:effectLst>
                <a:latin typeface="华文彩云" panose="02010800040101010101" pitchFamily="2" charset="-122"/>
                <a:ea typeface="华文彩云" panose="02010800040101010101" pitchFamily="2" charset="-122"/>
                <a:sym typeface="+mn-ea"/>
              </a:rPr>
              <a:t>四层</a:t>
            </a:r>
            <a:endParaRPr lang="zh-CN" altLang="en-US" sz="3200" b="1" dirty="0">
              <a:effectLst>
                <a:outerShdw blurRad="38100" dist="19050" dir="2700000" algn="tl" rotWithShape="0">
                  <a:schemeClr val="dk1">
                    <a:alpha val="40000"/>
                  </a:schemeClr>
                </a:outerShdw>
              </a:effectLst>
              <a:latin typeface="华文彩云" panose="02010800040101010101" pitchFamily="2" charset="-122"/>
              <a:ea typeface="华文彩云" panose="02010800040101010101" pitchFamily="2" charset="-122"/>
              <a:sym typeface="+mn-ea"/>
            </a:endParaRPr>
          </a:p>
        </p:txBody>
      </p:sp>
      <p:sp>
        <p:nvSpPr>
          <p:cNvPr id="14351" name="TextBox 19"/>
          <p:cNvSpPr txBox="1"/>
          <p:nvPr/>
        </p:nvSpPr>
        <p:spPr>
          <a:xfrm>
            <a:off x="3857943" y="4257491"/>
            <a:ext cx="1231900" cy="583565"/>
          </a:xfrm>
          <a:prstGeom prst="rect">
            <a:avLst/>
          </a:prstGeom>
          <a:noFill/>
          <a:ln w="9525">
            <a:noFill/>
          </a:ln>
        </p:spPr>
        <p:txBody>
          <a:bodyPr>
            <a:spAutoFit/>
            <a:scene3d>
              <a:camera prst="orthographicFront"/>
              <a:lightRig rig="threePt" dir="t"/>
            </a:scene3d>
          </a:bodyPr>
          <a:lstStyle/>
          <a:p>
            <a:pPr lvl="0" algn="l">
              <a:buClrTx/>
              <a:buSzTx/>
              <a:buFontTx/>
            </a:pPr>
            <a:r>
              <a:rPr lang="zh-CN" altLang="en-US" sz="3200" b="1" dirty="0">
                <a:effectLst>
                  <a:outerShdw blurRad="38100" dist="19050" dir="2700000" algn="tl" rotWithShape="0">
                    <a:schemeClr val="dk1">
                      <a:alpha val="40000"/>
                    </a:schemeClr>
                  </a:outerShdw>
                </a:effectLst>
                <a:latin typeface="华文彩云" panose="02010800040101010101" pitchFamily="2" charset="-122"/>
                <a:ea typeface="华文彩云" panose="02010800040101010101" pitchFamily="2" charset="-122"/>
                <a:sym typeface="+mn-ea"/>
              </a:rPr>
              <a:t>一核</a:t>
            </a:r>
            <a:endParaRPr lang="zh-CN" altLang="en-US" sz="3200" b="1" dirty="0">
              <a:effectLst>
                <a:outerShdw blurRad="38100" dist="19050" dir="2700000" algn="tl" rotWithShape="0">
                  <a:schemeClr val="dk1">
                    <a:alpha val="40000"/>
                  </a:schemeClr>
                </a:outerShdw>
              </a:effectLst>
              <a:latin typeface="华文彩云" panose="02010800040101010101" pitchFamily="2" charset="-122"/>
              <a:ea typeface="华文彩云" panose="02010800040101010101" pitchFamily="2" charset="-122"/>
              <a:sym typeface="+mn-ea"/>
            </a:endParaRPr>
          </a:p>
        </p:txBody>
      </p:sp>
      <p:sp>
        <p:nvSpPr>
          <p:cNvPr id="14352" name="TextBox 20"/>
          <p:cNvSpPr txBox="1"/>
          <p:nvPr/>
        </p:nvSpPr>
        <p:spPr>
          <a:xfrm>
            <a:off x="1727200" y="42043"/>
            <a:ext cx="6543675" cy="583565"/>
          </a:xfrm>
          <a:prstGeom prst="rect">
            <a:avLst/>
          </a:prstGeom>
          <a:noFill/>
          <a:ln w="9525">
            <a:noFill/>
          </a:ln>
        </p:spPr>
        <p:txBody>
          <a:bodyPr>
            <a:spAutoFit/>
            <a:scene3d>
              <a:camera prst="orthographicFront"/>
              <a:lightRig rig="threePt" dir="t"/>
            </a:scene3d>
          </a:bodyPr>
          <a:lstStyle/>
          <a:p>
            <a:r>
              <a:rPr lang="zh-CN" altLang="en-US" sz="3200" b="1" dirty="0">
                <a:solidFill>
                  <a:schemeClr val="tx1"/>
                </a:solidFill>
                <a:effectLst>
                  <a:outerShdw blurRad="38100" dist="19050" dir="2700000" algn="tl" rotWithShape="0">
                    <a:schemeClr val="dk1">
                      <a:alpha val="40000"/>
                    </a:schemeClr>
                  </a:outerShdw>
                </a:effectLst>
                <a:latin typeface="Arial" panose="020B0604020202020204" pitchFamily="34" charset="0"/>
              </a:rPr>
              <a:t>新的高考评价体系：一核四层四翼</a:t>
            </a:r>
            <a:endParaRPr lang="zh-CN" altLang="en-US" sz="3200" b="1" dirty="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14" name="矩形 1"/>
          <p:cNvSpPr/>
          <p:nvPr/>
        </p:nvSpPr>
        <p:spPr>
          <a:xfrm>
            <a:off x="697865" y="950860"/>
            <a:ext cx="4638675" cy="2999740"/>
          </a:xfrm>
          <a:prstGeom prst="rect">
            <a:avLst/>
          </a:prstGeom>
          <a:noFill/>
          <a:ln w="9525">
            <a:noFill/>
          </a:ln>
        </p:spPr>
        <p:txBody>
          <a:bodyPr wrap="square">
            <a:spAutoFit/>
          </a:bodyPr>
          <a:lstStyle/>
          <a:p>
            <a:pPr>
              <a:lnSpc>
                <a:spcPct val="150000"/>
              </a:lnSpc>
            </a:pPr>
            <a:r>
              <a:rPr lang="zh-CN" altLang="en-US" sz="1800" b="1" dirty="0">
                <a:solidFill>
                  <a:schemeClr val="bg1"/>
                </a:solidFill>
                <a:latin typeface="Arial" panose="020B0604020202020204" pitchFamily="34" charset="0"/>
              </a:rPr>
              <a:t> </a:t>
            </a:r>
            <a:r>
              <a:rPr lang="zh-CN" altLang="en-US" sz="1800" b="1" dirty="0">
                <a:solidFill>
                  <a:schemeClr val="tx1"/>
                </a:solidFill>
                <a:latin typeface="Arial" panose="020B0604020202020204" pitchFamily="34" charset="0"/>
              </a:rPr>
              <a:t>     学科核心素养的测评主要通过对“关键能力”的测量达成。选取</a:t>
            </a:r>
            <a:r>
              <a:rPr lang="zh-CN" altLang="en-US" sz="1800" b="1" dirty="0">
                <a:solidFill>
                  <a:srgbClr val="FF0000"/>
                </a:solidFill>
                <a:latin typeface="Arial" panose="020B0604020202020204" pitchFamily="34" charset="0"/>
              </a:rPr>
              <a:t>真实复杂的情境</a:t>
            </a:r>
            <a:r>
              <a:rPr lang="zh-CN" altLang="en-US" sz="1800" b="1" dirty="0">
                <a:solidFill>
                  <a:schemeClr val="tx1"/>
                </a:solidFill>
                <a:latin typeface="Arial" panose="020B0604020202020204" pitchFamily="34" charset="0"/>
              </a:rPr>
              <a:t>转化为驱动性的问题，将</a:t>
            </a:r>
            <a:r>
              <a:rPr lang="zh-CN" altLang="en-US" sz="1800" b="1" dirty="0">
                <a:solidFill>
                  <a:srgbClr val="FF0000"/>
                </a:solidFill>
                <a:latin typeface="Arial" panose="020B0604020202020204" pitchFamily="34" charset="0"/>
              </a:rPr>
              <a:t>必备核心知识</a:t>
            </a:r>
            <a:r>
              <a:rPr lang="zh-CN" altLang="en-US" sz="1800" b="1" dirty="0">
                <a:solidFill>
                  <a:schemeClr val="tx1"/>
                </a:solidFill>
                <a:latin typeface="Arial" panose="020B0604020202020204" pitchFamily="34" charset="0"/>
              </a:rPr>
              <a:t>转化为驱动性的问题，考查学科关键能力，在考查学科关键能力的过程中达成对学科核心素养的培育。在这其中“</a:t>
            </a:r>
            <a:r>
              <a:rPr lang="zh-CN" altLang="en-US" sz="1800" b="1" dirty="0">
                <a:solidFill>
                  <a:srgbClr val="FF0000"/>
                </a:solidFill>
                <a:latin typeface="Arial" panose="020B0604020202020204" pitchFamily="34" charset="0"/>
              </a:rPr>
              <a:t>关键能力上承学科素养，下联必备知识，是重要的联锁和纽带</a:t>
            </a:r>
            <a:r>
              <a:rPr lang="zh-CN" altLang="en-US" sz="1800" b="1" dirty="0">
                <a:solidFill>
                  <a:schemeClr val="tx1"/>
                </a:solidFill>
                <a:latin typeface="Arial" panose="020B0604020202020204" pitchFamily="34" charset="0"/>
              </a:rPr>
              <a:t>”。</a:t>
            </a:r>
            <a:endParaRPr lang="zh-CN" altLang="en-US" sz="1800" b="1" dirty="0">
              <a:solidFill>
                <a:schemeClr val="tx1"/>
              </a:solidFill>
              <a:latin typeface="Arial" panose="020B0604020202020204" pitchFamily="34" charset="0"/>
            </a:endParaRPr>
          </a:p>
        </p:txBody>
      </p:sp>
      <p:sp>
        <p:nvSpPr>
          <p:cNvPr id="13315" name="矩形 2"/>
          <p:cNvSpPr/>
          <p:nvPr/>
        </p:nvSpPr>
        <p:spPr>
          <a:xfrm>
            <a:off x="503238" y="4174120"/>
            <a:ext cx="7248525" cy="521970"/>
          </a:xfrm>
          <a:prstGeom prst="rect">
            <a:avLst/>
          </a:prstGeom>
          <a:noFill/>
          <a:ln w="9525">
            <a:noFill/>
          </a:ln>
        </p:spPr>
        <p:txBody>
          <a:bodyPr>
            <a:spAutoFit/>
          </a:bodyPr>
          <a:lstStyle/>
          <a:p>
            <a:r>
              <a:rPr lang="zh-CN" altLang="en-US" sz="1400" b="1" dirty="0">
                <a:solidFill>
                  <a:schemeClr val="tx1"/>
                </a:solidFill>
                <a:latin typeface="Arial" panose="020B0604020202020204" pitchFamily="34" charset="0"/>
              </a:rPr>
              <a:t>任子朝，赵轩，陈昂</a:t>
            </a:r>
            <a:r>
              <a:rPr lang="en-US" altLang="zh-CN" sz="1400" b="1" dirty="0">
                <a:solidFill>
                  <a:schemeClr val="tx1"/>
                </a:solidFill>
                <a:latin typeface="Arial" panose="020B0604020202020204" pitchFamily="34" charset="0"/>
              </a:rPr>
              <a:t>.</a:t>
            </a:r>
            <a:r>
              <a:rPr lang="zh-CN" altLang="en-US" sz="1400" b="1" dirty="0">
                <a:solidFill>
                  <a:schemeClr val="tx1"/>
                </a:solidFill>
                <a:latin typeface="Arial" panose="020B0604020202020204" pitchFamily="34" charset="0"/>
              </a:rPr>
              <a:t>深化高考内容改革 助推素质教育发展</a:t>
            </a:r>
            <a:endParaRPr lang="zh-CN" altLang="en-US" sz="1400" b="1" dirty="0">
              <a:solidFill>
                <a:schemeClr val="tx1"/>
              </a:solidFill>
              <a:latin typeface="Arial" panose="020B0604020202020204" pitchFamily="34" charset="0"/>
            </a:endParaRPr>
          </a:p>
          <a:p>
            <a:r>
              <a:rPr lang="zh-CN" altLang="en-US" sz="1400" b="1" dirty="0">
                <a:solidFill>
                  <a:schemeClr val="tx1"/>
                </a:solidFill>
                <a:latin typeface="Arial" panose="020B0604020202020204" pitchFamily="34" charset="0"/>
              </a:rPr>
              <a:t> </a:t>
            </a:r>
            <a:r>
              <a:rPr lang="en-US" altLang="zh-CN" sz="1400" b="1" dirty="0">
                <a:solidFill>
                  <a:schemeClr val="tx1"/>
                </a:solidFill>
                <a:latin typeface="Arial" panose="020B0604020202020204" pitchFamily="34" charset="0"/>
              </a:rPr>
              <a:t>—— </a:t>
            </a:r>
            <a:r>
              <a:rPr lang="zh-CN" altLang="en-US" sz="1400" b="1" dirty="0">
                <a:solidFill>
                  <a:schemeClr val="tx1"/>
                </a:solidFill>
                <a:latin typeface="Arial" panose="020B0604020202020204" pitchFamily="34" charset="0"/>
              </a:rPr>
              <a:t>新高考改革中的关键问题与解决措施［</a:t>
            </a:r>
            <a:r>
              <a:rPr lang="en-US" altLang="zh-CN" sz="1400" b="1" dirty="0">
                <a:solidFill>
                  <a:schemeClr val="tx1"/>
                </a:solidFill>
                <a:latin typeface="Arial" panose="020B0604020202020204" pitchFamily="34" charset="0"/>
              </a:rPr>
              <a:t>J</a:t>
            </a:r>
            <a:r>
              <a:rPr lang="zh-CN" altLang="en-US" sz="1400" b="1" dirty="0">
                <a:solidFill>
                  <a:schemeClr val="tx1"/>
                </a:solidFill>
                <a:latin typeface="Arial" panose="020B0604020202020204" pitchFamily="34" charset="0"/>
              </a:rPr>
              <a:t>］</a:t>
            </a:r>
            <a:r>
              <a:rPr lang="en-US" altLang="zh-CN" sz="1400" b="1" dirty="0">
                <a:solidFill>
                  <a:schemeClr val="tx1"/>
                </a:solidFill>
                <a:latin typeface="Arial" panose="020B0604020202020204" pitchFamily="34" charset="0"/>
              </a:rPr>
              <a:t>.</a:t>
            </a:r>
            <a:r>
              <a:rPr lang="zh-CN" altLang="en-US" sz="1400" b="1" dirty="0">
                <a:solidFill>
                  <a:schemeClr val="tx1"/>
                </a:solidFill>
                <a:latin typeface="Arial" panose="020B0604020202020204" pitchFamily="34" charset="0"/>
              </a:rPr>
              <a:t>中国高教研究，</a:t>
            </a:r>
            <a:r>
              <a:rPr lang="en-US" altLang="zh-CN" sz="1400" b="1" dirty="0">
                <a:solidFill>
                  <a:schemeClr val="tx1"/>
                </a:solidFill>
                <a:latin typeface="Arial" panose="020B0604020202020204" pitchFamily="34" charset="0"/>
              </a:rPr>
              <a:t>2019</a:t>
            </a:r>
            <a:r>
              <a:rPr lang="zh-CN" altLang="en-US" sz="1400" b="1" dirty="0">
                <a:solidFill>
                  <a:schemeClr val="tx1"/>
                </a:solidFill>
                <a:latin typeface="Arial" panose="020B0604020202020204" pitchFamily="34" charset="0"/>
              </a:rPr>
              <a:t>（</a:t>
            </a:r>
            <a:r>
              <a:rPr lang="en-US" altLang="zh-CN" sz="1400" b="1" dirty="0">
                <a:solidFill>
                  <a:schemeClr val="tx1"/>
                </a:solidFill>
                <a:latin typeface="Arial" panose="020B0604020202020204" pitchFamily="34" charset="0"/>
              </a:rPr>
              <a:t>1</a:t>
            </a:r>
            <a:r>
              <a:rPr lang="zh-CN" altLang="en-US" sz="1400" b="1" dirty="0">
                <a:solidFill>
                  <a:schemeClr val="tx1"/>
                </a:solidFill>
                <a:latin typeface="Arial" panose="020B0604020202020204" pitchFamily="34" charset="0"/>
              </a:rPr>
              <a:t>）：</a:t>
            </a:r>
            <a:r>
              <a:rPr lang="en-US" altLang="zh-CN" sz="1400" b="1" dirty="0">
                <a:solidFill>
                  <a:schemeClr val="tx1"/>
                </a:solidFill>
                <a:latin typeface="Arial" panose="020B0604020202020204" pitchFamily="34" charset="0"/>
              </a:rPr>
              <a:t>38-42</a:t>
            </a:r>
            <a:endParaRPr lang="en-US" altLang="zh-CN" sz="1400" b="1" dirty="0">
              <a:solidFill>
                <a:schemeClr val="tx1"/>
              </a:solidFill>
              <a:latin typeface="Arial" panose="020B0604020202020204" pitchFamily="34" charset="0"/>
            </a:endParaRPr>
          </a:p>
        </p:txBody>
      </p:sp>
      <p:sp>
        <p:nvSpPr>
          <p:cNvPr id="147" name="文本框 20"/>
          <p:cNvSpPr txBox="1"/>
          <p:nvPr/>
        </p:nvSpPr>
        <p:spPr>
          <a:xfrm>
            <a:off x="5873942" y="1183280"/>
            <a:ext cx="567690" cy="1781140"/>
          </a:xfrm>
          <a:prstGeom prst="rect">
            <a:avLst/>
          </a:prstGeom>
          <a:noFill/>
        </p:spPr>
        <p:txBody>
          <a:bodyPr vert="eaVert" wrap="square" lIns="68580" tIns="34290" rIns="68580" bIns="34290" rtlCol="0">
            <a:spAutoFit/>
          </a:bodyPr>
          <a:lstStyle/>
          <a:p>
            <a:pPr>
              <a:defRPr/>
            </a:pPr>
            <a:r>
              <a:rPr lang="zh-CN" altLang="en-US" sz="2800" spc="450" dirty="0">
                <a:latin typeface="inpin heiti" panose="00000500000000000000" pitchFamily="2" charset="-122"/>
                <a:ea typeface="inpin heiti" panose="00000500000000000000" pitchFamily="2" charset="-122"/>
                <a:sym typeface="inpin heiti" panose="00000500000000000000" pitchFamily="2" charset="-122"/>
              </a:rPr>
              <a:t>高考评价</a:t>
            </a:r>
            <a:endParaRPr lang="zh-CN" altLang="en-US" sz="2800" spc="450" dirty="0">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48" name="图片 14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839211" y="1076969"/>
            <a:ext cx="2258666" cy="340240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矩形 2"/>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矩形 31"/>
          <p:cNvSpPr/>
          <p:nvPr/>
        </p:nvSpPr>
        <p:spPr>
          <a:xfrm>
            <a:off x="2379393" y="1300511"/>
            <a:ext cx="749300" cy="437515"/>
          </a:xfrm>
          <a:prstGeom prst="rect">
            <a:avLst/>
          </a:prstGeom>
        </p:spPr>
        <p:txBody>
          <a:bodyPr wrap="none" lIns="68580" tIns="34290" rIns="68580" bIns="34290">
            <a:spAutoFit/>
          </a:bodyPr>
          <a:lstStyle/>
          <a:p>
            <a:pPr algn="ctr"/>
            <a:r>
              <a:rPr lang="zh-CN" altLang="en-US" sz="1200" b="1" dirty="0" smtClean="0">
                <a:solidFill>
                  <a:schemeClr val="bg1"/>
                </a:solidFill>
                <a:latin typeface="字魂58号-创中黑" panose="00000500000000000000" pitchFamily="2" charset="-122"/>
                <a:ea typeface="字魂58号-创中黑" panose="00000500000000000000" pitchFamily="2" charset="-122"/>
              </a:rPr>
              <a:t>责任担当</a:t>
            </a:r>
            <a:endParaRPr lang="en-US" altLang="zh-CN" sz="1200" b="1" dirty="0" smtClean="0">
              <a:solidFill>
                <a:schemeClr val="bg1"/>
              </a:solidFill>
              <a:latin typeface="字魂58号-创中黑" panose="00000500000000000000" pitchFamily="2" charset="-122"/>
              <a:ea typeface="字魂58号-创中黑" panose="00000500000000000000" pitchFamily="2" charset="-122"/>
            </a:endParaRPr>
          </a:p>
          <a:p>
            <a:pPr algn="ctr"/>
            <a:r>
              <a:rPr lang="zh-CN" altLang="en-US" sz="1200" b="1" dirty="0" smtClean="0">
                <a:solidFill>
                  <a:schemeClr val="bg1"/>
                </a:solidFill>
                <a:latin typeface="字魂58号-创中黑" panose="00000500000000000000" pitchFamily="2" charset="-122"/>
                <a:ea typeface="字魂58号-创中黑" panose="00000500000000000000" pitchFamily="2" charset="-122"/>
              </a:rPr>
              <a:t>实践新</a:t>
            </a:r>
            <a:endParaRPr lang="en-US" altLang="zh-CN" sz="1200" b="1" dirty="0" smtClean="0">
              <a:solidFill>
                <a:schemeClr val="bg1"/>
              </a:solidFill>
              <a:latin typeface="字魂58号-创中黑" panose="00000500000000000000" pitchFamily="2" charset="-122"/>
              <a:ea typeface="字魂58号-创中黑" panose="00000500000000000000" pitchFamily="2" charset="-122"/>
            </a:endParaRPr>
          </a:p>
        </p:txBody>
      </p:sp>
      <p:sp>
        <p:nvSpPr>
          <p:cNvPr id="35" name="矩形 34"/>
          <p:cNvSpPr/>
          <p:nvPr/>
        </p:nvSpPr>
        <p:spPr>
          <a:xfrm>
            <a:off x="1850324" y="2640472"/>
            <a:ext cx="853440" cy="499110"/>
          </a:xfrm>
          <a:prstGeom prst="rect">
            <a:avLst/>
          </a:prstGeom>
        </p:spPr>
        <p:txBody>
          <a:bodyPr wrap="none" lIns="68580" tIns="34290" rIns="68580" bIns="34290">
            <a:spAutoFit/>
          </a:bodyPr>
          <a:lstStyle/>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学会学习</a:t>
            </a:r>
            <a:endParaRPr lang="en-US" altLang="zh-CN" b="1" dirty="0" smtClean="0">
              <a:solidFill>
                <a:schemeClr val="bg1"/>
              </a:solidFill>
              <a:latin typeface="字魂58号-创中黑" panose="00000500000000000000" pitchFamily="2" charset="-122"/>
              <a:ea typeface="字魂58号-创中黑" panose="00000500000000000000" pitchFamily="2" charset="-122"/>
            </a:endParaRPr>
          </a:p>
          <a:p>
            <a:pPr algn="ctr"/>
            <a:r>
              <a:rPr lang="zh-CN" altLang="en-US" b="1" dirty="0" smtClean="0">
                <a:solidFill>
                  <a:schemeClr val="bg1"/>
                </a:solidFill>
                <a:latin typeface="字魂58号-创中黑" panose="00000500000000000000" pitchFamily="2" charset="-122"/>
                <a:ea typeface="字魂58号-创中黑" panose="00000500000000000000" pitchFamily="2" charset="-122"/>
              </a:rPr>
              <a:t>健康生活</a:t>
            </a:r>
            <a:endParaRPr lang="zh-CN" altLang="en-US" b="1" dirty="0">
              <a:solidFill>
                <a:schemeClr val="bg1"/>
              </a:solidFill>
              <a:latin typeface="字魂58号-创中黑" panose="00000500000000000000" pitchFamily="2" charset="-122"/>
              <a:ea typeface="字魂58号-创中黑" panose="00000500000000000000" pitchFamily="2" charset="-122"/>
            </a:endParaRPr>
          </a:p>
        </p:txBody>
      </p:sp>
      <p:graphicFrame>
        <p:nvGraphicFramePr>
          <p:cNvPr id="2" name="图示 1"/>
          <p:cNvGraphicFramePr/>
          <p:nvPr/>
        </p:nvGraphicFramePr>
        <p:xfrm>
          <a:off x="1692275" y="1398535"/>
          <a:ext cx="5760085" cy="253936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2" name="文本框 11"/>
          <p:cNvSpPr txBox="1"/>
          <p:nvPr/>
        </p:nvSpPr>
        <p:spPr>
          <a:xfrm>
            <a:off x="3246120" y="2203715"/>
            <a:ext cx="555625" cy="953135"/>
          </a:xfrm>
          <a:prstGeom prst="rect">
            <a:avLst/>
          </a:prstGeom>
          <a:noFill/>
        </p:spPr>
        <p:txBody>
          <a:bodyPr wrap="square" rtlCol="0">
            <a:spAutoFit/>
          </a:bodyPr>
          <a:lstStyle/>
          <a:p>
            <a:r>
              <a:rPr lang="zh-CN" altLang="en-US" sz="2800" b="1"/>
              <a:t>体现</a:t>
            </a:r>
            <a:endParaRPr lang="zh-CN" altLang="en-US" sz="2800" b="1"/>
          </a:p>
        </p:txBody>
      </p:sp>
      <p:sp>
        <p:nvSpPr>
          <p:cNvPr id="6" name="文本框 5"/>
          <p:cNvSpPr txBox="1"/>
          <p:nvPr/>
        </p:nvSpPr>
        <p:spPr>
          <a:xfrm>
            <a:off x="5423535" y="2186570"/>
            <a:ext cx="555625" cy="953135"/>
          </a:xfrm>
          <a:prstGeom prst="rect">
            <a:avLst/>
          </a:prstGeom>
          <a:noFill/>
        </p:spPr>
        <p:txBody>
          <a:bodyPr wrap="square" rtlCol="0">
            <a:spAutoFit/>
          </a:bodyPr>
          <a:lstStyle/>
          <a:p>
            <a:r>
              <a:rPr lang="zh-CN" altLang="en-US" sz="2800" b="1"/>
              <a:t>体现</a:t>
            </a:r>
            <a:endParaRPr lang="zh-CN" altLang="en-US" sz="2800" b="1"/>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18923"/>
            <a:ext cx="2148214" cy="32360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2" name="图片 1" descr="32E5EDC0484EEA0B11FA9A0B0605EEB6_看图王.bmp"/>
          <p:cNvPicPr>
            <a:picLocks noChangeAspect="1"/>
          </p:cNvPicPr>
          <p:nvPr/>
        </p:nvPicPr>
        <p:blipFill>
          <a:blip r:embed="rId1"/>
          <a:srcRect l="2295" r="-2295" b="-3746"/>
          <a:stretch>
            <a:fillRect/>
          </a:stretch>
        </p:blipFill>
        <p:spPr>
          <a:xfrm>
            <a:off x="859155" y="556710"/>
            <a:ext cx="7581900" cy="3622675"/>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 y="3095944"/>
            <a:ext cx="1127302" cy="16981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 name="直接连接符 7"/>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椭圆 10"/>
          <p:cNvSpPr>
            <a:spLocks noChangeArrowheads="1"/>
          </p:cNvSpPr>
          <p:nvPr/>
        </p:nvSpPr>
        <p:spPr bwMode="auto">
          <a:xfrm>
            <a:off x="482285" y="1461621"/>
            <a:ext cx="1342334" cy="1325910"/>
          </a:xfrm>
          <a:prstGeom prst="ellipse">
            <a:avLst/>
          </a:prstGeom>
          <a:solidFill>
            <a:schemeClr val="tx2"/>
          </a:solidFill>
          <a:ln w="9525" algn="ctr">
            <a:noFill/>
            <a:miter lim="800000"/>
          </a:ln>
        </p:spPr>
        <p:txBody>
          <a:bodyPr lIns="68271" tIns="34136" rIns="68271" bIns="34136" anchor="ctr"/>
          <a:lstStyle/>
          <a:p>
            <a:pPr algn="ctr" defTabSz="682625"/>
            <a:r>
              <a:rPr lang="en-US" altLang="zh-CN" sz="3010" dirty="0">
                <a:solidFill>
                  <a:schemeClr val="bg1"/>
                </a:solidFill>
                <a:latin typeface="微软雅黑" panose="020B0503020204020204" charset="-122"/>
              </a:rPr>
              <a:t>01</a:t>
            </a:r>
            <a:endParaRPr lang="en-US" altLang="zh-CN" sz="3010" dirty="0">
              <a:solidFill>
                <a:schemeClr val="bg1"/>
              </a:solidFill>
              <a:latin typeface="微软雅黑" panose="020B0503020204020204" charset="-122"/>
            </a:endParaRPr>
          </a:p>
          <a:p>
            <a:pPr algn="ctr" defTabSz="682625"/>
            <a:r>
              <a:rPr lang="zh-CN" altLang="en-US" sz="1600" dirty="0" smtClean="0">
                <a:solidFill>
                  <a:srgbClr val="FF0000"/>
                </a:solidFill>
                <a:latin typeface="微软雅黑" panose="020B0503020204020204" charset="-122"/>
                <a:sym typeface="造字工房悦黑体验版常规体" pitchFamily="50" charset="-122"/>
                <a:hlinkClick r:id="rId2" action="ppaction://hlinkpres?slideindex=1&amp;slidetitle="/>
              </a:rPr>
              <a:t>酸的性质复习</a:t>
            </a:r>
            <a:endParaRPr lang="zh-CN" altLang="zh-CN" sz="1600" dirty="0">
              <a:solidFill>
                <a:srgbClr val="FF0000"/>
              </a:solidFill>
              <a:latin typeface="微软雅黑" panose="020B0503020204020204" charset="-122"/>
              <a:sym typeface="造字工房悦黑体验版常规体" pitchFamily="50" charset="-122"/>
            </a:endParaRPr>
          </a:p>
        </p:txBody>
      </p:sp>
      <p:sp>
        <p:nvSpPr>
          <p:cNvPr id="12" name="AutoShape 50"/>
          <p:cNvSpPr>
            <a:spLocks noChangeArrowheads="1"/>
          </p:cNvSpPr>
          <p:nvPr/>
        </p:nvSpPr>
        <p:spPr bwMode="gray">
          <a:xfrm>
            <a:off x="4439111" y="1927482"/>
            <a:ext cx="347902" cy="394189"/>
          </a:xfrm>
          <a:prstGeom prst="chevron">
            <a:avLst>
              <a:gd name="adj" fmla="val 52514"/>
            </a:avLst>
          </a:prstGeom>
          <a:solidFill>
            <a:schemeClr val="bg2"/>
          </a:solidFill>
          <a:ln w="9525">
            <a:noFill/>
            <a:miter lim="800000"/>
          </a:ln>
        </p:spPr>
        <p:txBody>
          <a:bodyPr wrap="none" lIns="68271" tIns="34136" rIns="68271" bIns="34136" anchor="ctr"/>
          <a:lstStyle/>
          <a:p>
            <a:pPr defTabSz="682625"/>
            <a:endParaRPr lang="zh-CN" altLang="en-US" sz="1315">
              <a:latin typeface="微软雅黑" panose="020B0503020204020204" charset="-122"/>
            </a:endParaRPr>
          </a:p>
        </p:txBody>
      </p:sp>
      <p:sp>
        <p:nvSpPr>
          <p:cNvPr id="13" name="AutoShape 51"/>
          <p:cNvSpPr>
            <a:spLocks noChangeArrowheads="1"/>
          </p:cNvSpPr>
          <p:nvPr/>
        </p:nvSpPr>
        <p:spPr bwMode="gray">
          <a:xfrm>
            <a:off x="2132207" y="1927482"/>
            <a:ext cx="349395" cy="394189"/>
          </a:xfrm>
          <a:prstGeom prst="chevron">
            <a:avLst>
              <a:gd name="adj" fmla="val 52514"/>
            </a:avLst>
          </a:prstGeom>
          <a:solidFill>
            <a:schemeClr val="bg2"/>
          </a:solidFill>
          <a:ln w="9525">
            <a:noFill/>
            <a:miter lim="800000"/>
          </a:ln>
        </p:spPr>
        <p:txBody>
          <a:bodyPr wrap="none" lIns="68271" tIns="34136" rIns="68271" bIns="34136" anchor="ctr"/>
          <a:lstStyle/>
          <a:p>
            <a:pPr defTabSz="682625"/>
            <a:endParaRPr lang="zh-CN" altLang="en-US" sz="1315">
              <a:latin typeface="微软雅黑" panose="020B0503020204020204" charset="-122"/>
            </a:endParaRPr>
          </a:p>
        </p:txBody>
      </p:sp>
      <p:sp>
        <p:nvSpPr>
          <p:cNvPr id="14" name="椭圆 13"/>
          <p:cNvSpPr>
            <a:spLocks noChangeArrowheads="1"/>
          </p:cNvSpPr>
          <p:nvPr/>
        </p:nvSpPr>
        <p:spPr bwMode="auto">
          <a:xfrm>
            <a:off x="2789189" y="1461621"/>
            <a:ext cx="1340841" cy="1325910"/>
          </a:xfrm>
          <a:prstGeom prst="ellipse">
            <a:avLst/>
          </a:prstGeom>
          <a:solidFill>
            <a:schemeClr val="bg2"/>
          </a:solidFill>
          <a:ln w="9525" algn="ctr">
            <a:noFill/>
            <a:miter lim="800000"/>
          </a:ln>
        </p:spPr>
        <p:txBody>
          <a:bodyPr lIns="68271" tIns="34136" rIns="68271" bIns="34136" anchor="ctr"/>
          <a:lstStyle/>
          <a:p>
            <a:pPr algn="ctr" defTabSz="682625"/>
            <a:r>
              <a:rPr lang="en-US" altLang="zh-CN" sz="3010" dirty="0">
                <a:solidFill>
                  <a:schemeClr val="bg1"/>
                </a:solidFill>
                <a:latin typeface="微软雅黑" panose="020B0503020204020204" charset="-122"/>
              </a:rPr>
              <a:t>02</a:t>
            </a:r>
            <a:endParaRPr lang="en-US" altLang="zh-CN" sz="3010" dirty="0">
              <a:solidFill>
                <a:schemeClr val="bg1"/>
              </a:solidFill>
              <a:latin typeface="微软雅黑" panose="020B0503020204020204" charset="-122"/>
            </a:endParaRPr>
          </a:p>
          <a:p>
            <a:pPr algn="ctr" defTabSz="682625"/>
            <a:r>
              <a:rPr lang="zh-CN" altLang="en-US" sz="1600" dirty="0" smtClean="0">
                <a:solidFill>
                  <a:srgbClr val="FF0000"/>
                </a:solidFill>
                <a:latin typeface="微软雅黑" panose="020B0503020204020204" charset="-122"/>
                <a:hlinkClick r:id="rId3" action="ppaction://hlinkfile"/>
              </a:rPr>
              <a:t>元素化合物性质复习</a:t>
            </a:r>
            <a:endParaRPr lang="zh-CN" altLang="zh-CN" sz="1600" dirty="0">
              <a:solidFill>
                <a:srgbClr val="FF0000"/>
              </a:solidFill>
              <a:latin typeface="微软雅黑" panose="020B0503020204020204" charset="-122"/>
            </a:endParaRPr>
          </a:p>
        </p:txBody>
      </p:sp>
      <p:sp>
        <p:nvSpPr>
          <p:cNvPr id="15" name="椭圆 14"/>
          <p:cNvSpPr>
            <a:spLocks noChangeArrowheads="1"/>
          </p:cNvSpPr>
          <p:nvPr/>
        </p:nvSpPr>
        <p:spPr bwMode="auto">
          <a:xfrm>
            <a:off x="5094599" y="1461621"/>
            <a:ext cx="1343828" cy="1325910"/>
          </a:xfrm>
          <a:prstGeom prst="ellipse">
            <a:avLst/>
          </a:prstGeom>
          <a:solidFill>
            <a:schemeClr val="tx2"/>
          </a:solidFill>
          <a:ln w="9525" algn="ctr">
            <a:noFill/>
            <a:miter lim="800000"/>
          </a:ln>
        </p:spPr>
        <p:txBody>
          <a:bodyPr lIns="68271" tIns="34136" rIns="68271" bIns="34136" anchor="ctr"/>
          <a:lstStyle/>
          <a:p>
            <a:pPr algn="ctr" defTabSz="682625"/>
            <a:r>
              <a:rPr lang="en-US" altLang="zh-CN" sz="3010" dirty="0">
                <a:solidFill>
                  <a:schemeClr val="bg1"/>
                </a:solidFill>
                <a:latin typeface="微软雅黑" panose="020B0503020204020204" charset="-122"/>
              </a:rPr>
              <a:t>03</a:t>
            </a:r>
            <a:endParaRPr lang="en-US" altLang="zh-CN" sz="3010" dirty="0">
              <a:solidFill>
                <a:schemeClr val="bg1"/>
              </a:solidFill>
              <a:latin typeface="微软雅黑" panose="020B0503020204020204" charset="-122"/>
            </a:endParaRPr>
          </a:p>
          <a:p>
            <a:pPr algn="ctr" defTabSz="682625"/>
            <a:r>
              <a:rPr lang="zh-CN" altLang="en-US" sz="1600" dirty="0" smtClean="0">
                <a:solidFill>
                  <a:srgbClr val="FF0000"/>
                </a:solidFill>
                <a:latin typeface="微软雅黑" panose="020B0503020204020204" charset="-122"/>
                <a:hlinkClick r:id="rId4" tooltip="" action="ppaction://hlinkfile"/>
              </a:rPr>
              <a:t>无明显现象</a:t>
            </a:r>
            <a:r>
              <a:rPr lang="zh-CN" altLang="en-US" sz="1600" dirty="0" smtClean="0">
                <a:solidFill>
                  <a:srgbClr val="FF0000"/>
                </a:solidFill>
                <a:latin typeface="微软雅黑" panose="020B0503020204020204" charset="-122"/>
                <a:hlinkClick r:id="rId4" tooltip="" action="ppaction://hlinkfile"/>
              </a:rPr>
              <a:t>化学反应的判定</a:t>
            </a:r>
            <a:endParaRPr lang="zh-CN" altLang="zh-CN" sz="1600" dirty="0">
              <a:solidFill>
                <a:srgbClr val="FF0000"/>
              </a:solidFill>
              <a:latin typeface="微软雅黑" panose="020B0503020204020204" charset="-122"/>
            </a:endParaRPr>
          </a:p>
        </p:txBody>
      </p:sp>
      <p:sp>
        <p:nvSpPr>
          <p:cNvPr id="16" name="AutoShape 50"/>
          <p:cNvSpPr>
            <a:spLocks noChangeArrowheads="1"/>
          </p:cNvSpPr>
          <p:nvPr/>
        </p:nvSpPr>
        <p:spPr bwMode="gray">
          <a:xfrm>
            <a:off x="6744522" y="1927482"/>
            <a:ext cx="349395" cy="394189"/>
          </a:xfrm>
          <a:prstGeom prst="chevron">
            <a:avLst>
              <a:gd name="adj" fmla="val 52514"/>
            </a:avLst>
          </a:prstGeom>
          <a:solidFill>
            <a:schemeClr val="bg2"/>
          </a:solidFill>
          <a:ln w="9525">
            <a:noFill/>
            <a:miter lim="800000"/>
          </a:ln>
        </p:spPr>
        <p:txBody>
          <a:bodyPr wrap="none" lIns="68271" tIns="34136" rIns="68271" bIns="34136" anchor="ctr"/>
          <a:lstStyle/>
          <a:p>
            <a:pPr defTabSz="682625"/>
            <a:endParaRPr lang="zh-CN" altLang="en-US" sz="1315">
              <a:latin typeface="微软雅黑" panose="020B0503020204020204" charset="-122"/>
            </a:endParaRPr>
          </a:p>
        </p:txBody>
      </p:sp>
      <p:sp>
        <p:nvSpPr>
          <p:cNvPr id="17" name="椭圆 16"/>
          <p:cNvSpPr>
            <a:spLocks noChangeArrowheads="1"/>
          </p:cNvSpPr>
          <p:nvPr/>
        </p:nvSpPr>
        <p:spPr bwMode="auto">
          <a:xfrm>
            <a:off x="7401504" y="1461621"/>
            <a:ext cx="1342334" cy="1325910"/>
          </a:xfrm>
          <a:prstGeom prst="ellipse">
            <a:avLst/>
          </a:prstGeom>
          <a:solidFill>
            <a:schemeClr val="bg2"/>
          </a:solidFill>
          <a:ln w="9525" algn="ctr">
            <a:noFill/>
            <a:miter lim="800000"/>
          </a:ln>
        </p:spPr>
        <p:txBody>
          <a:bodyPr lIns="68271" tIns="34136" rIns="68271" bIns="34136" anchor="ctr"/>
          <a:lstStyle/>
          <a:p>
            <a:pPr algn="ctr" defTabSz="682625"/>
            <a:r>
              <a:rPr lang="en-US" altLang="zh-CN" sz="3010" dirty="0">
                <a:solidFill>
                  <a:schemeClr val="bg1"/>
                </a:solidFill>
                <a:latin typeface="微软雅黑" panose="020B0503020204020204" charset="-122"/>
              </a:rPr>
              <a:t>04</a:t>
            </a:r>
            <a:endParaRPr lang="en-US" altLang="zh-CN" sz="3010" dirty="0">
              <a:solidFill>
                <a:schemeClr val="bg1"/>
              </a:solidFill>
              <a:latin typeface="微软雅黑" panose="020B0503020204020204" charset="-122"/>
            </a:endParaRPr>
          </a:p>
          <a:p>
            <a:pPr algn="ctr" defTabSz="682625"/>
            <a:r>
              <a:rPr lang="zh-CN" altLang="en-US" sz="1600" dirty="0" smtClean="0">
                <a:solidFill>
                  <a:srgbClr val="FF0000"/>
                </a:solidFill>
                <a:latin typeface="微软雅黑" panose="020B0503020204020204" charset="-122"/>
                <a:sym typeface="造字工房悦黑体验版常规体" pitchFamily="50" charset="-122"/>
                <a:hlinkClick r:id="rId5" action="ppaction://hlinkpres?slideindex=1&amp;slidetitle="/>
              </a:rPr>
              <a:t>我们周围的空气复习</a:t>
            </a:r>
            <a:endParaRPr lang="zh-CN" altLang="zh-CN" sz="1600" dirty="0">
              <a:solidFill>
                <a:srgbClr val="FF0000"/>
              </a:solidFill>
              <a:latin typeface="微软雅黑" panose="020B0503020204020204" charset="-122"/>
              <a:sym typeface="造字工房悦黑体验版常规体" pitchFamily="50" charset="-122"/>
            </a:endParaRPr>
          </a:p>
        </p:txBody>
      </p:sp>
      <p:sp>
        <p:nvSpPr>
          <p:cNvPr id="20" name="TextBox 19"/>
          <p:cNvSpPr txBox="1">
            <a:spLocks noChangeArrowheads="1"/>
          </p:cNvSpPr>
          <p:nvPr/>
        </p:nvSpPr>
        <p:spPr bwMode="auto">
          <a:xfrm>
            <a:off x="2595081" y="3768525"/>
            <a:ext cx="1773852" cy="1009650"/>
          </a:xfrm>
          <a:prstGeom prst="rect">
            <a:avLst/>
          </a:prstGeom>
          <a:noFill/>
          <a:ln w="9525">
            <a:noFill/>
            <a:miter lim="800000"/>
          </a:ln>
        </p:spPr>
        <p:txBody>
          <a:bodyPr lIns="0" tIns="0" rIns="0" bIns="0">
            <a:spAutoFit/>
          </a:bodyPr>
          <a:lstStyle/>
          <a:p>
            <a:r>
              <a:rPr lang="zh-CN" altLang="en-US" sz="940" dirty="0" smtClean="0">
                <a:solidFill>
                  <a:srgbClr val="808080"/>
                </a:solidFill>
              </a:rPr>
              <a:t>请此处</a:t>
            </a:r>
            <a:r>
              <a:rPr lang="zh-CN" altLang="en-US" sz="940" dirty="0">
                <a:solidFill>
                  <a:srgbClr val="808080"/>
                </a:solidFill>
              </a:rPr>
              <a:t>添加您需要的文字内容请在此处添加您需要的文字内容请在此处添加您需要的文字内容请在此处添加您需要的文字内容</a:t>
            </a:r>
            <a:endParaRPr lang="en-US" altLang="zh-CN" sz="940" dirty="0">
              <a:solidFill>
                <a:srgbClr val="808080"/>
              </a:solidFill>
            </a:endParaRPr>
          </a:p>
          <a:p>
            <a:r>
              <a:rPr lang="zh-CN" altLang="en-US" sz="940" dirty="0">
                <a:solidFill>
                  <a:srgbClr val="808080"/>
                </a:solidFill>
              </a:rPr>
              <a:t>请在此处添加您需要的文字内容</a:t>
            </a:r>
            <a:endParaRPr lang="en-US" altLang="zh-CN" sz="940" dirty="0">
              <a:solidFill>
                <a:srgbClr val="808080"/>
              </a:solidFill>
            </a:endParaRPr>
          </a:p>
          <a:p>
            <a:r>
              <a:rPr lang="zh-CN" altLang="en-US" sz="940" dirty="0">
                <a:solidFill>
                  <a:srgbClr val="808080"/>
                </a:solidFill>
              </a:rPr>
              <a:t>请在此处添加您需要的文字内容</a:t>
            </a:r>
            <a:endParaRPr lang="en-US" altLang="zh-CN" sz="940" dirty="0">
              <a:solidFill>
                <a:srgbClr val="808080"/>
              </a:solidFill>
            </a:endParaRPr>
          </a:p>
          <a:p>
            <a:endParaRPr lang="en-US" altLang="zh-CN" sz="940" dirty="0">
              <a:solidFill>
                <a:srgbClr val="808080"/>
              </a:solidFill>
            </a:endParaRPr>
          </a:p>
        </p:txBody>
      </p:sp>
      <p:sp>
        <p:nvSpPr>
          <p:cNvPr id="22" name="TextBox 12"/>
          <p:cNvSpPr txBox="1">
            <a:spLocks noChangeArrowheads="1"/>
          </p:cNvSpPr>
          <p:nvPr/>
        </p:nvSpPr>
        <p:spPr bwMode="auto">
          <a:xfrm>
            <a:off x="2556259" y="3096612"/>
            <a:ext cx="1812674" cy="285750"/>
          </a:xfrm>
          <a:prstGeom prst="rect">
            <a:avLst/>
          </a:prstGeom>
          <a:noFill/>
          <a:ln w="9525">
            <a:noFill/>
            <a:miter lim="800000"/>
          </a:ln>
        </p:spPr>
        <p:txBody>
          <a:bodyPr>
            <a:spAutoFit/>
          </a:bodyPr>
          <a:lstStyle/>
          <a:p>
            <a:pPr algn="ctr"/>
            <a:r>
              <a:rPr lang="zh-CN" altLang="en-US" sz="1270">
                <a:solidFill>
                  <a:schemeClr val="bg2"/>
                </a:solidFill>
                <a:latin typeface="微软雅黑" panose="020B0503020204020204" charset="-122"/>
              </a:rPr>
              <a:t>标题内容</a:t>
            </a:r>
            <a:endParaRPr lang="zh-CN" altLang="en-US" sz="1270">
              <a:solidFill>
                <a:schemeClr val="bg2"/>
              </a:solidFill>
              <a:latin typeface="微软雅黑" panose="020B0503020204020204" charset="-122"/>
            </a:endParaRPr>
          </a:p>
        </p:txBody>
      </p:sp>
      <p:sp>
        <p:nvSpPr>
          <p:cNvPr id="23" name="TextBox 22"/>
          <p:cNvSpPr txBox="1">
            <a:spLocks noChangeArrowheads="1"/>
          </p:cNvSpPr>
          <p:nvPr/>
        </p:nvSpPr>
        <p:spPr bwMode="auto">
          <a:xfrm>
            <a:off x="4951258" y="3768525"/>
            <a:ext cx="1772360" cy="1009650"/>
          </a:xfrm>
          <a:prstGeom prst="rect">
            <a:avLst/>
          </a:prstGeom>
          <a:noFill/>
          <a:ln w="9525">
            <a:noFill/>
            <a:miter lim="800000"/>
          </a:ln>
        </p:spPr>
        <p:txBody>
          <a:bodyPr lIns="0" tIns="0" rIns="0" bIns="0">
            <a:spAutoFit/>
          </a:bodyPr>
          <a:lstStyle/>
          <a:p>
            <a:r>
              <a:rPr lang="zh-CN" altLang="en-US" sz="940" dirty="0">
                <a:solidFill>
                  <a:srgbClr val="808080"/>
                </a:solidFill>
              </a:rPr>
              <a:t>请在此处添加您需要的文字内容请在此处添加您需要的文字内容请在此处添加您需要的文字内容请在此处添加您需要的文字内容</a:t>
            </a:r>
            <a:endParaRPr lang="en-US" altLang="zh-CN" sz="940" dirty="0">
              <a:solidFill>
                <a:srgbClr val="808080"/>
              </a:solidFill>
            </a:endParaRPr>
          </a:p>
          <a:p>
            <a:r>
              <a:rPr lang="zh-CN" altLang="en-US" sz="940" dirty="0">
                <a:solidFill>
                  <a:srgbClr val="808080"/>
                </a:solidFill>
              </a:rPr>
              <a:t>请在此处添加您需要的文字内容</a:t>
            </a:r>
            <a:endParaRPr lang="en-US" altLang="zh-CN" sz="940" dirty="0">
              <a:solidFill>
                <a:srgbClr val="808080"/>
              </a:solidFill>
            </a:endParaRPr>
          </a:p>
          <a:p>
            <a:r>
              <a:rPr lang="zh-CN" altLang="en-US" sz="940" dirty="0">
                <a:solidFill>
                  <a:srgbClr val="808080"/>
                </a:solidFill>
              </a:rPr>
              <a:t>请在此处添加您需要的文字内容</a:t>
            </a:r>
            <a:endParaRPr lang="en-US" altLang="zh-CN" sz="940" dirty="0">
              <a:solidFill>
                <a:srgbClr val="808080"/>
              </a:solidFill>
            </a:endParaRPr>
          </a:p>
          <a:p>
            <a:endParaRPr lang="en-US" altLang="zh-CN" sz="940" dirty="0">
              <a:solidFill>
                <a:srgbClr val="808080"/>
              </a:solidFill>
            </a:endParaRPr>
          </a:p>
        </p:txBody>
      </p:sp>
      <p:cxnSp>
        <p:nvCxnSpPr>
          <p:cNvPr id="24" name="直接连接符 17"/>
          <p:cNvCxnSpPr/>
          <p:nvPr/>
        </p:nvCxnSpPr>
        <p:spPr>
          <a:xfrm>
            <a:off x="4951258" y="3572924"/>
            <a:ext cx="1772360"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7201423" y="3768525"/>
            <a:ext cx="1772359" cy="1009650"/>
          </a:xfrm>
          <a:prstGeom prst="rect">
            <a:avLst/>
          </a:prstGeom>
          <a:noFill/>
          <a:ln w="9525">
            <a:noFill/>
            <a:miter lim="800000"/>
          </a:ln>
        </p:spPr>
        <p:txBody>
          <a:bodyPr lIns="0" tIns="0" rIns="0" bIns="0">
            <a:spAutoFit/>
          </a:bodyPr>
          <a:lstStyle/>
          <a:p>
            <a:r>
              <a:rPr lang="zh-CN" altLang="en-US" sz="940" dirty="0">
                <a:solidFill>
                  <a:srgbClr val="808080"/>
                </a:solidFill>
              </a:rPr>
              <a:t>请在此处添加您需要的文字内容请在此处添加您需要的文字内容请在此处添加您需要的文字内容请在此处添加您需要的文字内容</a:t>
            </a:r>
            <a:endParaRPr lang="en-US" altLang="zh-CN" sz="940" dirty="0">
              <a:solidFill>
                <a:srgbClr val="808080"/>
              </a:solidFill>
            </a:endParaRPr>
          </a:p>
          <a:p>
            <a:r>
              <a:rPr lang="zh-CN" altLang="en-US" sz="940" dirty="0">
                <a:solidFill>
                  <a:srgbClr val="808080"/>
                </a:solidFill>
              </a:rPr>
              <a:t>请在此处添加您需要的文字内容</a:t>
            </a:r>
            <a:endParaRPr lang="en-US" altLang="zh-CN" sz="940" dirty="0">
              <a:solidFill>
                <a:srgbClr val="808080"/>
              </a:solidFill>
            </a:endParaRPr>
          </a:p>
          <a:p>
            <a:r>
              <a:rPr lang="zh-CN" altLang="en-US" sz="940" dirty="0">
                <a:solidFill>
                  <a:srgbClr val="808080"/>
                </a:solidFill>
              </a:rPr>
              <a:t>请在此处添加您需要的文字内容</a:t>
            </a:r>
            <a:endParaRPr lang="en-US" altLang="zh-CN" sz="940" dirty="0">
              <a:solidFill>
                <a:srgbClr val="808080"/>
              </a:solidFill>
            </a:endParaRPr>
          </a:p>
          <a:p>
            <a:endParaRPr lang="en-US" altLang="zh-CN" sz="940" dirty="0">
              <a:solidFill>
                <a:srgbClr val="808080"/>
              </a:solidFill>
            </a:endParaRPr>
          </a:p>
        </p:txBody>
      </p:sp>
      <p:cxnSp>
        <p:nvCxnSpPr>
          <p:cNvPr id="26" name="直接连接符 25"/>
          <p:cNvCxnSpPr/>
          <p:nvPr/>
        </p:nvCxnSpPr>
        <p:spPr>
          <a:xfrm>
            <a:off x="7201423" y="3572924"/>
            <a:ext cx="1772359"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4"/>
          <p:cNvSpPr txBox="1">
            <a:spLocks noChangeArrowheads="1"/>
          </p:cNvSpPr>
          <p:nvPr/>
        </p:nvSpPr>
        <p:spPr bwMode="auto">
          <a:xfrm>
            <a:off x="7162602" y="3096612"/>
            <a:ext cx="1811180" cy="285750"/>
          </a:xfrm>
          <a:prstGeom prst="rect">
            <a:avLst/>
          </a:prstGeom>
          <a:noFill/>
          <a:ln w="9525">
            <a:noFill/>
            <a:miter lim="800000"/>
          </a:ln>
        </p:spPr>
        <p:txBody>
          <a:bodyPr>
            <a:spAutoFit/>
          </a:bodyPr>
          <a:lstStyle/>
          <a:p>
            <a:pPr algn="ctr"/>
            <a:r>
              <a:rPr lang="zh-CN" altLang="en-US" sz="1270">
                <a:solidFill>
                  <a:schemeClr val="bg2"/>
                </a:solidFill>
                <a:latin typeface="微软雅黑" panose="020B0503020204020204" charset="-122"/>
              </a:rPr>
              <a:t>标题内容</a:t>
            </a:r>
            <a:endParaRPr lang="zh-CN" altLang="en-US" sz="1270">
              <a:solidFill>
                <a:schemeClr val="bg2"/>
              </a:solidFill>
              <a:latin typeface="微软雅黑" panose="020B0503020204020204" charset="-122"/>
            </a:endParaRPr>
          </a:p>
        </p:txBody>
      </p:sp>
      <p:cxnSp>
        <p:nvCxnSpPr>
          <p:cNvPr id="28" name="直接连接符 27"/>
          <p:cNvCxnSpPr/>
          <p:nvPr/>
        </p:nvCxnSpPr>
        <p:spPr>
          <a:xfrm>
            <a:off x="294150" y="3572924"/>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951258" y="3572924"/>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7201423" y="3572924"/>
            <a:ext cx="35536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1" name="图片 30" descr="麦片.jfif"/>
          <p:cNvPicPr>
            <a:picLocks noChangeAspect="1"/>
          </p:cNvPicPr>
          <p:nvPr/>
        </p:nvPicPr>
        <p:blipFill>
          <a:blip r:embed="rId6"/>
          <a:stretch>
            <a:fillRect/>
          </a:stretch>
        </p:blipFill>
        <p:spPr>
          <a:xfrm>
            <a:off x="2607733" y="3112848"/>
            <a:ext cx="1837267" cy="1837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Picture 2" descr="D:\2020秋学期工作\202008新吴区\202005下水课\PPT图片\酸碱中和微粒观.JPG"/>
          <p:cNvPicPr>
            <a:picLocks noChangeAspect="1" noChangeArrowheads="1"/>
          </p:cNvPicPr>
          <p:nvPr/>
        </p:nvPicPr>
        <p:blipFill>
          <a:blip r:embed="rId7"/>
          <a:srcRect/>
          <a:stretch>
            <a:fillRect/>
          </a:stretch>
        </p:blipFill>
        <p:spPr bwMode="auto">
          <a:xfrm>
            <a:off x="4894224" y="3295345"/>
            <a:ext cx="1906429" cy="1510110"/>
          </a:xfrm>
          <a:prstGeom prst="rect">
            <a:avLst/>
          </a:prstGeom>
          <a:noFill/>
        </p:spPr>
      </p:pic>
      <p:pic>
        <p:nvPicPr>
          <p:cNvPr id="33" name="Picture 6"/>
          <p:cNvPicPr>
            <a:picLocks noChangeAspect="1" noChangeArrowheads="1"/>
          </p:cNvPicPr>
          <p:nvPr/>
        </p:nvPicPr>
        <p:blipFill>
          <a:blip r:embed="rId8"/>
          <a:srcRect/>
          <a:stretch>
            <a:fillRect/>
          </a:stretch>
        </p:blipFill>
        <p:spPr bwMode="auto">
          <a:xfrm>
            <a:off x="7172658" y="3512578"/>
            <a:ext cx="1693333" cy="1282699"/>
          </a:xfrm>
          <a:prstGeom prst="rect">
            <a:avLst/>
          </a:prstGeom>
          <a:noFill/>
          <a:ln w="9525">
            <a:noFill/>
            <a:miter lim="800000"/>
            <a:headEnd/>
            <a:tailEnd/>
          </a:ln>
        </p:spPr>
      </p:pic>
      <p:pic>
        <p:nvPicPr>
          <p:cNvPr id="34" name="图片 33" descr="养乐多.jfif"/>
          <p:cNvPicPr>
            <a:picLocks noChangeAspect="1"/>
          </p:cNvPicPr>
          <p:nvPr/>
        </p:nvPicPr>
        <p:blipFill>
          <a:blip r:embed="rId9"/>
          <a:stretch>
            <a:fillRect/>
          </a:stretch>
        </p:blipFill>
        <p:spPr>
          <a:xfrm>
            <a:off x="316528" y="2926405"/>
            <a:ext cx="1879600" cy="1879600"/>
          </a:xfrm>
          <a:prstGeom prst="rect">
            <a:avLst/>
          </a:prstGeom>
        </p:spPr>
      </p:pic>
      <p:grpSp>
        <p:nvGrpSpPr>
          <p:cNvPr id="35" name="组合 34"/>
          <p:cNvGrpSpPr/>
          <p:nvPr/>
        </p:nvGrpSpPr>
        <p:grpSpPr>
          <a:xfrm>
            <a:off x="396693" y="540553"/>
            <a:ext cx="2159567" cy="368300"/>
            <a:chOff x="396693" y="853253"/>
            <a:chExt cx="2159567" cy="368300"/>
          </a:xfrm>
        </p:grpSpPr>
        <p:sp>
          <p:nvSpPr>
            <p:cNvPr id="36" name="矩形 17"/>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37" name="矩形 36"/>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500"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outVertical)">
                                      <p:cBhvr>
                                        <p:cTn id="46" dur="500"/>
                                        <p:tgtEl>
                                          <p:spTgt spid="24"/>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par>
                          <p:cTn id="58" fill="hold">
                            <p:stCondLst>
                              <p:cond delay="4500"/>
                            </p:stCondLst>
                            <p:childTnLst>
                              <p:par>
                                <p:cTn id="59" presetID="16" presetClass="entr" presetSubtype="37"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outVertical)">
                                      <p:cBhvr>
                                        <p:cTn id="61" dur="500"/>
                                        <p:tgtEl>
                                          <p:spTgt spid="26"/>
                                        </p:tgtEl>
                                      </p:cBhvr>
                                    </p:animEffect>
                                  </p:childTnLst>
                                </p:cTn>
                              </p:par>
                            </p:childTnLst>
                          </p:cTn>
                        </p:par>
                        <p:par>
                          <p:cTn id="62" fill="hold">
                            <p:stCondLst>
                              <p:cond delay="5000"/>
                            </p:stCondLst>
                            <p:childTnLst>
                              <p:par>
                                <p:cTn id="63" presetID="22" presetClass="entr" presetSubtype="8"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5" grpId="0" bldLvl="0" animBg="1"/>
      <p:bldP spid="16" grpId="0" bldLvl="0" animBg="1"/>
      <p:bldP spid="17" grpId="0" bldLvl="0" animBg="1"/>
      <p:bldP spid="20" grpId="0"/>
      <p:bldP spid="22"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2"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42" name="矩形 1"/>
          <p:cNvSpPr/>
          <p:nvPr/>
        </p:nvSpPr>
        <p:spPr>
          <a:xfrm>
            <a:off x="874395" y="961205"/>
            <a:ext cx="5883910" cy="3046095"/>
          </a:xfrm>
          <a:prstGeom prst="rect">
            <a:avLst/>
          </a:prstGeom>
          <a:noFill/>
          <a:ln w="9525">
            <a:noFill/>
          </a:ln>
        </p:spPr>
        <p:txBody>
          <a:bodyPr wrap="square">
            <a:spAutoFit/>
          </a:bodyPr>
          <a:lstStyle/>
          <a:p>
            <a:pPr>
              <a:lnSpc>
                <a:spcPct val="150000"/>
              </a:lnSpc>
            </a:pPr>
            <a:r>
              <a:rPr lang="zh-CN" altLang="en-US" sz="2800" b="1" dirty="0">
                <a:solidFill>
                  <a:schemeClr val="bg1"/>
                </a:solidFill>
                <a:latin typeface="Arial" panose="020B0604020202020204" pitchFamily="34" charset="0"/>
              </a:rPr>
              <a:t> </a:t>
            </a:r>
            <a:r>
              <a:rPr lang="zh-CN" altLang="en-US" sz="2800" b="1" dirty="0">
                <a:solidFill>
                  <a:schemeClr val="tx1"/>
                </a:solidFill>
                <a:latin typeface="Arial" panose="020B0604020202020204" pitchFamily="34" charset="0"/>
              </a:rPr>
              <a:t>       </a:t>
            </a:r>
            <a:r>
              <a:rPr lang="zh-CN" altLang="en-US" sz="2000" b="1" dirty="0">
                <a:solidFill>
                  <a:schemeClr val="tx1"/>
                </a:solidFill>
                <a:latin typeface="Arial" panose="020B0604020202020204" pitchFamily="34" charset="0"/>
              </a:rPr>
              <a:t>化学学科核心素养可界定为：为学生应具备的、</a:t>
            </a:r>
            <a:r>
              <a:rPr lang="zh-CN" altLang="en-US" sz="2000" b="1" dirty="0">
                <a:solidFill>
                  <a:srgbClr val="FF0000"/>
                </a:solidFill>
                <a:latin typeface="Arial" panose="020B0604020202020204" pitchFamily="34" charset="0"/>
              </a:rPr>
              <a:t>能够适应终身发展和社会发展需要</a:t>
            </a:r>
            <a:r>
              <a:rPr lang="zh-CN" altLang="en-US" sz="2000" b="1" dirty="0">
                <a:solidFill>
                  <a:schemeClr val="tx1"/>
                </a:solidFill>
                <a:latin typeface="Arial" panose="020B0604020202020204" pitchFamily="34" charset="0"/>
              </a:rPr>
              <a:t>的、</a:t>
            </a:r>
            <a:r>
              <a:rPr lang="zh-CN" altLang="en-US" sz="2000" b="1" dirty="0">
                <a:solidFill>
                  <a:srgbClr val="FF0000"/>
                </a:solidFill>
                <a:latin typeface="Arial" panose="020B0604020202020204" pitchFamily="34" charset="0"/>
              </a:rPr>
              <a:t>具有化学学科特质</a:t>
            </a:r>
            <a:r>
              <a:rPr lang="zh-CN" altLang="en-US" sz="2000" b="1" dirty="0">
                <a:solidFill>
                  <a:schemeClr val="tx1"/>
                </a:solidFill>
                <a:latin typeface="Arial" panose="020B0604020202020204" pitchFamily="34" charset="0"/>
              </a:rPr>
              <a:t>的关键能力和必备品格。</a:t>
            </a:r>
            <a:endParaRPr lang="en-US" altLang="zh-CN" sz="2000" b="1" dirty="0">
              <a:solidFill>
                <a:schemeClr val="tx1"/>
              </a:solidFill>
              <a:latin typeface="Arial" panose="020B0604020202020204" pitchFamily="34" charset="0"/>
            </a:endParaRPr>
          </a:p>
          <a:p>
            <a:pPr>
              <a:lnSpc>
                <a:spcPct val="150000"/>
              </a:lnSpc>
            </a:pPr>
            <a:r>
              <a:rPr lang="en-US" altLang="zh-CN" sz="2000" b="1" dirty="0">
                <a:solidFill>
                  <a:schemeClr val="tx1"/>
                </a:solidFill>
                <a:latin typeface="Arial" panose="020B0604020202020204" pitchFamily="34" charset="0"/>
              </a:rPr>
              <a:t>        </a:t>
            </a:r>
            <a:r>
              <a:rPr lang="zh-CN" altLang="en-US" sz="2000" b="1" dirty="0">
                <a:solidFill>
                  <a:schemeClr val="tx1"/>
                </a:solidFill>
                <a:latin typeface="Arial" panose="020B0604020202020204" pitchFamily="34" charset="0"/>
              </a:rPr>
              <a:t>核心素养着力解决的是</a:t>
            </a:r>
            <a:r>
              <a:rPr lang="zh-CN" altLang="en-US" sz="2000" b="1" dirty="0">
                <a:solidFill>
                  <a:srgbClr val="FF0000"/>
                </a:solidFill>
                <a:latin typeface="Arial" panose="020B0604020202020204" pitchFamily="34" charset="0"/>
              </a:rPr>
              <a:t>提高学生面对复杂情境下的问题解决能力</a:t>
            </a:r>
            <a:r>
              <a:rPr lang="zh-CN" altLang="en-US" sz="2000" b="1" dirty="0">
                <a:solidFill>
                  <a:schemeClr val="tx1"/>
                </a:solidFill>
                <a:latin typeface="Arial" panose="020B0604020202020204" pitchFamily="34" charset="0"/>
              </a:rPr>
              <a:t>，使之能够适应飞速发展的信息时代和复杂多变的未来社会。</a:t>
            </a:r>
            <a:r>
              <a:rPr lang="zh-CN" altLang="en-US" sz="2000" b="1" dirty="0">
                <a:solidFill>
                  <a:schemeClr val="bg1"/>
                </a:solidFill>
                <a:latin typeface="Arial" panose="020B0604020202020204" pitchFamily="34" charset="0"/>
              </a:rPr>
              <a:t>会。</a:t>
            </a:r>
            <a:endParaRPr lang="zh-CN" altLang="en-US" sz="2000" b="1" dirty="0">
              <a:solidFill>
                <a:schemeClr val="bg1"/>
              </a:solidFill>
              <a:latin typeface="Arial" panose="020B0604020202020204" pitchFamily="34" charset="0"/>
            </a:endParaRPr>
          </a:p>
        </p:txBody>
      </p:sp>
      <p:sp>
        <p:nvSpPr>
          <p:cNvPr id="21" name="文本框 20"/>
          <p:cNvSpPr txBox="1"/>
          <p:nvPr/>
        </p:nvSpPr>
        <p:spPr>
          <a:xfrm>
            <a:off x="7437120" y="1454600"/>
            <a:ext cx="506095" cy="2017395"/>
          </a:xfrm>
          <a:prstGeom prst="rect">
            <a:avLst/>
          </a:prstGeom>
          <a:noFill/>
        </p:spPr>
        <p:txBody>
          <a:bodyPr vert="eaVert" wrap="square" lIns="68580" tIns="34290" rIns="68580" bIns="34290" rtlCol="0">
            <a:spAutoFit/>
          </a:bodyPr>
          <a:lstStyle/>
          <a:p>
            <a:pPr>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学科素养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7045960" y="3471995"/>
            <a:ext cx="1924685" cy="1578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sp>
        <p:nvSpPr>
          <p:cNvPr id="22" name="TextBox 12"/>
          <p:cNvSpPr txBox="1">
            <a:spLocks noChangeArrowheads="1"/>
          </p:cNvSpPr>
          <p:nvPr/>
        </p:nvSpPr>
        <p:spPr bwMode="auto">
          <a:xfrm>
            <a:off x="2556259" y="3096612"/>
            <a:ext cx="1812674" cy="285750"/>
          </a:xfrm>
          <a:prstGeom prst="rect">
            <a:avLst/>
          </a:prstGeom>
          <a:noFill/>
          <a:ln w="9525">
            <a:noFill/>
            <a:miter lim="800000"/>
          </a:ln>
        </p:spPr>
        <p:txBody>
          <a:bodyPr>
            <a:spAutoFit/>
          </a:bodyPr>
          <a:lstStyle/>
          <a:p>
            <a:pPr algn="ctr"/>
            <a:r>
              <a:rPr lang="zh-CN" altLang="en-US" sz="1270">
                <a:solidFill>
                  <a:schemeClr val="bg2"/>
                </a:solidFill>
                <a:latin typeface="微软雅黑" panose="020B0503020204020204" charset="-122"/>
              </a:rPr>
              <a:t>标题内容</a:t>
            </a:r>
            <a:endParaRPr lang="zh-CN" altLang="en-US" sz="1270">
              <a:solidFill>
                <a:schemeClr val="bg2"/>
              </a:solidFill>
              <a:latin typeface="微软雅黑" panose="020B0503020204020204" charset="-122"/>
            </a:endParaRPr>
          </a:p>
        </p:txBody>
      </p:sp>
      <p:sp>
        <p:nvSpPr>
          <p:cNvPr id="27" name="TextBox 24"/>
          <p:cNvSpPr txBox="1">
            <a:spLocks noChangeArrowheads="1"/>
          </p:cNvSpPr>
          <p:nvPr/>
        </p:nvSpPr>
        <p:spPr bwMode="auto">
          <a:xfrm>
            <a:off x="7162602" y="3096612"/>
            <a:ext cx="1811180" cy="285750"/>
          </a:xfrm>
          <a:prstGeom prst="rect">
            <a:avLst/>
          </a:prstGeom>
          <a:noFill/>
          <a:ln w="9525">
            <a:noFill/>
            <a:miter lim="800000"/>
          </a:ln>
        </p:spPr>
        <p:txBody>
          <a:bodyPr>
            <a:spAutoFit/>
          </a:bodyPr>
          <a:lstStyle/>
          <a:p>
            <a:pPr algn="ctr"/>
            <a:r>
              <a:rPr lang="zh-CN" altLang="en-US" sz="1270">
                <a:solidFill>
                  <a:schemeClr val="bg2"/>
                </a:solidFill>
                <a:latin typeface="微软雅黑" panose="020B0503020204020204" charset="-122"/>
              </a:rPr>
              <a:t>标题内容</a:t>
            </a:r>
            <a:endParaRPr lang="zh-CN" altLang="en-US" sz="1270">
              <a:solidFill>
                <a:schemeClr val="bg2"/>
              </a:solidFill>
              <a:latin typeface="微软雅黑" panose="020B0503020204020204" charset="-122"/>
            </a:endParaRPr>
          </a:p>
        </p:txBody>
      </p:sp>
      <p:pic>
        <p:nvPicPr>
          <p:cNvPr id="35" name="Picture 3"/>
          <p:cNvPicPr>
            <a:picLocks noChangeAspect="1" noChangeArrowheads="1"/>
          </p:cNvPicPr>
          <p:nvPr/>
        </p:nvPicPr>
        <p:blipFill>
          <a:blip r:embed="rId1"/>
          <a:srcRect l="14639" r="13972"/>
          <a:stretch>
            <a:fillRect/>
          </a:stretch>
        </p:blipFill>
        <p:spPr bwMode="auto">
          <a:xfrm>
            <a:off x="1332310" y="1401188"/>
            <a:ext cx="2807494" cy="2538413"/>
          </a:xfrm>
          <a:prstGeom prst="rect">
            <a:avLst/>
          </a:prstGeom>
          <a:noFill/>
          <a:ln w="9525">
            <a:noFill/>
            <a:miter lim="800000"/>
            <a:headEnd/>
            <a:tailEnd/>
          </a:ln>
        </p:spPr>
      </p:pic>
      <p:graphicFrame>
        <p:nvGraphicFramePr>
          <p:cNvPr id="36" name="图示 35"/>
          <p:cNvGraphicFramePr/>
          <p:nvPr/>
        </p:nvGraphicFramePr>
        <p:xfrm>
          <a:off x="5094596" y="1346043"/>
          <a:ext cx="2707044" cy="252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 name="Text Box 2"/>
          <p:cNvSpPr txBox="1">
            <a:spLocks noChangeArrowheads="1"/>
          </p:cNvSpPr>
          <p:nvPr/>
        </p:nvSpPr>
        <p:spPr bwMode="auto">
          <a:xfrm>
            <a:off x="360680" y="3869055"/>
            <a:ext cx="8160385" cy="391160"/>
          </a:xfrm>
          <a:prstGeom prst="rect">
            <a:avLst/>
          </a:prstGeom>
          <a:noFill/>
          <a:ln w="9525">
            <a:noFill/>
            <a:miter lim="800000"/>
          </a:ln>
        </p:spPr>
        <p:txBody>
          <a:bodyPr wrap="square" lIns="68580" tIns="34290" rIns="68580" bIns="34290">
            <a:spAutoFit/>
          </a:bodyPr>
          <a:lstStyle/>
          <a:p>
            <a:pPr marL="257175" indent="-257175" algn="ctr" eaLnBrk="0" hangingPunct="0">
              <a:spcBef>
                <a:spcPct val="20000"/>
              </a:spcBef>
            </a:pPr>
            <a:r>
              <a:rPr lang="zh-CN" altLang="en-US" sz="2100" b="1" dirty="0">
                <a:latin typeface="微软雅黑" panose="020B0503020204020204" charset="-122"/>
                <a:ea typeface="微软雅黑" panose="020B0503020204020204" charset="-122"/>
              </a:rPr>
              <a:t>          （</a:t>
            </a:r>
            <a:r>
              <a:rPr lang="zh-CN" altLang="en-US" sz="2100" b="1" dirty="0">
                <a:solidFill>
                  <a:srgbClr val="FF0000"/>
                </a:solidFill>
                <a:latin typeface="微软雅黑" panose="020B0503020204020204" charset="-122"/>
                <a:ea typeface="微软雅黑" panose="020B0503020204020204" charset="-122"/>
              </a:rPr>
              <a:t>创设情境</a:t>
            </a:r>
            <a:r>
              <a:rPr lang="en-US" altLang="zh-CN" sz="2100" b="1" dirty="0">
                <a:latin typeface="微软雅黑" panose="020B0503020204020204" charset="-122"/>
                <a:ea typeface="微软雅黑" panose="020B0503020204020204" charset="-122"/>
              </a:rPr>
              <a:t>→</a:t>
            </a:r>
            <a:r>
              <a:rPr lang="zh-CN" altLang="en-US" sz="2100" b="1" dirty="0">
                <a:latin typeface="微软雅黑" panose="020B0503020204020204" charset="-122"/>
                <a:ea typeface="微软雅黑" panose="020B0503020204020204" charset="-122"/>
              </a:rPr>
              <a:t>引发问题</a:t>
            </a:r>
            <a:r>
              <a:rPr lang="en-US" altLang="zh-CN" sz="2100" b="1" dirty="0">
                <a:latin typeface="微软雅黑" panose="020B0503020204020204" charset="-122"/>
                <a:ea typeface="微软雅黑" panose="020B0503020204020204" charset="-122"/>
              </a:rPr>
              <a:t>→</a:t>
            </a:r>
            <a:r>
              <a:rPr lang="zh-CN" altLang="en-US" sz="2100" b="1" dirty="0">
                <a:latin typeface="微软雅黑" panose="020B0503020204020204" charset="-122"/>
                <a:ea typeface="微软雅黑" panose="020B0503020204020204" charset="-122"/>
              </a:rPr>
              <a:t>开展活动</a:t>
            </a:r>
            <a:r>
              <a:rPr lang="en-US" altLang="zh-CN" sz="2100" b="1" dirty="0">
                <a:latin typeface="微软雅黑" panose="020B0503020204020204" charset="-122"/>
                <a:ea typeface="微软雅黑" panose="020B0503020204020204" charset="-122"/>
              </a:rPr>
              <a:t>→</a:t>
            </a:r>
            <a:r>
              <a:rPr lang="zh-CN" altLang="en-US" sz="2100" b="1" dirty="0">
                <a:solidFill>
                  <a:srgbClr val="FF0000"/>
                </a:solidFill>
                <a:latin typeface="微软雅黑" panose="020B0503020204020204" charset="-122"/>
                <a:ea typeface="微软雅黑" panose="020B0503020204020204" charset="-122"/>
              </a:rPr>
              <a:t>建构知识</a:t>
            </a:r>
            <a:r>
              <a:rPr lang="en-US" altLang="zh-CN" sz="2100" b="1" dirty="0">
                <a:latin typeface="微软雅黑" panose="020B0503020204020204" charset="-122"/>
                <a:ea typeface="微软雅黑" panose="020B0503020204020204" charset="-122"/>
              </a:rPr>
              <a:t>→</a:t>
            </a:r>
            <a:r>
              <a:rPr lang="zh-CN" altLang="en-US" sz="2100" b="1" dirty="0">
                <a:latin typeface="微软雅黑" panose="020B0503020204020204" charset="-122"/>
                <a:ea typeface="微软雅黑" panose="020B0503020204020204" charset="-122"/>
              </a:rPr>
              <a:t>转变认知）</a:t>
            </a:r>
            <a:r>
              <a:rPr lang="zh-CN" altLang="en-US" sz="2100" b="1" dirty="0">
                <a:solidFill>
                  <a:srgbClr val="FF0000"/>
                </a:solidFill>
                <a:latin typeface="微软雅黑" panose="020B0503020204020204" charset="-122"/>
                <a:ea typeface="微软雅黑" panose="020B0503020204020204" charset="-122"/>
              </a:rPr>
              <a:t> </a:t>
            </a:r>
            <a:endParaRPr lang="zh-CN" altLang="en-US" sz="2100" b="1" dirty="0">
              <a:solidFill>
                <a:srgbClr val="FF0000"/>
              </a:solidFill>
              <a:latin typeface="微软雅黑" panose="020B0503020204020204" charset="-122"/>
              <a:ea typeface="微软雅黑" panose="020B0503020204020204" charset="-122"/>
            </a:endParaRPr>
          </a:p>
        </p:txBody>
      </p:sp>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39" name="直接连接符 38"/>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396693" y="540553"/>
            <a:ext cx="2159567" cy="368300"/>
            <a:chOff x="396693" y="853253"/>
            <a:chExt cx="2159567" cy="368300"/>
          </a:xfrm>
        </p:grpSpPr>
        <p:sp>
          <p:nvSpPr>
            <p:cNvPr id="41" name="矩形 17"/>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42" name="矩形 41"/>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Graphic spid="36" grpId="0">
        <p:bldAsOne/>
      </p:bldGraphic>
      <p:bldP spid="3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graphicFrame>
        <p:nvGraphicFramePr>
          <p:cNvPr id="14" name="表格 13"/>
          <p:cNvGraphicFramePr/>
          <p:nvPr>
            <p:custDataLst>
              <p:tags r:id="rId1"/>
            </p:custDataLst>
          </p:nvPr>
        </p:nvGraphicFramePr>
        <p:xfrm>
          <a:off x="878535" y="1138142"/>
          <a:ext cx="7452360" cy="3370580"/>
        </p:xfrm>
        <a:graphic>
          <a:graphicData uri="http://schemas.openxmlformats.org/drawingml/2006/table">
            <a:tbl>
              <a:tblPr firstRow="1" bandRow="1">
                <a:tableStyleId>{5C22544A-7EE6-4342-B048-85BDC9FD1C3A}</a:tableStyleId>
              </a:tblPr>
              <a:tblGrid>
                <a:gridCol w="1064895"/>
                <a:gridCol w="1064260"/>
                <a:gridCol w="1064895"/>
                <a:gridCol w="1064260"/>
                <a:gridCol w="1064895"/>
                <a:gridCol w="1064895"/>
                <a:gridCol w="1064260"/>
              </a:tblGrid>
              <a:tr h="434340">
                <a:tc>
                  <a:txBody>
                    <a:bodyPr/>
                    <a:lstStyle/>
                    <a:p>
                      <a:pPr algn="ctr">
                        <a:buNone/>
                      </a:pP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情境</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问题</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活动</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知识</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认知</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r>
              <a:tr h="434340">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引入</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素养</a:t>
                      </a:r>
                      <a:r>
                        <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a:t>
                      </a:r>
                      <a:endPar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txBody>
                  <a:tcPr marL="68580" marR="68580" marT="34290" marB="34290" anchor="ctr"/>
                </a:tc>
              </a:tr>
              <a:tr h="689610">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环节一</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素养</a:t>
                      </a:r>
                      <a:r>
                        <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2</a:t>
                      </a:r>
                      <a:endPar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txBody>
                  <a:tcPr marL="68580" marR="68580" marT="34290" marB="34290" anchor="ctr"/>
                </a:tc>
              </a:tr>
              <a:tr h="688340">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环节二</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素养</a:t>
                      </a:r>
                      <a:r>
                        <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3</a:t>
                      </a:r>
                      <a:endPar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txBody>
                  <a:tcPr marL="68580" marR="68580" marT="34290" marB="34290" anchor="ctr"/>
                </a:tc>
              </a:tr>
              <a:tr h="689610">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rPr>
                        <a:t>环节三</a:t>
                      </a: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r>
                        <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素养</a:t>
                      </a:r>
                      <a:r>
                        <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4</a:t>
                      </a:r>
                      <a:endParaRPr lang="en-US" altLang="zh-CN" sz="2400" b="1">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txBody>
                  <a:tcPr marL="68580" marR="68580" marT="34290" marB="34290" anchor="ctr"/>
                </a:tc>
              </a:tr>
              <a:tr h="434340">
                <a:tc>
                  <a:txBody>
                    <a:bodyPr/>
                    <a:lstStyle/>
                    <a:p>
                      <a:pPr algn="ctr">
                        <a:buNone/>
                      </a:pPr>
                      <a:r>
                        <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rPr>
                        <a:t>结尾</a:t>
                      </a: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zh-CN" altLang="en-US" sz="2400" b="1">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marL="68580" marR="68580" marT="34290" marB="34290" anchor="ctr"/>
                </a:tc>
                <a:tc>
                  <a:txBody>
                    <a:bodyPr/>
                    <a:lstStyle/>
                    <a:p>
                      <a:pPr algn="ctr">
                        <a:buNone/>
                      </a:pPr>
                      <a:endParaRPr lang="en-US" altLang="zh-CN"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txBody>
                  <a:tcPr marL="68580" marR="68580" marT="34290" marB="34290" anchor="ctr"/>
                </a:tc>
              </a:tr>
            </a:tbl>
          </a:graphicData>
        </a:graphic>
      </p:graphicFrame>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16" name="直接连接符 15"/>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96693" y="540553"/>
            <a:ext cx="2159567" cy="368300"/>
            <a:chOff x="396693" y="853253"/>
            <a:chExt cx="2159567" cy="368300"/>
          </a:xfrm>
        </p:grpSpPr>
        <p:sp>
          <p:nvSpPr>
            <p:cNvPr id="18" name="矩形 17"/>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19" name="矩形 18"/>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16" name="直接连接符 15"/>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96693" y="540553"/>
            <a:ext cx="2159567" cy="368300"/>
            <a:chOff x="396693" y="853253"/>
            <a:chExt cx="2159567" cy="368300"/>
          </a:xfrm>
        </p:grpSpPr>
        <p:sp>
          <p:nvSpPr>
            <p:cNvPr id="18" name="矩形 17"/>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19" name="矩形 18"/>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
        <p:nvSpPr>
          <p:cNvPr id="11" name="文本框 71"/>
          <p:cNvSpPr txBox="1">
            <a:spLocks noChangeArrowheads="1"/>
          </p:cNvSpPr>
          <p:nvPr/>
        </p:nvSpPr>
        <p:spPr bwMode="auto">
          <a:xfrm>
            <a:off x="2717786" y="509769"/>
            <a:ext cx="4816620" cy="497272"/>
          </a:xfrm>
          <a:prstGeom prst="rect">
            <a:avLst/>
          </a:prstGeom>
          <a:noFill/>
          <a:ln w="0">
            <a:noFill/>
            <a:miter lim="800000"/>
          </a:ln>
        </p:spPr>
        <p:txBody>
          <a:bodyPr wrap="none" lIns="89533" tIns="46354" rIns="89533" bIns="46354"/>
          <a:lstStyle/>
          <a:p>
            <a:pPr defTabSz="507365"/>
            <a:r>
              <a:rPr lang="zh-CN" altLang="en-US" sz="2000" b="1" dirty="0" smtClean="0">
                <a:solidFill>
                  <a:srgbClr val="0611F2"/>
                </a:solidFill>
                <a:latin typeface="微软雅黑" panose="020B0503020204020204" charset="-122"/>
                <a:ea typeface="微软雅黑" panose="020B0503020204020204" charset="-122"/>
              </a:rPr>
              <a:t>案例分析：</a:t>
            </a:r>
            <a:r>
              <a:rPr lang="zh-CN" altLang="en-US" sz="2000" b="1" dirty="0" smtClean="0">
                <a:solidFill>
                  <a:srgbClr val="0611F2"/>
                </a:solidFill>
                <a:latin typeface="微软雅黑" panose="020B0503020204020204" charset="-122"/>
                <a:ea typeface="微软雅黑" panose="020B0503020204020204" charset="-122"/>
                <a:hlinkClick r:id="rId2" action="ppaction://hlinkfile">
                  <a:extLst>
                    <a:ext uri="{DAF060AB-1E55-43B9-8AAB-6FB025537F2F}">
                      <wpsdc:hlinkClr xmlns:wpsdc="http://www.wps.cn/officeDocument/2017/drawingmlCustomData" val="558ED5"/>
                      <wpsdc:folHlinkClr xmlns:wpsdc="http://www.wps.cn/officeDocument/2017/drawingmlCustomData" val="F79646"/>
                      <wpsdc:hlinkUnderline xmlns:wpsdc="http://www.wps.cn/officeDocument/2017/drawingmlCustomData" val="1"/>
                    </a:ext>
                  </a:extLst>
                </a:hlinkClick>
              </a:rPr>
              <a:t>人类重要的营养物质</a:t>
            </a:r>
            <a:r>
              <a:rPr lang="zh-CN" altLang="en-US" sz="2000" b="1" dirty="0" smtClean="0">
                <a:solidFill>
                  <a:srgbClr val="0611F2"/>
                </a:solidFill>
                <a:latin typeface="微软雅黑" panose="020B0503020204020204" charset="-122"/>
                <a:ea typeface="微软雅黑" panose="020B0503020204020204" charset="-122"/>
              </a:rPr>
              <a:t>（周洁）</a:t>
            </a:r>
            <a:endParaRPr lang="ko-KR" altLang="en-US" sz="2000" b="1" dirty="0">
              <a:solidFill>
                <a:srgbClr val="0611F2"/>
              </a:solidFill>
              <a:latin typeface="微软雅黑" panose="020B0503020204020204" charset="-122"/>
              <a:ea typeface="微软雅黑" panose="020B0503020204020204" charset="-122"/>
            </a:endParaRPr>
          </a:p>
        </p:txBody>
      </p:sp>
      <p:grpSp>
        <p:nvGrpSpPr>
          <p:cNvPr id="12" name="组合 2"/>
          <p:cNvGrpSpPr/>
          <p:nvPr/>
        </p:nvGrpSpPr>
        <p:grpSpPr bwMode="auto">
          <a:xfrm>
            <a:off x="360045" y="1134619"/>
            <a:ext cx="7993156" cy="3659468"/>
            <a:chOff x="652" y="1244"/>
            <a:chExt cx="12982" cy="6070"/>
          </a:xfrm>
        </p:grpSpPr>
        <p:pic>
          <p:nvPicPr>
            <p:cNvPr id="13" name="图片 68"/>
            <p:cNvPicPr>
              <a:picLocks noChangeAspect="1"/>
            </p:cNvPicPr>
            <p:nvPr/>
          </p:nvPicPr>
          <p:blipFill>
            <a:blip r:embed="rId3"/>
            <a:srcRect/>
            <a:stretch>
              <a:fillRect/>
            </a:stretch>
          </p:blipFill>
          <p:spPr bwMode="auto">
            <a:xfrm>
              <a:off x="652" y="1244"/>
              <a:ext cx="12982" cy="6070"/>
            </a:xfrm>
            <a:prstGeom prst="rect">
              <a:avLst/>
            </a:prstGeom>
            <a:noFill/>
            <a:ln w="9525">
              <a:noFill/>
              <a:miter lim="800000"/>
              <a:headEnd/>
              <a:tailEnd/>
            </a:ln>
          </p:spPr>
        </p:pic>
        <p:sp useBgFill="1">
          <p:nvSpPr>
            <p:cNvPr id="20" name="文本框 1"/>
            <p:cNvSpPr txBox="1">
              <a:spLocks noChangeArrowheads="1"/>
            </p:cNvSpPr>
            <p:nvPr/>
          </p:nvSpPr>
          <p:spPr bwMode="auto">
            <a:xfrm>
              <a:off x="822" y="2604"/>
              <a:ext cx="595" cy="3724"/>
            </a:xfrm>
            <a:prstGeom prst="rect">
              <a:avLst/>
            </a:prstGeom>
            <a:ln w="19050">
              <a:solidFill>
                <a:schemeClr val="tx1"/>
              </a:solidFill>
              <a:prstDash val="sysDash"/>
              <a:miter lim="800000"/>
            </a:ln>
          </p:spPr>
          <p:txBody>
            <a:bodyPr>
              <a:spAutoFit/>
            </a:bodyPr>
            <a:lstStyle/>
            <a:p>
              <a:pPr algn="ctr"/>
              <a:r>
                <a:rPr lang="zh-CN" altLang="en-US" b="1">
                  <a:latin typeface="微软雅黑" panose="020B0503020204020204" charset="-122"/>
                  <a:ea typeface="微软雅黑" panose="020B0503020204020204" charset="-122"/>
                </a:rPr>
                <a:t>主题情境</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蛋糕的制作</a:t>
              </a:r>
              <a:endParaRPr lang="zh-CN" altLang="en-US" b="1">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27" name="直接连接符 26"/>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396693" y="540553"/>
            <a:ext cx="2159567" cy="368300"/>
            <a:chOff x="396693" y="853253"/>
            <a:chExt cx="2159567" cy="368300"/>
          </a:xfrm>
        </p:grpSpPr>
        <p:sp>
          <p:nvSpPr>
            <p:cNvPr id="29" name="矩形 28"/>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30" name="矩形 29"/>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
        <p:nvSpPr>
          <p:cNvPr id="44034" name="文本框 3"/>
          <p:cNvSpPr txBox="1">
            <a:spLocks noChangeArrowheads="1"/>
          </p:cNvSpPr>
          <p:nvPr/>
        </p:nvSpPr>
        <p:spPr bwMode="auto">
          <a:xfrm>
            <a:off x="3976687" y="2108175"/>
            <a:ext cx="844154" cy="482600"/>
          </a:xfrm>
          <a:prstGeom prst="rect">
            <a:avLst/>
          </a:prstGeom>
          <a:noFill/>
          <a:ln w="9525">
            <a:noFill/>
            <a:miter lim="800000"/>
          </a:ln>
        </p:spPr>
        <p:txBody>
          <a:bodyPr lIns="68579" tIns="34289" rIns="68579" bIns="34289">
            <a:spAutoFit/>
          </a:bodyPr>
          <a:lstStyle/>
          <a:p>
            <a:r>
              <a:rPr lang="zh-CN" altLang="en-US" sz="2700" b="1" dirty="0">
                <a:solidFill>
                  <a:srgbClr val="FF0000"/>
                </a:solidFill>
              </a:rPr>
              <a:t>物质</a:t>
            </a:r>
            <a:endParaRPr lang="zh-CN" altLang="en-US" sz="2700" b="1" dirty="0">
              <a:solidFill>
                <a:srgbClr val="FF0000"/>
              </a:solidFill>
            </a:endParaRPr>
          </a:p>
        </p:txBody>
      </p:sp>
      <p:cxnSp>
        <p:nvCxnSpPr>
          <p:cNvPr id="5" name="直接连接符 4"/>
          <p:cNvCxnSpPr/>
          <p:nvPr/>
        </p:nvCxnSpPr>
        <p:spPr>
          <a:xfrm>
            <a:off x="4391025" y="1034230"/>
            <a:ext cx="0" cy="11144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036" name="文本框 5"/>
          <p:cNvSpPr txBox="1">
            <a:spLocks noChangeArrowheads="1"/>
          </p:cNvSpPr>
          <p:nvPr/>
        </p:nvSpPr>
        <p:spPr bwMode="auto">
          <a:xfrm>
            <a:off x="3926681" y="550836"/>
            <a:ext cx="844154" cy="482600"/>
          </a:xfrm>
          <a:prstGeom prst="rect">
            <a:avLst/>
          </a:prstGeom>
          <a:noFill/>
          <a:ln w="9525">
            <a:noFill/>
            <a:miter lim="800000"/>
          </a:ln>
        </p:spPr>
        <p:txBody>
          <a:bodyPr lIns="68579" tIns="34289" rIns="68579" bIns="34289">
            <a:spAutoFit/>
          </a:bodyPr>
          <a:lstStyle/>
          <a:p>
            <a:r>
              <a:rPr lang="zh-CN" altLang="en-US" sz="2700" b="1" dirty="0">
                <a:solidFill>
                  <a:srgbClr val="FF0000"/>
                </a:solidFill>
              </a:rPr>
              <a:t>人类</a:t>
            </a:r>
            <a:endParaRPr lang="zh-CN" altLang="en-US" sz="2700" b="1" dirty="0">
              <a:solidFill>
                <a:srgbClr val="FF0000"/>
              </a:solidFill>
            </a:endParaRPr>
          </a:p>
        </p:txBody>
      </p:sp>
      <p:cxnSp>
        <p:nvCxnSpPr>
          <p:cNvPr id="7" name="直接连接符 6"/>
          <p:cNvCxnSpPr/>
          <p:nvPr/>
        </p:nvCxnSpPr>
        <p:spPr>
          <a:xfrm>
            <a:off x="4368404" y="2523703"/>
            <a:ext cx="0" cy="1113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038" name="文本框 2"/>
          <p:cNvSpPr txBox="1">
            <a:spLocks noChangeArrowheads="1"/>
          </p:cNvSpPr>
          <p:nvPr/>
        </p:nvSpPr>
        <p:spPr bwMode="auto">
          <a:xfrm>
            <a:off x="3921919" y="3575025"/>
            <a:ext cx="844154" cy="482600"/>
          </a:xfrm>
          <a:prstGeom prst="rect">
            <a:avLst/>
          </a:prstGeom>
          <a:noFill/>
          <a:ln w="9525">
            <a:noFill/>
            <a:miter lim="800000"/>
          </a:ln>
        </p:spPr>
        <p:txBody>
          <a:bodyPr lIns="68579" tIns="34289" rIns="68579" bIns="34289">
            <a:spAutoFit/>
          </a:bodyPr>
          <a:lstStyle/>
          <a:p>
            <a:r>
              <a:rPr lang="zh-CN" altLang="en-US" sz="2700" b="1" dirty="0">
                <a:solidFill>
                  <a:srgbClr val="FF0000"/>
                </a:solidFill>
              </a:rPr>
              <a:t>蛋糕</a:t>
            </a:r>
            <a:endParaRPr lang="zh-CN" altLang="en-US" sz="2700" b="1" dirty="0">
              <a:solidFill>
                <a:srgbClr val="FF0000"/>
              </a:solidFill>
            </a:endParaRPr>
          </a:p>
        </p:txBody>
      </p:sp>
      <p:sp>
        <p:nvSpPr>
          <p:cNvPr id="44039" name="文本框 8"/>
          <p:cNvSpPr txBox="1">
            <a:spLocks noChangeArrowheads="1"/>
          </p:cNvSpPr>
          <p:nvPr/>
        </p:nvSpPr>
        <p:spPr bwMode="auto">
          <a:xfrm>
            <a:off x="3970735" y="1318790"/>
            <a:ext cx="844153" cy="482600"/>
          </a:xfrm>
          <a:prstGeom prst="rect">
            <a:avLst/>
          </a:prstGeom>
          <a:noFill/>
          <a:ln w="9525">
            <a:noFill/>
            <a:miter lim="800000"/>
          </a:ln>
        </p:spPr>
        <p:txBody>
          <a:bodyPr lIns="68579" tIns="34289" rIns="68579" bIns="34289">
            <a:spAutoFit/>
          </a:bodyPr>
          <a:lstStyle/>
          <a:p>
            <a:r>
              <a:rPr lang="zh-CN" altLang="en-US" sz="2700" b="1" dirty="0">
                <a:solidFill>
                  <a:srgbClr val="0000FF"/>
                </a:solidFill>
              </a:rPr>
              <a:t>重要</a:t>
            </a:r>
            <a:endParaRPr lang="zh-CN" altLang="en-US" sz="2700" b="1" dirty="0">
              <a:solidFill>
                <a:srgbClr val="0000FF"/>
              </a:solidFill>
            </a:endParaRPr>
          </a:p>
        </p:txBody>
      </p:sp>
      <p:sp>
        <p:nvSpPr>
          <p:cNvPr id="44040" name="文本框 9"/>
          <p:cNvSpPr txBox="1">
            <a:spLocks noChangeArrowheads="1"/>
          </p:cNvSpPr>
          <p:nvPr/>
        </p:nvSpPr>
        <p:spPr bwMode="auto">
          <a:xfrm>
            <a:off x="3946923" y="2841600"/>
            <a:ext cx="844153" cy="482600"/>
          </a:xfrm>
          <a:prstGeom prst="rect">
            <a:avLst/>
          </a:prstGeom>
          <a:noFill/>
          <a:ln w="9525">
            <a:noFill/>
            <a:miter lim="800000"/>
          </a:ln>
        </p:spPr>
        <p:txBody>
          <a:bodyPr lIns="68579" tIns="34289" rIns="68579" bIns="34289">
            <a:spAutoFit/>
          </a:bodyPr>
          <a:lstStyle/>
          <a:p>
            <a:r>
              <a:rPr lang="zh-CN" altLang="en-US" sz="2700" b="1" dirty="0">
                <a:solidFill>
                  <a:srgbClr val="0000FF"/>
                </a:solidFill>
              </a:rPr>
              <a:t>营养</a:t>
            </a:r>
            <a:endParaRPr lang="zh-CN" altLang="en-US" sz="2700" b="1" dirty="0">
              <a:solidFill>
                <a:srgbClr val="0000FF"/>
              </a:solidFill>
            </a:endParaRPr>
          </a:p>
        </p:txBody>
      </p:sp>
      <p:cxnSp>
        <p:nvCxnSpPr>
          <p:cNvPr id="11" name="直接连接符 10"/>
          <p:cNvCxnSpPr/>
          <p:nvPr/>
        </p:nvCxnSpPr>
        <p:spPr>
          <a:xfrm>
            <a:off x="4680347" y="2377256"/>
            <a:ext cx="6810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446860" y="2367731"/>
            <a:ext cx="68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2738437" y="1736699"/>
            <a:ext cx="728663" cy="614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752725" y="2367730"/>
            <a:ext cx="728663" cy="615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765823" y="2377256"/>
            <a:ext cx="7024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046" name="文本框 33"/>
          <p:cNvSpPr txBox="1">
            <a:spLocks noChangeArrowheads="1"/>
          </p:cNvSpPr>
          <p:nvPr/>
        </p:nvSpPr>
        <p:spPr bwMode="auto">
          <a:xfrm>
            <a:off x="1993107" y="1436662"/>
            <a:ext cx="845344" cy="482600"/>
          </a:xfrm>
          <a:prstGeom prst="rect">
            <a:avLst/>
          </a:prstGeom>
          <a:noFill/>
          <a:ln w="9525">
            <a:noFill/>
            <a:miter lim="800000"/>
          </a:ln>
        </p:spPr>
        <p:txBody>
          <a:bodyPr lIns="68579" tIns="34289" rIns="68579" bIns="34289">
            <a:spAutoFit/>
          </a:bodyPr>
          <a:lstStyle/>
          <a:p>
            <a:r>
              <a:rPr lang="zh-CN" altLang="en-US" sz="2700" b="1" dirty="0"/>
              <a:t>存在</a:t>
            </a:r>
            <a:endParaRPr lang="zh-CN" altLang="en-US" sz="2700" b="1" dirty="0"/>
          </a:p>
        </p:txBody>
      </p:sp>
      <p:sp>
        <p:nvSpPr>
          <p:cNvPr id="44047" name="文本框 34"/>
          <p:cNvSpPr txBox="1">
            <a:spLocks noChangeArrowheads="1"/>
          </p:cNvSpPr>
          <p:nvPr/>
        </p:nvSpPr>
        <p:spPr bwMode="auto">
          <a:xfrm>
            <a:off x="2015729" y="2116509"/>
            <a:ext cx="844153" cy="482600"/>
          </a:xfrm>
          <a:prstGeom prst="rect">
            <a:avLst/>
          </a:prstGeom>
          <a:noFill/>
          <a:ln w="9525">
            <a:noFill/>
            <a:miter lim="800000"/>
          </a:ln>
        </p:spPr>
        <p:txBody>
          <a:bodyPr lIns="68579" tIns="34289" rIns="68579" bIns="34289">
            <a:spAutoFit/>
          </a:bodyPr>
          <a:lstStyle/>
          <a:p>
            <a:r>
              <a:rPr lang="zh-CN" altLang="en-US" sz="2700" b="1" dirty="0"/>
              <a:t>性质</a:t>
            </a:r>
            <a:endParaRPr lang="zh-CN" altLang="en-US" sz="2700" b="1" dirty="0"/>
          </a:p>
        </p:txBody>
      </p:sp>
      <p:sp>
        <p:nvSpPr>
          <p:cNvPr id="44048" name="文本框 35"/>
          <p:cNvSpPr txBox="1">
            <a:spLocks noChangeArrowheads="1"/>
          </p:cNvSpPr>
          <p:nvPr/>
        </p:nvSpPr>
        <p:spPr bwMode="auto">
          <a:xfrm>
            <a:off x="2001441" y="2730872"/>
            <a:ext cx="844153" cy="482600"/>
          </a:xfrm>
          <a:prstGeom prst="rect">
            <a:avLst/>
          </a:prstGeom>
          <a:noFill/>
          <a:ln w="9525">
            <a:noFill/>
            <a:miter lim="800000"/>
          </a:ln>
        </p:spPr>
        <p:txBody>
          <a:bodyPr lIns="68579" tIns="34289" rIns="68579" bIns="34289">
            <a:spAutoFit/>
          </a:bodyPr>
          <a:lstStyle/>
          <a:p>
            <a:r>
              <a:rPr lang="zh-CN" altLang="en-US" sz="2700" b="1" dirty="0"/>
              <a:t>作用</a:t>
            </a:r>
            <a:endParaRPr lang="zh-CN" altLang="en-US" sz="2700" b="1" dirty="0"/>
          </a:p>
        </p:txBody>
      </p:sp>
      <p:sp>
        <p:nvSpPr>
          <p:cNvPr id="37" name="左大括号 36"/>
          <p:cNvSpPr/>
          <p:nvPr/>
        </p:nvSpPr>
        <p:spPr>
          <a:xfrm>
            <a:off x="5331619" y="1090191"/>
            <a:ext cx="546497" cy="257294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68579" tIns="34289" rIns="68579" bIns="34289" anchor="ctr"/>
          <a:lstStyle/>
          <a:p>
            <a:pPr algn="ctr">
              <a:defRPr/>
            </a:pPr>
            <a:endParaRPr lang="zh-CN" altLang="en-US"/>
          </a:p>
        </p:txBody>
      </p:sp>
      <p:sp>
        <p:nvSpPr>
          <p:cNvPr id="44050" name="文本框 37"/>
          <p:cNvSpPr txBox="1">
            <a:spLocks noChangeArrowheads="1"/>
          </p:cNvSpPr>
          <p:nvPr/>
        </p:nvSpPr>
        <p:spPr bwMode="auto">
          <a:xfrm>
            <a:off x="5879307" y="407961"/>
            <a:ext cx="1232297" cy="3433445"/>
          </a:xfrm>
          <a:prstGeom prst="rect">
            <a:avLst/>
          </a:prstGeom>
          <a:noFill/>
          <a:ln w="9525">
            <a:noFill/>
            <a:miter lim="800000"/>
          </a:ln>
        </p:spPr>
        <p:txBody>
          <a:bodyPr lIns="68579" tIns="34289" rIns="68579" bIns="34289">
            <a:spAutoFit/>
          </a:bodyPr>
          <a:lstStyle/>
          <a:p>
            <a:pPr>
              <a:lnSpc>
                <a:spcPts val="3750"/>
              </a:lnSpc>
            </a:pPr>
            <a:r>
              <a:rPr lang="zh-CN" altLang="en-US" sz="2400" b="1" dirty="0"/>
              <a:t>            蛋白质</a:t>
            </a:r>
            <a:endParaRPr lang="zh-CN" altLang="en-US" sz="2400" b="1" dirty="0"/>
          </a:p>
          <a:p>
            <a:pPr>
              <a:lnSpc>
                <a:spcPts val="3750"/>
              </a:lnSpc>
            </a:pPr>
            <a:r>
              <a:rPr lang="zh-CN" altLang="en-US" sz="2400" b="1" dirty="0"/>
              <a:t>糖类</a:t>
            </a:r>
            <a:endParaRPr lang="zh-CN" altLang="en-US" sz="2400" b="1" dirty="0"/>
          </a:p>
          <a:p>
            <a:pPr>
              <a:lnSpc>
                <a:spcPts val="3750"/>
              </a:lnSpc>
            </a:pPr>
            <a:r>
              <a:rPr lang="zh-CN" altLang="en-US" sz="2400" b="1" dirty="0"/>
              <a:t>油脂</a:t>
            </a:r>
            <a:endParaRPr lang="zh-CN" altLang="en-US" sz="2400" b="1" dirty="0"/>
          </a:p>
          <a:p>
            <a:pPr>
              <a:lnSpc>
                <a:spcPts val="3750"/>
              </a:lnSpc>
            </a:pPr>
            <a:r>
              <a:rPr lang="zh-CN" altLang="en-US" sz="2400" b="1" dirty="0"/>
              <a:t>维生素</a:t>
            </a:r>
            <a:endParaRPr lang="zh-CN" altLang="en-US" sz="2400" b="1" dirty="0"/>
          </a:p>
          <a:p>
            <a:pPr>
              <a:lnSpc>
                <a:spcPts val="3750"/>
              </a:lnSpc>
            </a:pPr>
            <a:r>
              <a:rPr lang="zh-CN" altLang="en-US" sz="2400" b="1" dirty="0"/>
              <a:t>无机盐</a:t>
            </a:r>
            <a:endParaRPr lang="zh-CN" altLang="en-US" sz="2400" b="1" dirty="0"/>
          </a:p>
          <a:p>
            <a:pPr>
              <a:lnSpc>
                <a:spcPts val="3750"/>
              </a:lnSpc>
            </a:pPr>
            <a:r>
              <a:rPr lang="zh-CN" altLang="en-US" sz="2400" b="1" dirty="0"/>
              <a:t>水</a:t>
            </a:r>
            <a:endParaRPr lang="zh-CN" altLang="en-US" sz="2400" b="1" dirty="0"/>
          </a:p>
        </p:txBody>
      </p:sp>
      <p:cxnSp>
        <p:nvCxnSpPr>
          <p:cNvPr id="39" name="直接连接符 38"/>
          <p:cNvCxnSpPr/>
          <p:nvPr/>
        </p:nvCxnSpPr>
        <p:spPr>
          <a:xfrm flipH="1">
            <a:off x="3726656" y="4058418"/>
            <a:ext cx="458391" cy="294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4370785" y="4065562"/>
            <a:ext cx="0" cy="294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4520803" y="4058418"/>
            <a:ext cx="500063" cy="284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054" name="文本框 41"/>
          <p:cNvSpPr txBox="1">
            <a:spLocks noChangeArrowheads="1"/>
          </p:cNvSpPr>
          <p:nvPr/>
        </p:nvSpPr>
        <p:spPr bwMode="auto">
          <a:xfrm>
            <a:off x="3562351" y="4315593"/>
            <a:ext cx="2384822" cy="436245"/>
          </a:xfrm>
          <a:prstGeom prst="rect">
            <a:avLst/>
          </a:prstGeom>
          <a:noFill/>
          <a:ln w="9525">
            <a:noFill/>
            <a:miter lim="800000"/>
          </a:ln>
        </p:spPr>
        <p:txBody>
          <a:bodyPr lIns="68579" tIns="34289" rIns="68579" bIns="34289">
            <a:spAutoFit/>
          </a:bodyPr>
          <a:lstStyle/>
          <a:p>
            <a:r>
              <a:rPr lang="zh-CN" altLang="en-US" sz="2400" b="1" dirty="0"/>
              <a:t>吃  析  品</a:t>
            </a:r>
            <a:endParaRPr lang="zh-CN" altLang="en-US" sz="2400" b="1"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Rectangle 23"/>
          <p:cNvSpPr>
            <a:spLocks noChangeArrowheads="1"/>
          </p:cNvSpPr>
          <p:nvPr/>
        </p:nvSpPr>
        <p:spPr bwMode="auto">
          <a:xfrm>
            <a:off x="2928926" y="1822420"/>
            <a:ext cx="5818188" cy="586105"/>
          </a:xfrm>
          <a:prstGeom prst="rect">
            <a:avLst/>
          </a:prstGeom>
          <a:noFill/>
          <a:ln w="9525" algn="ctr">
            <a:noFill/>
            <a:miter lim="800000"/>
          </a:ln>
        </p:spPr>
        <p:txBody>
          <a:bodyPr>
            <a:spAutoFit/>
          </a:bodyPr>
          <a:lstStyle/>
          <a:p>
            <a:pPr algn="just">
              <a:lnSpc>
                <a:spcPct val="115000"/>
              </a:lnSpc>
              <a:spcBef>
                <a:spcPct val="50000"/>
              </a:spcBef>
            </a:pPr>
            <a:r>
              <a:rPr lang="zh-CN" altLang="en-US" sz="2800" b="1" dirty="0">
                <a:solidFill>
                  <a:schemeClr val="bg1"/>
                </a:solidFill>
                <a:ea typeface="黑体" panose="02010609060101010101" charset="-122"/>
              </a:rPr>
              <a:t>“师者，所以传道授业解惑也。</a:t>
            </a:r>
            <a:r>
              <a:rPr lang="zh-CN" altLang="en-US" sz="2800" b="1" dirty="0" smtClean="0">
                <a:solidFill>
                  <a:schemeClr val="bg1"/>
                </a:solidFill>
                <a:ea typeface="黑体" panose="02010609060101010101" charset="-122"/>
              </a:rPr>
              <a:t>”</a:t>
            </a:r>
            <a:endParaRPr lang="zh-CN" altLang="en-US" sz="2800" b="1" dirty="0">
              <a:solidFill>
                <a:schemeClr val="bg1"/>
              </a:solidFill>
              <a:ea typeface="黑体" panose="02010609060101010101" charset="-122"/>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16" name="直接连接符 15"/>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396693" y="540553"/>
            <a:ext cx="2159567" cy="368300"/>
            <a:chOff x="396693" y="853253"/>
            <a:chExt cx="2159567" cy="368300"/>
          </a:xfrm>
        </p:grpSpPr>
        <p:sp>
          <p:nvSpPr>
            <p:cNvPr id="18" name="矩形 17"/>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19" name="矩形 18"/>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
        <p:nvSpPr>
          <p:cNvPr id="11" name="文本框 71"/>
          <p:cNvSpPr txBox="1">
            <a:spLocks noChangeArrowheads="1"/>
          </p:cNvSpPr>
          <p:nvPr/>
        </p:nvSpPr>
        <p:spPr bwMode="auto">
          <a:xfrm>
            <a:off x="2717786" y="509769"/>
            <a:ext cx="4816620" cy="497272"/>
          </a:xfrm>
          <a:prstGeom prst="rect">
            <a:avLst/>
          </a:prstGeom>
          <a:noFill/>
          <a:ln w="0">
            <a:noFill/>
            <a:miter lim="800000"/>
          </a:ln>
        </p:spPr>
        <p:txBody>
          <a:bodyPr wrap="none" lIns="89533" tIns="46354" rIns="89533" bIns="46354"/>
          <a:lstStyle/>
          <a:p>
            <a:pPr defTabSz="507365"/>
            <a:r>
              <a:rPr lang="zh-CN" altLang="en-US" sz="2000" b="1" dirty="0" smtClean="0">
                <a:solidFill>
                  <a:srgbClr val="0611F2"/>
                </a:solidFill>
                <a:latin typeface="微软雅黑" panose="020B0503020204020204" charset="-122"/>
                <a:ea typeface="微软雅黑" panose="020B0503020204020204" charset="-122"/>
              </a:rPr>
              <a:t>案例分析：</a:t>
            </a:r>
            <a:r>
              <a:rPr lang="zh-CN" altLang="en-US" sz="2000" b="1" dirty="0" smtClean="0">
                <a:solidFill>
                  <a:srgbClr val="0611F2"/>
                </a:solidFill>
                <a:latin typeface="微软雅黑" panose="020B0503020204020204" charset="-122"/>
                <a:ea typeface="微软雅黑" panose="020B0503020204020204" charset="-122"/>
                <a:hlinkClick r:id="rId2" action="ppaction://hlinkpres?slideindex=1&amp;slidetitle="/>
              </a:rPr>
              <a:t>我们周围的空气</a:t>
            </a:r>
            <a:r>
              <a:rPr lang="zh-CN" altLang="en-US" sz="2000" b="1" dirty="0" smtClean="0">
                <a:solidFill>
                  <a:srgbClr val="0611F2"/>
                </a:solidFill>
                <a:latin typeface="微软雅黑" panose="020B0503020204020204" charset="-122"/>
                <a:ea typeface="微软雅黑" panose="020B0503020204020204" charset="-122"/>
              </a:rPr>
              <a:t>（张鹏）</a:t>
            </a:r>
            <a:endParaRPr lang="ko-KR" altLang="en-US" sz="2000" b="1" dirty="0">
              <a:solidFill>
                <a:srgbClr val="0611F2"/>
              </a:solidFill>
              <a:latin typeface="微软雅黑" panose="020B0503020204020204" charset="-122"/>
              <a:ea typeface="微软雅黑" panose="020B0503020204020204" charset="-122"/>
            </a:endParaRPr>
          </a:p>
        </p:txBody>
      </p:sp>
      <p:grpSp>
        <p:nvGrpSpPr>
          <p:cNvPr id="14" name="组合 2"/>
          <p:cNvGrpSpPr/>
          <p:nvPr/>
        </p:nvGrpSpPr>
        <p:grpSpPr bwMode="auto">
          <a:xfrm>
            <a:off x="359569" y="1060424"/>
            <a:ext cx="8266510" cy="3715941"/>
            <a:chOff x="568" y="1266"/>
            <a:chExt cx="13018" cy="5852"/>
          </a:xfrm>
        </p:grpSpPr>
        <p:pic>
          <p:nvPicPr>
            <p:cNvPr id="21" name="Picture 2"/>
            <p:cNvPicPr>
              <a:picLocks noChangeAspect="1" noChangeArrowheads="1"/>
            </p:cNvPicPr>
            <p:nvPr/>
          </p:nvPicPr>
          <p:blipFill>
            <a:blip r:embed="rId3"/>
            <a:srcRect/>
            <a:stretch>
              <a:fillRect/>
            </a:stretch>
          </p:blipFill>
          <p:spPr bwMode="auto">
            <a:xfrm>
              <a:off x="568" y="1266"/>
              <a:ext cx="13018" cy="5852"/>
            </a:xfrm>
            <a:prstGeom prst="rect">
              <a:avLst/>
            </a:prstGeom>
            <a:noFill/>
            <a:ln w="9525">
              <a:noFill/>
              <a:miter lim="800000"/>
              <a:headEnd/>
              <a:tailEnd/>
            </a:ln>
          </p:spPr>
        </p:pic>
        <p:sp>
          <p:nvSpPr>
            <p:cNvPr id="22" name="文本框 1"/>
            <p:cNvSpPr txBox="1">
              <a:spLocks noChangeArrowheads="1"/>
            </p:cNvSpPr>
            <p:nvPr/>
          </p:nvSpPr>
          <p:spPr bwMode="auto">
            <a:xfrm>
              <a:off x="919" y="2598"/>
              <a:ext cx="454" cy="3415"/>
            </a:xfrm>
            <a:prstGeom prst="rect">
              <a:avLst/>
            </a:prstGeom>
            <a:solidFill>
              <a:schemeClr val="bg1"/>
            </a:solidFill>
            <a:ln w="9525">
              <a:noFill/>
              <a:miter lim="800000"/>
            </a:ln>
          </p:spPr>
          <p:txBody>
            <a:bodyPr>
              <a:spAutoFit/>
            </a:bodyPr>
            <a:lstStyle/>
            <a:p>
              <a:r>
                <a:rPr lang="zh-CN" altLang="en-US" sz="1500" b="1" dirty="0">
                  <a:latin typeface="微软雅黑" panose="020B0503020204020204" charset="-122"/>
                  <a:ea typeface="微软雅黑" panose="020B0503020204020204" charset="-122"/>
                </a:rPr>
                <a:t>主题情境</a:t>
              </a:r>
              <a:endParaRPr lang="zh-CN" altLang="en-US" sz="1500" b="1" dirty="0">
                <a:latin typeface="微软雅黑" panose="020B0503020204020204" charset="-122"/>
                <a:ea typeface="微软雅黑" panose="020B0503020204020204" charset="-122"/>
              </a:endParaRPr>
            </a:p>
            <a:p>
              <a:r>
                <a:rPr lang="zh-CN" altLang="en-US" sz="1500" b="1" dirty="0">
                  <a:latin typeface="微软雅黑" panose="020B0503020204020204" charset="-122"/>
                  <a:ea typeface="微软雅黑" panose="020B0503020204020204" charset="-122"/>
                </a:rPr>
                <a:t>：</a:t>
              </a:r>
              <a:endParaRPr lang="zh-CN" altLang="en-US" sz="1500" b="1" dirty="0">
                <a:latin typeface="微软雅黑" panose="020B0503020204020204" charset="-122"/>
                <a:ea typeface="微软雅黑" panose="020B0503020204020204" charset="-122"/>
              </a:endParaRPr>
            </a:p>
            <a:p>
              <a:r>
                <a:rPr lang="zh-CN" altLang="en-US" sz="1500" b="1" dirty="0">
                  <a:latin typeface="微软雅黑" panose="020B0503020204020204" charset="-122"/>
                  <a:ea typeface="微软雅黑" panose="020B0503020204020204" charset="-122"/>
                </a:rPr>
                <a:t>鱼在旅途</a:t>
              </a:r>
              <a:endParaRPr lang="zh-CN" altLang="en-US" sz="1500" b="1" dirty="0">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38" name="图片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39" name="直接连接符 38"/>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0" name="组合 39"/>
          <p:cNvGrpSpPr/>
          <p:nvPr/>
        </p:nvGrpSpPr>
        <p:grpSpPr>
          <a:xfrm>
            <a:off x="396693" y="540553"/>
            <a:ext cx="2159567" cy="368300"/>
            <a:chOff x="396693" y="853253"/>
            <a:chExt cx="2159567" cy="368300"/>
          </a:xfrm>
        </p:grpSpPr>
        <p:sp>
          <p:nvSpPr>
            <p:cNvPr id="41" name="矩形 40"/>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42" name="矩形 41"/>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
        <p:nvSpPr>
          <p:cNvPr id="43" name="文本框 71"/>
          <p:cNvSpPr txBox="1">
            <a:spLocks noChangeArrowheads="1"/>
          </p:cNvSpPr>
          <p:nvPr/>
        </p:nvSpPr>
        <p:spPr bwMode="auto">
          <a:xfrm>
            <a:off x="2717786" y="509769"/>
            <a:ext cx="4816620" cy="497272"/>
          </a:xfrm>
          <a:prstGeom prst="rect">
            <a:avLst/>
          </a:prstGeom>
          <a:noFill/>
          <a:ln w="0">
            <a:noFill/>
            <a:miter lim="800000"/>
          </a:ln>
        </p:spPr>
        <p:txBody>
          <a:bodyPr wrap="none" lIns="89533" tIns="46354" rIns="89533" bIns="46354"/>
          <a:lstStyle/>
          <a:p>
            <a:pPr defTabSz="507365"/>
            <a:r>
              <a:rPr lang="zh-CN" altLang="en-US" sz="2000" b="1" dirty="0" smtClean="0">
                <a:solidFill>
                  <a:srgbClr val="0611F2"/>
                </a:solidFill>
                <a:latin typeface="微软雅黑" panose="020B0503020204020204" charset="-122"/>
                <a:ea typeface="微软雅黑" panose="020B0503020204020204" charset="-122"/>
              </a:rPr>
              <a:t>案例分析</a:t>
            </a:r>
            <a:r>
              <a:rPr lang="zh-CN" altLang="en-US" sz="2000" b="1" dirty="0" smtClean="0">
                <a:solidFill>
                  <a:srgbClr val="0611F2"/>
                </a:solidFill>
                <a:latin typeface="微软雅黑" panose="020B0503020204020204" charset="-122"/>
                <a:ea typeface="微软雅黑" panose="020B0503020204020204" charset="-122"/>
              </a:rPr>
              <a:t>：我们周围的空气（张鹏）</a:t>
            </a:r>
            <a:endParaRPr lang="ko-KR" altLang="en-US" sz="2000" b="1" dirty="0">
              <a:solidFill>
                <a:srgbClr val="0611F2"/>
              </a:solidFill>
              <a:latin typeface="微软雅黑" panose="020B0503020204020204" charset="-122"/>
              <a:ea typeface="微软雅黑" panose="020B0503020204020204" charset="-122"/>
            </a:endParaRPr>
          </a:p>
        </p:txBody>
      </p:sp>
      <p:pic>
        <p:nvPicPr>
          <p:cNvPr id="46082" name="图片 70"/>
          <p:cNvPicPr>
            <a:picLocks noChangeAspect="1"/>
          </p:cNvPicPr>
          <p:nvPr/>
        </p:nvPicPr>
        <p:blipFill>
          <a:blip r:embed="rId2" cstate="print"/>
          <a:srcRect/>
          <a:stretch>
            <a:fillRect/>
          </a:stretch>
        </p:blipFill>
        <p:spPr bwMode="auto">
          <a:xfrm>
            <a:off x="7390210" y="3571453"/>
            <a:ext cx="1753790" cy="1574006"/>
          </a:xfrm>
          <a:prstGeom prst="rect">
            <a:avLst/>
          </a:prstGeom>
          <a:noFill/>
          <a:ln w="9525">
            <a:noFill/>
            <a:miter lim="800000"/>
            <a:headEnd/>
            <a:tailEnd/>
          </a:ln>
        </p:spPr>
      </p:pic>
      <p:sp>
        <p:nvSpPr>
          <p:cNvPr id="27741" name="Line 93"/>
          <p:cNvSpPr>
            <a:spLocks noChangeShapeType="1"/>
          </p:cNvSpPr>
          <p:nvPr/>
        </p:nvSpPr>
        <p:spPr bwMode="auto">
          <a:xfrm>
            <a:off x="4713685" y="2635622"/>
            <a:ext cx="0" cy="683419"/>
          </a:xfrm>
          <a:prstGeom prst="line">
            <a:avLst/>
          </a:prstGeom>
          <a:noFill/>
          <a:ln w="9525">
            <a:solidFill>
              <a:srgbClr val="000000"/>
            </a:solidFill>
            <a:round/>
            <a:tailEnd type="triangle" w="med" len="med"/>
          </a:ln>
        </p:spPr>
        <p:txBody>
          <a:bodyPr lIns="68579" tIns="34289" rIns="68579" bIns="34289"/>
          <a:lstStyle/>
          <a:p>
            <a:pPr>
              <a:defRPr/>
            </a:pPr>
            <a:endParaRPr lang="zh-CN" altLang="en-US" sz="1200" dirty="0">
              <a:effectLst>
                <a:outerShdw blurRad="38100" dist="38100" dir="2700000" algn="tl">
                  <a:srgbClr val="000000">
                    <a:alpha val="43137"/>
                  </a:srgbClr>
                </a:outerShdw>
              </a:effectLst>
              <a:latin typeface="+mn-ea"/>
            </a:endParaRPr>
          </a:p>
        </p:txBody>
      </p:sp>
      <p:sp>
        <p:nvSpPr>
          <p:cNvPr id="27742" name="Line 94"/>
          <p:cNvSpPr>
            <a:spLocks noChangeShapeType="1"/>
          </p:cNvSpPr>
          <p:nvPr/>
        </p:nvSpPr>
        <p:spPr bwMode="auto">
          <a:xfrm flipV="1">
            <a:off x="4889897" y="2611809"/>
            <a:ext cx="0" cy="709613"/>
          </a:xfrm>
          <a:prstGeom prst="line">
            <a:avLst/>
          </a:prstGeom>
          <a:noFill/>
          <a:ln w="9525">
            <a:solidFill>
              <a:srgbClr val="000000"/>
            </a:solidFill>
            <a:round/>
            <a:tailEnd type="triangle" w="med" len="med"/>
          </a:ln>
        </p:spPr>
        <p:txBody>
          <a:bodyPr lIns="68579" tIns="34289" rIns="68579" bIns="34289"/>
          <a:lstStyle/>
          <a:p>
            <a:pPr>
              <a:defRPr/>
            </a:pPr>
            <a:endParaRPr lang="zh-CN" altLang="en-US" sz="1200" dirty="0">
              <a:effectLst>
                <a:outerShdw blurRad="38100" dist="38100" dir="2700000" algn="tl">
                  <a:srgbClr val="000000">
                    <a:alpha val="43137"/>
                  </a:srgbClr>
                </a:outerShdw>
              </a:effectLst>
              <a:latin typeface="+mn-ea"/>
            </a:endParaRPr>
          </a:p>
        </p:txBody>
      </p:sp>
      <p:sp>
        <p:nvSpPr>
          <p:cNvPr id="26630" name="Text Box 95"/>
          <p:cNvSpPr txBox="1">
            <a:spLocks noChangeArrowheads="1"/>
          </p:cNvSpPr>
          <p:nvPr/>
        </p:nvSpPr>
        <p:spPr bwMode="auto">
          <a:xfrm>
            <a:off x="4373166" y="2511796"/>
            <a:ext cx="348853" cy="929005"/>
          </a:xfrm>
          <a:prstGeom prst="rect">
            <a:avLst/>
          </a:prstGeom>
          <a:noFill/>
          <a:ln w="9525">
            <a:noFill/>
            <a:miter lim="800000"/>
          </a:ln>
        </p:spPr>
        <p:txBody>
          <a:bodyPr lIns="68579" tIns="34289" rIns="68579" bIns="34289">
            <a:spAutoFit/>
          </a:bodyPr>
          <a:lstStyle/>
          <a:p>
            <a:pPr>
              <a:spcBef>
                <a:spcPct val="50000"/>
              </a:spcBef>
              <a:buClr>
                <a:srgbClr val="000000"/>
              </a:buClr>
              <a:buSzPct val="100000"/>
              <a:buFont typeface="Times New Roman" panose="02020603050405020304" pitchFamily="18" charset="0"/>
              <a:buNone/>
              <a:defRPr/>
            </a:pPr>
            <a:r>
              <a:rPr lang="zh-CN" altLang="en-US" sz="1400" b="1" dirty="0">
                <a:solidFill>
                  <a:srgbClr val="0000FF"/>
                </a:solidFill>
                <a:latin typeface="+mn-ea"/>
              </a:rPr>
              <a:t>呼吸作用</a:t>
            </a:r>
            <a:endParaRPr lang="zh-CN" altLang="en-US" sz="1400" b="1" baseline="-25000" dirty="0">
              <a:solidFill>
                <a:srgbClr val="0000FF"/>
              </a:solidFill>
              <a:latin typeface="+mn-ea"/>
            </a:endParaRPr>
          </a:p>
        </p:txBody>
      </p:sp>
      <p:sp>
        <p:nvSpPr>
          <p:cNvPr id="27753" name="Line 105"/>
          <p:cNvSpPr>
            <a:spLocks noChangeShapeType="1"/>
          </p:cNvSpPr>
          <p:nvPr/>
        </p:nvSpPr>
        <p:spPr bwMode="auto">
          <a:xfrm>
            <a:off x="3983832" y="1653356"/>
            <a:ext cx="336947" cy="265510"/>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54" name="Line 106"/>
          <p:cNvSpPr>
            <a:spLocks noChangeShapeType="1"/>
          </p:cNvSpPr>
          <p:nvPr/>
        </p:nvSpPr>
        <p:spPr bwMode="auto">
          <a:xfrm flipH="1">
            <a:off x="5279232" y="1620018"/>
            <a:ext cx="365522" cy="310754"/>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55" name="Line 107"/>
          <p:cNvSpPr>
            <a:spLocks noChangeShapeType="1"/>
          </p:cNvSpPr>
          <p:nvPr/>
        </p:nvSpPr>
        <p:spPr bwMode="auto">
          <a:xfrm>
            <a:off x="5154217" y="2327249"/>
            <a:ext cx="1563290" cy="466725"/>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56" name="Line 108"/>
          <p:cNvSpPr>
            <a:spLocks noChangeShapeType="1"/>
          </p:cNvSpPr>
          <p:nvPr/>
        </p:nvSpPr>
        <p:spPr bwMode="auto">
          <a:xfrm flipV="1">
            <a:off x="5118498" y="3251175"/>
            <a:ext cx="1550194" cy="478631"/>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57" name="Line 109"/>
          <p:cNvSpPr>
            <a:spLocks noChangeShapeType="1"/>
          </p:cNvSpPr>
          <p:nvPr/>
        </p:nvSpPr>
        <p:spPr bwMode="auto">
          <a:xfrm>
            <a:off x="4802981" y="4000078"/>
            <a:ext cx="0" cy="202406"/>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58" name="Line 110"/>
          <p:cNvSpPr>
            <a:spLocks noChangeShapeType="1"/>
          </p:cNvSpPr>
          <p:nvPr/>
        </p:nvSpPr>
        <p:spPr bwMode="auto">
          <a:xfrm flipH="1">
            <a:off x="7105650" y="2174849"/>
            <a:ext cx="808435" cy="781050"/>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59" name="Line 111"/>
          <p:cNvSpPr>
            <a:spLocks noChangeShapeType="1"/>
          </p:cNvSpPr>
          <p:nvPr/>
        </p:nvSpPr>
        <p:spPr bwMode="auto">
          <a:xfrm flipH="1">
            <a:off x="6902054" y="3141637"/>
            <a:ext cx="1141809" cy="9525"/>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60" name="Line 112"/>
          <p:cNvSpPr>
            <a:spLocks noChangeShapeType="1"/>
          </p:cNvSpPr>
          <p:nvPr/>
        </p:nvSpPr>
        <p:spPr bwMode="auto">
          <a:xfrm flipH="1" flipV="1">
            <a:off x="7105650" y="3251174"/>
            <a:ext cx="808435" cy="847725"/>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61" name="Line 113"/>
          <p:cNvSpPr>
            <a:spLocks noChangeShapeType="1"/>
          </p:cNvSpPr>
          <p:nvPr/>
        </p:nvSpPr>
        <p:spPr bwMode="auto">
          <a:xfrm flipH="1">
            <a:off x="3444478" y="2327250"/>
            <a:ext cx="1003697" cy="479822"/>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73" name="Line 125"/>
          <p:cNvSpPr>
            <a:spLocks noChangeShapeType="1"/>
          </p:cNvSpPr>
          <p:nvPr/>
        </p:nvSpPr>
        <p:spPr bwMode="auto">
          <a:xfrm flipH="1" flipV="1">
            <a:off x="3358754" y="3222600"/>
            <a:ext cx="1168003" cy="394097"/>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6662" name="椭圆 9"/>
          <p:cNvSpPr>
            <a:spLocks noChangeArrowheads="1"/>
          </p:cNvSpPr>
          <p:nvPr/>
        </p:nvSpPr>
        <p:spPr bwMode="auto">
          <a:xfrm>
            <a:off x="1322785" y="2852316"/>
            <a:ext cx="1127522" cy="391715"/>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周围的</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7781" name="Line 133"/>
          <p:cNvSpPr>
            <a:spLocks noChangeShapeType="1"/>
          </p:cNvSpPr>
          <p:nvPr/>
        </p:nvSpPr>
        <p:spPr bwMode="auto">
          <a:xfrm flipH="1">
            <a:off x="751285" y="2328440"/>
            <a:ext cx="719138" cy="614363"/>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82" name="Line 134"/>
          <p:cNvSpPr>
            <a:spLocks noChangeShapeType="1"/>
          </p:cNvSpPr>
          <p:nvPr/>
        </p:nvSpPr>
        <p:spPr bwMode="auto">
          <a:xfrm>
            <a:off x="790575" y="3297609"/>
            <a:ext cx="719138" cy="604838"/>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83" name="Line 135"/>
          <p:cNvSpPr>
            <a:spLocks noChangeShapeType="1"/>
          </p:cNvSpPr>
          <p:nvPr/>
        </p:nvSpPr>
        <p:spPr bwMode="auto">
          <a:xfrm>
            <a:off x="2159794" y="2292721"/>
            <a:ext cx="772716" cy="614363"/>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7784" name="Line 136"/>
          <p:cNvSpPr>
            <a:spLocks noChangeShapeType="1"/>
          </p:cNvSpPr>
          <p:nvPr/>
        </p:nvSpPr>
        <p:spPr bwMode="auto">
          <a:xfrm flipV="1">
            <a:off x="2189560" y="3255937"/>
            <a:ext cx="772715" cy="567929"/>
          </a:xfrm>
          <a:prstGeom prst="line">
            <a:avLst/>
          </a:prstGeom>
          <a:noFill/>
          <a:ln w="28575">
            <a:solidFill>
              <a:srgbClr val="FF0000"/>
            </a:solidFill>
            <a:round/>
          </a:ln>
        </p:spPr>
        <p:txBody>
          <a:bodyPr lIns="68579" tIns="34289" rIns="68579" bIns="34289"/>
          <a:lstStyle/>
          <a:p>
            <a:pPr>
              <a:defRPr/>
            </a:pPr>
            <a:endParaRPr lang="zh-CN" altLang="en-US">
              <a:effectLst>
                <a:outerShdw blurRad="38100" dist="38100" dir="2700000" algn="tl">
                  <a:srgbClr val="000000">
                    <a:alpha val="43137"/>
                  </a:srgbClr>
                </a:outerShdw>
              </a:effectLst>
              <a:latin typeface="+mn-ea"/>
              <a:ea typeface="+mn-ea"/>
            </a:endParaRPr>
          </a:p>
        </p:txBody>
      </p:sp>
      <p:sp>
        <p:nvSpPr>
          <p:cNvPr id="26626" name="椭圆 9"/>
          <p:cNvSpPr>
            <a:spLocks noChangeArrowheads="1"/>
          </p:cNvSpPr>
          <p:nvPr/>
        </p:nvSpPr>
        <p:spPr bwMode="auto">
          <a:xfrm>
            <a:off x="4332685" y="1853381"/>
            <a:ext cx="917972" cy="458391"/>
          </a:xfrm>
          <a:prstGeom prst="ellipse">
            <a:avLst/>
          </a:prstGeom>
          <a:solidFill>
            <a:srgbClr val="00FFFF"/>
          </a:solidFill>
          <a:ln w="25400">
            <a:solidFill>
              <a:srgbClr val="71893F"/>
            </a:solidFill>
            <a:round/>
          </a:ln>
        </p:spPr>
        <p:txBody>
          <a:bodyPr lIns="68579" tIns="34289" rIns="68579" bIns="34289" anchor="ctr"/>
          <a:lstStyle/>
          <a:p>
            <a:pPr algn="ctr">
              <a:buFont typeface="Times New Roman" panose="02020603050405020304" pitchFamily="18" charset="0"/>
              <a:buNone/>
              <a:defRPr/>
            </a:pPr>
            <a:r>
              <a:rPr lang="en-US" altLang="zh-CN" b="1" dirty="0">
                <a:solidFill>
                  <a:srgbClr val="000000"/>
                </a:solidFill>
                <a:latin typeface="+mn-ea"/>
                <a:cs typeface="方正大黑简体"/>
              </a:rPr>
              <a:t>O</a:t>
            </a:r>
            <a:r>
              <a:rPr lang="en-US" altLang="zh-CN" b="1" baseline="-25000" dirty="0">
                <a:solidFill>
                  <a:srgbClr val="000000"/>
                </a:solidFill>
                <a:latin typeface="+mn-ea"/>
                <a:cs typeface="方正大黑简体"/>
              </a:rPr>
              <a:t>2</a:t>
            </a:r>
            <a:endParaRPr lang="en-US" altLang="zh-CN" b="1" baseline="-25000" dirty="0">
              <a:solidFill>
                <a:srgbClr val="000000"/>
              </a:solidFill>
              <a:latin typeface="+mn-ea"/>
              <a:cs typeface="方正大黑简体"/>
            </a:endParaRPr>
          </a:p>
        </p:txBody>
      </p:sp>
      <p:sp>
        <p:nvSpPr>
          <p:cNvPr id="26632" name="椭圆 9"/>
          <p:cNvSpPr>
            <a:spLocks noChangeArrowheads="1"/>
          </p:cNvSpPr>
          <p:nvPr/>
        </p:nvSpPr>
        <p:spPr bwMode="auto">
          <a:xfrm>
            <a:off x="6422231" y="2827312"/>
            <a:ext cx="810816" cy="404813"/>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气体</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33" name="椭圆 9"/>
          <p:cNvSpPr>
            <a:spLocks noChangeArrowheads="1"/>
          </p:cNvSpPr>
          <p:nvPr/>
        </p:nvSpPr>
        <p:spPr bwMode="auto">
          <a:xfrm>
            <a:off x="7871223" y="1921246"/>
            <a:ext cx="810815" cy="404813"/>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成分</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34" name="椭圆 9"/>
          <p:cNvSpPr>
            <a:spLocks noChangeArrowheads="1"/>
          </p:cNvSpPr>
          <p:nvPr/>
        </p:nvSpPr>
        <p:spPr bwMode="auto">
          <a:xfrm>
            <a:off x="7871223" y="2930896"/>
            <a:ext cx="810815" cy="404813"/>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含量</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35" name="椭圆 9"/>
          <p:cNvSpPr>
            <a:spLocks noChangeArrowheads="1"/>
          </p:cNvSpPr>
          <p:nvPr/>
        </p:nvSpPr>
        <p:spPr bwMode="auto">
          <a:xfrm>
            <a:off x="7871223" y="3940546"/>
            <a:ext cx="810815" cy="404813"/>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价值</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59" name="椭圆 9"/>
          <p:cNvSpPr>
            <a:spLocks noChangeArrowheads="1"/>
          </p:cNvSpPr>
          <p:nvPr/>
        </p:nvSpPr>
        <p:spPr bwMode="auto">
          <a:xfrm>
            <a:off x="2745581" y="2814216"/>
            <a:ext cx="810816" cy="406003"/>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空气</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61" name="椭圆 9"/>
          <p:cNvSpPr>
            <a:spLocks noChangeArrowheads="1"/>
          </p:cNvSpPr>
          <p:nvPr/>
        </p:nvSpPr>
        <p:spPr bwMode="auto">
          <a:xfrm>
            <a:off x="233363" y="2907084"/>
            <a:ext cx="809625" cy="406003"/>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我们</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63" name="椭圆 9"/>
          <p:cNvSpPr>
            <a:spLocks noChangeArrowheads="1"/>
          </p:cNvSpPr>
          <p:nvPr/>
        </p:nvSpPr>
        <p:spPr bwMode="auto">
          <a:xfrm>
            <a:off x="1444229" y="3755999"/>
            <a:ext cx="810815" cy="404813"/>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鱼</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65" name="椭圆 9"/>
          <p:cNvSpPr>
            <a:spLocks noChangeArrowheads="1"/>
          </p:cNvSpPr>
          <p:nvPr/>
        </p:nvSpPr>
        <p:spPr bwMode="auto">
          <a:xfrm>
            <a:off x="1408510" y="2033165"/>
            <a:ext cx="810815" cy="404813"/>
          </a:xfrm>
          <a:prstGeom prst="ellipse">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人</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36" name="椭圆 9"/>
          <p:cNvSpPr>
            <a:spLocks noChangeArrowheads="1"/>
          </p:cNvSpPr>
          <p:nvPr/>
        </p:nvSpPr>
        <p:spPr bwMode="auto">
          <a:xfrm>
            <a:off x="4279107" y="4160812"/>
            <a:ext cx="1060847" cy="316706"/>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lIns="68579" tIns="34289" rIns="68579" bIns="34289" anchor="ctr"/>
          <a:lstStyle/>
          <a:p>
            <a:pPr algn="ctr">
              <a:buFont typeface="Times New Roman" panose="02020603050405020304" pitchFamily="18" charset="0"/>
              <a:buNone/>
              <a:defRPr/>
            </a:pPr>
            <a:r>
              <a:rPr lang="zh-CN" altLang="en-US" sz="1500" b="1" dirty="0">
                <a:solidFill>
                  <a:srgbClr val="000000"/>
                </a:solidFill>
                <a:latin typeface="宋体" panose="02010600030101010101" pitchFamily="2" charset="-122"/>
                <a:ea typeface="方正大黑简体" pitchFamily="65" charset="-122"/>
              </a:rPr>
              <a:t>性质</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26631" name="Text Box 96"/>
          <p:cNvSpPr txBox="1">
            <a:spLocks noChangeArrowheads="1"/>
          </p:cNvSpPr>
          <p:nvPr/>
        </p:nvSpPr>
        <p:spPr bwMode="auto">
          <a:xfrm>
            <a:off x="4947047" y="2511796"/>
            <a:ext cx="347663" cy="929005"/>
          </a:xfrm>
          <a:prstGeom prst="rect">
            <a:avLst/>
          </a:prstGeom>
          <a:noFill/>
          <a:ln w="9525">
            <a:noFill/>
            <a:miter lim="800000"/>
          </a:ln>
        </p:spPr>
        <p:txBody>
          <a:bodyPr lIns="68579" tIns="34289" rIns="68579" bIns="34289">
            <a:spAutoFit/>
          </a:bodyPr>
          <a:lstStyle/>
          <a:p>
            <a:pPr>
              <a:spcBef>
                <a:spcPct val="50000"/>
              </a:spcBef>
              <a:buClr>
                <a:srgbClr val="000000"/>
              </a:buClr>
              <a:buSzPct val="100000"/>
              <a:buFont typeface="Times New Roman" panose="02020603050405020304" pitchFamily="18" charset="0"/>
              <a:buNone/>
              <a:defRPr/>
            </a:pPr>
            <a:r>
              <a:rPr lang="zh-CN" altLang="en-US" sz="1400" b="1" dirty="0">
                <a:solidFill>
                  <a:srgbClr val="0000FF"/>
                </a:solidFill>
                <a:latin typeface="+mn-ea"/>
              </a:rPr>
              <a:t>光合作用</a:t>
            </a:r>
            <a:endParaRPr lang="zh-CN" altLang="en-US" sz="1400" b="1" baseline="-25000" dirty="0">
              <a:solidFill>
                <a:srgbClr val="0000FF"/>
              </a:solidFill>
              <a:latin typeface="+mn-ea"/>
            </a:endParaRPr>
          </a:p>
        </p:txBody>
      </p:sp>
      <p:sp>
        <p:nvSpPr>
          <p:cNvPr id="26627" name="椭圆 9"/>
          <p:cNvSpPr>
            <a:spLocks noChangeArrowheads="1"/>
          </p:cNvSpPr>
          <p:nvPr/>
        </p:nvSpPr>
        <p:spPr bwMode="auto">
          <a:xfrm>
            <a:off x="4345782" y="3476203"/>
            <a:ext cx="917972" cy="459581"/>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lIns="68579" tIns="34289" rIns="68579" bIns="34289" anchor="ctr"/>
          <a:lstStyle/>
          <a:p>
            <a:pPr algn="ctr">
              <a:buFont typeface="Times New Roman" panose="02020603050405020304" pitchFamily="18" charset="0"/>
              <a:buNone/>
              <a:defRPr/>
            </a:pPr>
            <a:r>
              <a:rPr lang="en-US" altLang="zh-CN" b="1" dirty="0">
                <a:solidFill>
                  <a:srgbClr val="000000"/>
                </a:solidFill>
                <a:latin typeface="+mn-ea"/>
                <a:cs typeface="方正大黑简体"/>
              </a:rPr>
              <a:t>CO</a:t>
            </a:r>
            <a:r>
              <a:rPr lang="en-US" altLang="zh-CN" b="1" baseline="-25000" dirty="0">
                <a:solidFill>
                  <a:srgbClr val="000000"/>
                </a:solidFill>
                <a:latin typeface="+mn-ea"/>
                <a:cs typeface="方正大黑简体"/>
              </a:rPr>
              <a:t>2</a:t>
            </a:r>
            <a:endParaRPr lang="en-US" altLang="zh-CN" b="1" baseline="-25000" dirty="0">
              <a:solidFill>
                <a:srgbClr val="000000"/>
              </a:solidFill>
              <a:latin typeface="+mn-ea"/>
              <a:cs typeface="方正大黑简体"/>
            </a:endParaRPr>
          </a:p>
        </p:txBody>
      </p:sp>
      <p:sp>
        <p:nvSpPr>
          <p:cNvPr id="46113" name="椭圆 9"/>
          <p:cNvSpPr>
            <a:spLocks noChangeArrowheads="1"/>
          </p:cNvSpPr>
          <p:nvPr/>
        </p:nvSpPr>
        <p:spPr bwMode="auto">
          <a:xfrm>
            <a:off x="3375423" y="1168772"/>
            <a:ext cx="945356" cy="458390"/>
          </a:xfrm>
          <a:prstGeom prst="ellipse">
            <a:avLst/>
          </a:prstGeom>
          <a:solidFill>
            <a:srgbClr val="00FFFF"/>
          </a:solidFill>
          <a:ln w="25400">
            <a:solidFill>
              <a:srgbClr val="71893F"/>
            </a:solidFill>
            <a:round/>
          </a:ln>
        </p:spPr>
        <p:txBody>
          <a:bodyPr lIns="68579" tIns="34289" rIns="68579" bIns="34289" anchor="ctr"/>
          <a:lstStyle/>
          <a:p>
            <a:pPr algn="ctr">
              <a:buFont typeface="Times New Roman" panose="02020603050405020304" pitchFamily="18" charset="0"/>
              <a:buNone/>
            </a:pPr>
            <a:r>
              <a:rPr lang="zh-CN" altLang="en-US" sz="1500" b="1" dirty="0">
                <a:solidFill>
                  <a:srgbClr val="000000"/>
                </a:solidFill>
                <a:latin typeface="宋体" panose="02010600030101010101" pitchFamily="2" charset="-122"/>
                <a:ea typeface="方正大黑简体" pitchFamily="65" charset="-122"/>
              </a:rPr>
              <a:t>性质</a:t>
            </a:r>
            <a:endParaRPr lang="zh-CN" altLang="en-US" sz="1500" b="1" baseline="-25000" dirty="0">
              <a:solidFill>
                <a:srgbClr val="000000"/>
              </a:solidFill>
              <a:latin typeface="宋体" panose="02010600030101010101" pitchFamily="2" charset="-122"/>
              <a:ea typeface="方正大黑简体" pitchFamily="65" charset="-122"/>
            </a:endParaRPr>
          </a:p>
        </p:txBody>
      </p:sp>
      <p:sp>
        <p:nvSpPr>
          <p:cNvPr id="46114" name="椭圆 9"/>
          <p:cNvSpPr>
            <a:spLocks noChangeArrowheads="1"/>
          </p:cNvSpPr>
          <p:nvPr/>
        </p:nvSpPr>
        <p:spPr bwMode="auto">
          <a:xfrm>
            <a:off x="5118498" y="1153293"/>
            <a:ext cx="945356" cy="458391"/>
          </a:xfrm>
          <a:prstGeom prst="ellipse">
            <a:avLst/>
          </a:prstGeom>
          <a:solidFill>
            <a:srgbClr val="00FFFF"/>
          </a:solidFill>
          <a:ln w="25400">
            <a:solidFill>
              <a:srgbClr val="71893F"/>
            </a:solidFill>
            <a:round/>
          </a:ln>
        </p:spPr>
        <p:txBody>
          <a:bodyPr lIns="68579" tIns="34289" rIns="68579" bIns="34289" anchor="ctr"/>
          <a:lstStyle/>
          <a:p>
            <a:pPr algn="ctr">
              <a:buFont typeface="Times New Roman" panose="02020603050405020304" pitchFamily="18" charset="0"/>
              <a:buNone/>
            </a:pPr>
            <a:r>
              <a:rPr lang="zh-CN" altLang="en-US" sz="1500" b="1" dirty="0">
                <a:solidFill>
                  <a:srgbClr val="000000"/>
                </a:solidFill>
                <a:latin typeface="宋体" panose="02010600030101010101" pitchFamily="2" charset="-122"/>
                <a:ea typeface="方正大黑简体" pitchFamily="65" charset="-122"/>
              </a:rPr>
              <a:t>制取</a:t>
            </a:r>
            <a:endParaRPr lang="zh-CN" altLang="en-US" sz="1500" b="1" baseline="-25000" dirty="0">
              <a:solidFill>
                <a:srgbClr val="000000"/>
              </a:solidFill>
              <a:latin typeface="宋体" panose="02010600030101010101" pitchFamily="2" charset="-122"/>
              <a:ea typeface="方正大黑简体" pitchFamily="65" charset="-122"/>
            </a:endParaRPr>
          </a:p>
        </p:txBody>
      </p:sp>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
        <p:nvSpPr>
          <p:cNvPr id="85" name="文本框 71"/>
          <p:cNvSpPr txBox="1">
            <a:spLocks noChangeArrowheads="1"/>
          </p:cNvSpPr>
          <p:nvPr/>
        </p:nvSpPr>
        <p:spPr bwMode="auto">
          <a:xfrm>
            <a:off x="2717786" y="509769"/>
            <a:ext cx="4816620" cy="497272"/>
          </a:xfrm>
          <a:prstGeom prst="rect">
            <a:avLst/>
          </a:prstGeom>
          <a:noFill/>
          <a:ln w="0">
            <a:noFill/>
            <a:miter lim="800000"/>
          </a:ln>
        </p:spPr>
        <p:txBody>
          <a:bodyPr wrap="none" lIns="89533" tIns="46354" rIns="89533" bIns="46354"/>
          <a:lstStyle/>
          <a:p>
            <a:pPr defTabSz="507365"/>
            <a:r>
              <a:rPr lang="zh-CN" altLang="en-US" sz="2000" b="1" dirty="0" smtClean="0">
                <a:solidFill>
                  <a:srgbClr val="0611F2"/>
                </a:solidFill>
                <a:latin typeface="微软雅黑" panose="020B0503020204020204" charset="-122"/>
                <a:ea typeface="微软雅黑" panose="020B0503020204020204" charset="-122"/>
              </a:rPr>
              <a:t>案例分析：</a:t>
            </a:r>
            <a:r>
              <a:rPr lang="zh-CN" altLang="en-US" sz="2000" b="1" dirty="0" smtClean="0">
                <a:solidFill>
                  <a:srgbClr val="0611F2"/>
                </a:solidFill>
                <a:latin typeface="微软雅黑" panose="020B0503020204020204" charset="-122"/>
                <a:ea typeface="微软雅黑" panose="020B0503020204020204" charset="-122"/>
                <a:hlinkClick r:id="rId2" action="ppaction://hlinkfile"/>
              </a:rPr>
              <a:t>金属的腐蚀与防护</a:t>
            </a:r>
            <a:r>
              <a:rPr lang="zh-CN" altLang="en-US" sz="2000" b="1" dirty="0" smtClean="0">
                <a:solidFill>
                  <a:srgbClr val="0611F2"/>
                </a:solidFill>
                <a:latin typeface="微软雅黑" panose="020B0503020204020204" charset="-122"/>
                <a:ea typeface="微软雅黑" panose="020B0503020204020204" charset="-122"/>
              </a:rPr>
              <a:t>（孙俐）</a:t>
            </a:r>
            <a:endParaRPr lang="ko-KR" altLang="en-US" sz="2000" b="1" dirty="0">
              <a:solidFill>
                <a:srgbClr val="0611F2"/>
              </a:solidFill>
              <a:latin typeface="微软雅黑" panose="020B0503020204020204" charset="-122"/>
              <a:ea typeface="微软雅黑" panose="020B0503020204020204" charset="-122"/>
            </a:endParaRPr>
          </a:p>
        </p:txBody>
      </p:sp>
      <p:grpSp>
        <p:nvGrpSpPr>
          <p:cNvPr id="2" name="组合 361"/>
          <p:cNvGrpSpPr/>
          <p:nvPr/>
        </p:nvGrpSpPr>
        <p:grpSpPr bwMode="auto">
          <a:xfrm>
            <a:off x="467916" y="1162818"/>
            <a:ext cx="7181850" cy="3245644"/>
            <a:chOff x="954" y="8040"/>
            <a:chExt cx="9846" cy="6200"/>
          </a:xfrm>
        </p:grpSpPr>
        <p:grpSp>
          <p:nvGrpSpPr>
            <p:cNvPr id="3" name="组合 362"/>
            <p:cNvGrpSpPr/>
            <p:nvPr/>
          </p:nvGrpSpPr>
          <p:grpSpPr bwMode="auto">
            <a:xfrm>
              <a:off x="954" y="8040"/>
              <a:ext cx="5203" cy="6200"/>
              <a:chOff x="954" y="8040"/>
              <a:chExt cx="5203" cy="6200"/>
            </a:xfrm>
          </p:grpSpPr>
          <p:grpSp>
            <p:nvGrpSpPr>
              <p:cNvPr id="4" name="组合 363"/>
              <p:cNvGrpSpPr/>
              <p:nvPr/>
            </p:nvGrpSpPr>
            <p:grpSpPr bwMode="auto">
              <a:xfrm>
                <a:off x="954" y="8040"/>
                <a:ext cx="4863" cy="6200"/>
                <a:chOff x="1854" y="8040"/>
                <a:chExt cx="4863" cy="6200"/>
              </a:xfrm>
            </p:grpSpPr>
            <p:grpSp>
              <p:nvGrpSpPr>
                <p:cNvPr id="5" name="组合 364"/>
                <p:cNvGrpSpPr/>
                <p:nvPr/>
              </p:nvGrpSpPr>
              <p:grpSpPr bwMode="auto">
                <a:xfrm>
                  <a:off x="1854" y="8040"/>
                  <a:ext cx="4446" cy="6200"/>
                  <a:chOff x="1854" y="8040"/>
                  <a:chExt cx="4446" cy="6200"/>
                </a:xfrm>
              </p:grpSpPr>
              <p:sp>
                <p:nvSpPr>
                  <p:cNvPr id="48183" name="文本框 365"/>
                  <p:cNvSpPr txBox="1">
                    <a:spLocks noChangeArrowheads="1"/>
                  </p:cNvSpPr>
                  <p:nvPr/>
                </p:nvSpPr>
                <p:spPr bwMode="auto">
                  <a:xfrm>
                    <a:off x="1854" y="9185"/>
                    <a:ext cx="713" cy="3538"/>
                  </a:xfrm>
                  <a:prstGeom prst="rect">
                    <a:avLst/>
                  </a:prstGeom>
                  <a:noFill/>
                  <a:ln w="9525">
                    <a:noFill/>
                    <a:miter lim="800000"/>
                  </a:ln>
                </p:spPr>
                <p:txBody>
                  <a:bodyPr vert="eaVert" tIns="91440" bIns="91440"/>
                  <a:lstStyle/>
                  <a:p>
                    <a:pPr algn="ctr"/>
                    <a:r>
                      <a:rPr lang="zh-CN" altLang="en-US" sz="1200" b="1" dirty="0">
                        <a:latin typeface="微软雅黑" panose="020B0503020204020204" charset="-122"/>
                        <a:ea typeface="微软雅黑" panose="020B0503020204020204" charset="-122"/>
                      </a:rPr>
                      <a:t>主题情境：辽宁舰的智造</a:t>
                    </a:r>
                    <a:endParaRPr lang="zh-CN" altLang="en-US" sz="1200" b="1" dirty="0">
                      <a:latin typeface="微软雅黑" panose="020B0503020204020204" charset="-122"/>
                      <a:ea typeface="微软雅黑" panose="020B0503020204020204" charset="-122"/>
                    </a:endParaRPr>
                  </a:p>
                </p:txBody>
              </p:sp>
              <p:sp>
                <p:nvSpPr>
                  <p:cNvPr id="64519" name="直线连接符 2"/>
                  <p:cNvSpPr>
                    <a:spLocks noChangeShapeType="1"/>
                  </p:cNvSpPr>
                  <p:nvPr/>
                </p:nvSpPr>
                <p:spPr bwMode="auto">
                  <a:xfrm>
                    <a:off x="2520" y="11040"/>
                    <a:ext cx="361"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grpSp>
                <p:nvGrpSpPr>
                  <p:cNvPr id="6" name="组合 367"/>
                  <p:cNvGrpSpPr/>
                  <p:nvPr/>
                </p:nvGrpSpPr>
                <p:grpSpPr bwMode="auto">
                  <a:xfrm>
                    <a:off x="2873" y="8040"/>
                    <a:ext cx="3427" cy="6200"/>
                    <a:chOff x="2873" y="8040"/>
                    <a:chExt cx="3427" cy="6200"/>
                  </a:xfrm>
                </p:grpSpPr>
                <p:sp>
                  <p:nvSpPr>
                    <p:cNvPr id="64521" name="左中括号 1"/>
                    <p:cNvSpPr/>
                    <p:nvPr/>
                  </p:nvSpPr>
                  <p:spPr bwMode="auto">
                    <a:xfrm>
                      <a:off x="2873" y="8695"/>
                      <a:ext cx="527" cy="5067"/>
                    </a:xfrm>
                    <a:prstGeom prst="leftBracket">
                      <a:avLst>
                        <a:gd name="adj" fmla="val 12553"/>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22" name="直线连接符 2"/>
                    <p:cNvSpPr>
                      <a:spLocks noChangeShapeType="1"/>
                    </p:cNvSpPr>
                    <p:nvPr/>
                  </p:nvSpPr>
                  <p:spPr bwMode="auto">
                    <a:xfrm>
                      <a:off x="2879" y="10239"/>
                      <a:ext cx="540"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sp>
                  <p:nvSpPr>
                    <p:cNvPr id="64523" name="左中括号 3"/>
                    <p:cNvSpPr/>
                    <p:nvPr/>
                  </p:nvSpPr>
                  <p:spPr bwMode="auto">
                    <a:xfrm>
                      <a:off x="3413" y="8261"/>
                      <a:ext cx="348" cy="1071"/>
                    </a:xfrm>
                    <a:prstGeom prst="leftBracket">
                      <a:avLst>
                        <a:gd name="adj" fmla="val 7723"/>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24" name="直线连接符 2"/>
                    <p:cNvSpPr>
                      <a:spLocks noChangeShapeType="1"/>
                    </p:cNvSpPr>
                    <p:nvPr/>
                  </p:nvSpPr>
                  <p:spPr bwMode="auto">
                    <a:xfrm>
                      <a:off x="2879" y="12041"/>
                      <a:ext cx="540"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sp>
                  <p:nvSpPr>
                    <p:cNvPr id="64525" name="左中括号 3"/>
                    <p:cNvSpPr/>
                    <p:nvPr/>
                  </p:nvSpPr>
                  <p:spPr bwMode="auto">
                    <a:xfrm>
                      <a:off x="3419" y="9839"/>
                      <a:ext cx="341" cy="980"/>
                    </a:xfrm>
                    <a:prstGeom prst="leftBracket">
                      <a:avLst>
                        <a:gd name="adj" fmla="val 7206"/>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26" name="左中括号 3"/>
                    <p:cNvSpPr/>
                    <p:nvPr/>
                  </p:nvSpPr>
                  <p:spPr bwMode="auto">
                    <a:xfrm>
                      <a:off x="3419" y="11440"/>
                      <a:ext cx="341" cy="980"/>
                    </a:xfrm>
                    <a:prstGeom prst="leftBracket">
                      <a:avLst>
                        <a:gd name="adj" fmla="val 7206"/>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27" name="左中括号 3"/>
                    <p:cNvSpPr/>
                    <p:nvPr/>
                  </p:nvSpPr>
                  <p:spPr bwMode="auto">
                    <a:xfrm>
                      <a:off x="3419" y="13039"/>
                      <a:ext cx="341" cy="921"/>
                    </a:xfrm>
                    <a:prstGeom prst="leftBracket">
                      <a:avLst>
                        <a:gd name="adj" fmla="val 6765"/>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48193" name="文本框 375"/>
                    <p:cNvSpPr txBox="1">
                      <a:spLocks noChangeArrowheads="1"/>
                    </p:cNvSpPr>
                    <p:nvPr/>
                  </p:nvSpPr>
                  <p:spPr bwMode="auto">
                    <a:xfrm>
                      <a:off x="3780" y="8040"/>
                      <a:ext cx="2512" cy="592"/>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回顾历程，引发问题</a:t>
                      </a:r>
                      <a:endParaRPr lang="zh-CN" altLang="en-US" sz="1200" b="1" dirty="0">
                        <a:latin typeface="微软雅黑" panose="020B0503020204020204" charset="-122"/>
                        <a:ea typeface="微软雅黑" panose="020B0503020204020204" charset="-122"/>
                      </a:endParaRPr>
                    </a:p>
                  </p:txBody>
                </p:sp>
                <p:sp>
                  <p:nvSpPr>
                    <p:cNvPr id="48194" name="文本框 376"/>
                    <p:cNvSpPr txBox="1">
                      <a:spLocks noChangeArrowheads="1"/>
                    </p:cNvSpPr>
                    <p:nvPr/>
                  </p:nvSpPr>
                  <p:spPr bwMode="auto">
                    <a:xfrm>
                      <a:off x="3780" y="88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观察思考，认识性质</a:t>
                      </a:r>
                      <a:endParaRPr lang="zh-CN" altLang="en-US" sz="1200" b="1" dirty="0">
                        <a:latin typeface="微软雅黑" panose="020B0503020204020204" charset="-122"/>
                        <a:ea typeface="微软雅黑" panose="020B0503020204020204" charset="-122"/>
                      </a:endParaRPr>
                    </a:p>
                  </p:txBody>
                </p:sp>
                <p:sp>
                  <p:nvSpPr>
                    <p:cNvPr id="48195" name="文本框 377"/>
                    <p:cNvSpPr txBox="1">
                      <a:spLocks noChangeArrowheads="1"/>
                    </p:cNvSpPr>
                    <p:nvPr/>
                  </p:nvSpPr>
                  <p:spPr bwMode="auto">
                    <a:xfrm>
                      <a:off x="3780" y="96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实验探究，明晰条件</a:t>
                      </a:r>
                      <a:endParaRPr lang="zh-CN" altLang="en-US" sz="1200" b="1" dirty="0">
                        <a:latin typeface="微软雅黑" panose="020B0503020204020204" charset="-122"/>
                        <a:ea typeface="微软雅黑" panose="020B0503020204020204" charset="-122"/>
                      </a:endParaRPr>
                    </a:p>
                  </p:txBody>
                </p:sp>
                <p:sp>
                  <p:nvSpPr>
                    <p:cNvPr id="48196" name="文本框 378"/>
                    <p:cNvSpPr txBox="1">
                      <a:spLocks noChangeArrowheads="1"/>
                    </p:cNvSpPr>
                    <p:nvPr/>
                  </p:nvSpPr>
                  <p:spPr bwMode="auto">
                    <a:xfrm>
                      <a:off x="3780" y="104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模型认知，优化设计</a:t>
                      </a:r>
                      <a:endParaRPr lang="zh-CN" altLang="en-US" sz="1200" b="1" dirty="0">
                        <a:latin typeface="微软雅黑" panose="020B0503020204020204" charset="-122"/>
                        <a:ea typeface="微软雅黑" panose="020B0503020204020204" charset="-122"/>
                      </a:endParaRPr>
                    </a:p>
                  </p:txBody>
                </p:sp>
                <p:sp>
                  <p:nvSpPr>
                    <p:cNvPr id="48197" name="文本框 379"/>
                    <p:cNvSpPr txBox="1">
                      <a:spLocks noChangeArrowheads="1"/>
                    </p:cNvSpPr>
                    <p:nvPr/>
                  </p:nvSpPr>
                  <p:spPr bwMode="auto">
                    <a:xfrm>
                      <a:off x="3780" y="128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链接生活，感受价值</a:t>
                      </a:r>
                      <a:endParaRPr lang="zh-CN" altLang="en-US" sz="1200" b="1" dirty="0">
                        <a:latin typeface="微软雅黑" panose="020B0503020204020204" charset="-122"/>
                        <a:ea typeface="微软雅黑" panose="020B0503020204020204" charset="-122"/>
                      </a:endParaRPr>
                    </a:p>
                  </p:txBody>
                </p:sp>
                <p:sp>
                  <p:nvSpPr>
                    <p:cNvPr id="48198" name="文本框 380"/>
                    <p:cNvSpPr txBox="1">
                      <a:spLocks noChangeArrowheads="1"/>
                    </p:cNvSpPr>
                    <p:nvPr/>
                  </p:nvSpPr>
                  <p:spPr bwMode="auto">
                    <a:xfrm>
                      <a:off x="3780" y="136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实践应用，体悟责任</a:t>
                      </a:r>
                      <a:endParaRPr lang="zh-CN" altLang="en-US" sz="1200" b="1" dirty="0">
                        <a:latin typeface="微软雅黑" panose="020B0503020204020204" charset="-122"/>
                        <a:ea typeface="微软雅黑" panose="020B0503020204020204" charset="-122"/>
                      </a:endParaRPr>
                    </a:p>
                  </p:txBody>
                </p:sp>
                <p:sp>
                  <p:nvSpPr>
                    <p:cNvPr id="48199" name="文本框 381"/>
                    <p:cNvSpPr txBox="1">
                      <a:spLocks noChangeArrowheads="1"/>
                    </p:cNvSpPr>
                    <p:nvPr/>
                  </p:nvSpPr>
                  <p:spPr bwMode="auto">
                    <a:xfrm>
                      <a:off x="3780" y="112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多重表征，探析本质</a:t>
                      </a:r>
                      <a:endParaRPr lang="zh-CN" altLang="en-US" sz="1200" b="1" dirty="0">
                        <a:latin typeface="微软雅黑" panose="020B0503020204020204" charset="-122"/>
                        <a:ea typeface="微软雅黑" panose="020B0503020204020204" charset="-122"/>
                      </a:endParaRPr>
                    </a:p>
                  </p:txBody>
                </p:sp>
                <p:sp>
                  <p:nvSpPr>
                    <p:cNvPr id="48200" name="文本框 382"/>
                    <p:cNvSpPr txBox="1">
                      <a:spLocks noChangeArrowheads="1"/>
                    </p:cNvSpPr>
                    <p:nvPr/>
                  </p:nvSpPr>
                  <p:spPr bwMode="auto">
                    <a:xfrm>
                      <a:off x="3780" y="12040"/>
                      <a:ext cx="2520" cy="600"/>
                    </a:xfrm>
                    <a:prstGeom prst="rect">
                      <a:avLst/>
                    </a:prstGeom>
                    <a:noFill/>
                    <a:ln w="9525">
                      <a:solidFill>
                        <a:srgbClr val="000000"/>
                      </a:solidFill>
                      <a:miter lim="800000"/>
                    </a:ln>
                  </p:spPr>
                  <p:txBody>
                    <a:bodyPr tIns="91440" bIns="91440"/>
                    <a:lstStyle/>
                    <a:p>
                      <a:pPr algn="just"/>
                      <a:r>
                        <a:rPr lang="zh-CN" altLang="en-US" sz="1200" b="1" dirty="0">
                          <a:latin typeface="微软雅黑" panose="020B0503020204020204" charset="-122"/>
                          <a:ea typeface="微软雅黑" panose="020B0503020204020204" charset="-122"/>
                        </a:rPr>
                        <a:t>讨论方法，理解原理</a:t>
                      </a:r>
                      <a:endParaRPr lang="zh-CN" altLang="en-US" sz="1200" b="1" dirty="0">
                        <a:latin typeface="微软雅黑" panose="020B0503020204020204" charset="-122"/>
                        <a:ea typeface="微软雅黑" panose="020B0503020204020204" charset="-122"/>
                      </a:endParaRPr>
                    </a:p>
                  </p:txBody>
                </p:sp>
              </p:grpSp>
            </p:grpSp>
            <p:grpSp>
              <p:nvGrpSpPr>
                <p:cNvPr id="7" name="组合 383"/>
                <p:cNvGrpSpPr/>
                <p:nvPr/>
              </p:nvGrpSpPr>
              <p:grpSpPr bwMode="auto">
                <a:xfrm>
                  <a:off x="6320" y="8240"/>
                  <a:ext cx="397" cy="5800"/>
                  <a:chOff x="6300" y="8240"/>
                  <a:chExt cx="360" cy="5800"/>
                </a:xfrm>
              </p:grpSpPr>
              <p:sp>
                <p:nvSpPr>
                  <p:cNvPr id="64537" name="右中括号 1"/>
                  <p:cNvSpPr/>
                  <p:nvPr/>
                </p:nvSpPr>
                <p:spPr bwMode="auto">
                  <a:xfrm>
                    <a:off x="6309" y="8240"/>
                    <a:ext cx="360" cy="1001"/>
                  </a:xfrm>
                  <a:prstGeom prst="rightBracket">
                    <a:avLst>
                      <a:gd name="adj" fmla="val 8333"/>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38" name="右中括号 1"/>
                  <p:cNvSpPr/>
                  <p:nvPr/>
                </p:nvSpPr>
                <p:spPr bwMode="auto">
                  <a:xfrm>
                    <a:off x="6309" y="9839"/>
                    <a:ext cx="360" cy="1001"/>
                  </a:xfrm>
                  <a:prstGeom prst="rightBracket">
                    <a:avLst>
                      <a:gd name="adj" fmla="val 8333"/>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39" name="右中括号 1"/>
                  <p:cNvSpPr/>
                  <p:nvPr/>
                </p:nvSpPr>
                <p:spPr bwMode="auto">
                  <a:xfrm>
                    <a:off x="6309" y="11440"/>
                    <a:ext cx="360" cy="1001"/>
                  </a:xfrm>
                  <a:prstGeom prst="rightBracket">
                    <a:avLst>
                      <a:gd name="adj" fmla="val 8333"/>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sp>
                <p:nvSpPr>
                  <p:cNvPr id="64540" name="右中括号 1"/>
                  <p:cNvSpPr/>
                  <p:nvPr/>
                </p:nvSpPr>
                <p:spPr bwMode="auto">
                  <a:xfrm>
                    <a:off x="6309" y="13039"/>
                    <a:ext cx="360" cy="1001"/>
                  </a:xfrm>
                  <a:prstGeom prst="rightBracket">
                    <a:avLst>
                      <a:gd name="adj" fmla="val 8333"/>
                    </a:avLst>
                  </a:prstGeom>
                  <a:noFill/>
                  <a:ln w="25400">
                    <a:solidFill>
                      <a:srgbClr val="4F81BD"/>
                    </a:solidFill>
                    <a:round/>
                  </a:ln>
                  <a:effectLst>
                    <a:outerShdw dist="20000" dir="5400000" rotWithShape="0">
                      <a:srgbClr val="808080">
                        <a:alpha val="37999"/>
                      </a:srgbClr>
                    </a:outerShdw>
                  </a:effectLst>
                </p:spPr>
                <p:txBody>
                  <a:bodyPr anchor="ctr"/>
                  <a:lstStyle/>
                  <a:p>
                    <a:pPr>
                      <a:defRPr/>
                    </a:pPr>
                    <a:endParaRPr lang="zh-CN" altLang="en-US"/>
                  </a:p>
                </p:txBody>
              </p:sp>
            </p:grpSp>
          </p:grpSp>
          <p:sp>
            <p:nvSpPr>
              <p:cNvPr id="64541" name="直线连接符 4"/>
              <p:cNvSpPr>
                <a:spLocks noChangeShapeType="1"/>
              </p:cNvSpPr>
              <p:nvPr/>
            </p:nvSpPr>
            <p:spPr bwMode="auto">
              <a:xfrm>
                <a:off x="5761" y="8640"/>
                <a:ext cx="398"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sp>
            <p:nvSpPr>
              <p:cNvPr id="64542" name="直线连接符 4"/>
              <p:cNvSpPr>
                <a:spLocks noChangeShapeType="1"/>
              </p:cNvSpPr>
              <p:nvPr/>
            </p:nvSpPr>
            <p:spPr bwMode="auto">
              <a:xfrm>
                <a:off x="5761" y="10239"/>
                <a:ext cx="398"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sp>
            <p:nvSpPr>
              <p:cNvPr id="64543" name="直线连接符 4"/>
              <p:cNvSpPr>
                <a:spLocks noChangeShapeType="1"/>
              </p:cNvSpPr>
              <p:nvPr/>
            </p:nvSpPr>
            <p:spPr bwMode="auto">
              <a:xfrm>
                <a:off x="5761" y="12041"/>
                <a:ext cx="398"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sp>
            <p:nvSpPr>
              <p:cNvPr id="64544" name="直线连接符 4"/>
              <p:cNvSpPr>
                <a:spLocks noChangeShapeType="1"/>
              </p:cNvSpPr>
              <p:nvPr/>
            </p:nvSpPr>
            <p:spPr bwMode="auto">
              <a:xfrm>
                <a:off x="5761" y="13640"/>
                <a:ext cx="398" cy="0"/>
              </a:xfrm>
              <a:prstGeom prst="line">
                <a:avLst/>
              </a:prstGeom>
              <a:noFill/>
              <a:ln w="25400">
                <a:solidFill>
                  <a:srgbClr val="4F81BD"/>
                </a:solidFill>
                <a:round/>
              </a:ln>
              <a:effectLst>
                <a:outerShdw dist="20000" dir="5400000" rotWithShape="0">
                  <a:srgbClr val="808080">
                    <a:alpha val="37999"/>
                  </a:srgbClr>
                </a:outerShdw>
              </a:effectLst>
            </p:spPr>
            <p:txBody>
              <a:bodyPr/>
              <a:lstStyle/>
              <a:p>
                <a:pPr>
                  <a:defRPr/>
                </a:pPr>
                <a:endParaRPr lang="zh-CN" altLang="en-US"/>
              </a:p>
            </p:txBody>
          </p:sp>
        </p:grpSp>
        <p:grpSp>
          <p:nvGrpSpPr>
            <p:cNvPr id="8" name="组合 392"/>
            <p:cNvGrpSpPr/>
            <p:nvPr/>
          </p:nvGrpSpPr>
          <p:grpSpPr bwMode="auto">
            <a:xfrm>
              <a:off x="8820" y="8240"/>
              <a:ext cx="1980" cy="5800"/>
              <a:chOff x="8820" y="8240"/>
              <a:chExt cx="1980" cy="5800"/>
            </a:xfrm>
          </p:grpSpPr>
          <p:grpSp>
            <p:nvGrpSpPr>
              <p:cNvPr id="9" name="组合 393"/>
              <p:cNvGrpSpPr/>
              <p:nvPr/>
            </p:nvGrpSpPr>
            <p:grpSpPr bwMode="auto">
              <a:xfrm>
                <a:off x="8820" y="8240"/>
                <a:ext cx="1980" cy="1000"/>
                <a:chOff x="8820" y="8240"/>
                <a:chExt cx="1980" cy="1000"/>
              </a:xfrm>
            </p:grpSpPr>
            <p:sp>
              <p:nvSpPr>
                <p:cNvPr id="64547" name="对角圆角矩形 5"/>
                <p:cNvSpPr/>
                <p:nvPr/>
              </p:nvSpPr>
              <p:spPr bwMode="auto">
                <a:xfrm>
                  <a:off x="8820" y="8240"/>
                  <a:ext cx="1972" cy="992"/>
                </a:xfrm>
                <a:custGeom>
                  <a:avLst/>
                  <a:gdLst>
                    <a:gd name="T0" fmla="*/ 127003 w 1143000"/>
                    <a:gd name="T1" fmla="*/ 0 h 762000"/>
                    <a:gd name="T2" fmla="*/ 1143000 w 1143000"/>
                    <a:gd name="T3" fmla="*/ 0 h 762000"/>
                    <a:gd name="T4" fmla="*/ 1143000 w 1143000"/>
                    <a:gd name="T5" fmla="*/ 0 h 762000"/>
                    <a:gd name="T6" fmla="*/ 1143000 w 1143000"/>
                    <a:gd name="T7" fmla="*/ 634997 h 762000"/>
                    <a:gd name="T8" fmla="*/ 1015997 w 1143000"/>
                    <a:gd name="T9" fmla="*/ 762000 h 762000"/>
                    <a:gd name="T10" fmla="*/ 0 w 1143000"/>
                    <a:gd name="T11" fmla="*/ 762000 h 762000"/>
                    <a:gd name="T12" fmla="*/ 0 w 1143000"/>
                    <a:gd name="T13" fmla="*/ 762000 h 762000"/>
                    <a:gd name="T14" fmla="*/ 0 w 1143000"/>
                    <a:gd name="T15" fmla="*/ 127003 h 762000"/>
                    <a:gd name="T16" fmla="*/ 127003 w 1143000"/>
                    <a:gd name="T17" fmla="*/ 0 h 762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0" h="762000">
                      <a:moveTo>
                        <a:pt x="127003" y="0"/>
                      </a:moveTo>
                      <a:lnTo>
                        <a:pt x="1143000" y="0"/>
                      </a:lnTo>
                      <a:lnTo>
                        <a:pt x="1143000" y="634997"/>
                      </a:lnTo>
                      <a:cubicBezTo>
                        <a:pt x="1143000" y="705139"/>
                        <a:pt x="1086139" y="762000"/>
                        <a:pt x="1015997" y="762000"/>
                      </a:cubicBezTo>
                      <a:lnTo>
                        <a:pt x="0" y="762000"/>
                      </a:lnTo>
                      <a:lnTo>
                        <a:pt x="0" y="127003"/>
                      </a:lnTo>
                      <a:cubicBezTo>
                        <a:pt x="0" y="56861"/>
                        <a:pt x="56861" y="0"/>
                        <a:pt x="127003" y="0"/>
                      </a:cubicBezTo>
                      <a:close/>
                    </a:path>
                  </a:pathLst>
                </a:custGeom>
                <a:noFill/>
                <a:ln w="9525" cmpd="sng">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sp>
              <p:nvSpPr>
                <p:cNvPr id="48171" name="文本框 395"/>
                <p:cNvSpPr txBox="1">
                  <a:spLocks noChangeArrowheads="1"/>
                </p:cNvSpPr>
                <p:nvPr/>
              </p:nvSpPr>
              <p:spPr bwMode="auto">
                <a:xfrm>
                  <a:off x="8820" y="8240"/>
                  <a:ext cx="1980" cy="10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素养</a:t>
                  </a:r>
                  <a:r>
                    <a:rPr lang="en-US" altLang="zh-CN" sz="1200" b="1" dirty="0">
                      <a:latin typeface="微软雅黑" panose="020B0503020204020204" charset="-122"/>
                      <a:ea typeface="微软雅黑" panose="020B0503020204020204" charset="-122"/>
                    </a:rPr>
                    <a:t>1</a:t>
                  </a:r>
                  <a:r>
                    <a:rPr lang="zh-CN" altLang="en-US" sz="1200" b="1" dirty="0">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科学观念与应用</a:t>
                  </a:r>
                  <a:endParaRPr lang="zh-CN" altLang="en-US" sz="1200" b="1" dirty="0">
                    <a:latin typeface="微软雅黑" panose="020B0503020204020204" charset="-122"/>
                    <a:ea typeface="微软雅黑" panose="020B0503020204020204" charset="-122"/>
                  </a:endParaRPr>
                </a:p>
              </p:txBody>
            </p:sp>
          </p:grpSp>
          <p:grpSp>
            <p:nvGrpSpPr>
              <p:cNvPr id="10" name="组合 396"/>
              <p:cNvGrpSpPr/>
              <p:nvPr/>
            </p:nvGrpSpPr>
            <p:grpSpPr bwMode="auto">
              <a:xfrm>
                <a:off x="8820" y="9840"/>
                <a:ext cx="1980" cy="1000"/>
                <a:chOff x="8820" y="8240"/>
                <a:chExt cx="1980" cy="1000"/>
              </a:xfrm>
            </p:grpSpPr>
            <p:sp>
              <p:nvSpPr>
                <p:cNvPr id="64550" name="对角圆角矩形 5"/>
                <p:cNvSpPr/>
                <p:nvPr/>
              </p:nvSpPr>
              <p:spPr bwMode="auto">
                <a:xfrm>
                  <a:off x="8820" y="8239"/>
                  <a:ext cx="1972" cy="992"/>
                </a:xfrm>
                <a:custGeom>
                  <a:avLst/>
                  <a:gdLst>
                    <a:gd name="T0" fmla="*/ 127003 w 1143000"/>
                    <a:gd name="T1" fmla="*/ 0 h 762000"/>
                    <a:gd name="T2" fmla="*/ 1143000 w 1143000"/>
                    <a:gd name="T3" fmla="*/ 0 h 762000"/>
                    <a:gd name="T4" fmla="*/ 1143000 w 1143000"/>
                    <a:gd name="T5" fmla="*/ 0 h 762000"/>
                    <a:gd name="T6" fmla="*/ 1143000 w 1143000"/>
                    <a:gd name="T7" fmla="*/ 634997 h 762000"/>
                    <a:gd name="T8" fmla="*/ 1015997 w 1143000"/>
                    <a:gd name="T9" fmla="*/ 762000 h 762000"/>
                    <a:gd name="T10" fmla="*/ 0 w 1143000"/>
                    <a:gd name="T11" fmla="*/ 762000 h 762000"/>
                    <a:gd name="T12" fmla="*/ 0 w 1143000"/>
                    <a:gd name="T13" fmla="*/ 762000 h 762000"/>
                    <a:gd name="T14" fmla="*/ 0 w 1143000"/>
                    <a:gd name="T15" fmla="*/ 127003 h 762000"/>
                    <a:gd name="T16" fmla="*/ 127003 w 1143000"/>
                    <a:gd name="T17" fmla="*/ 0 h 762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0" h="762000">
                      <a:moveTo>
                        <a:pt x="127003" y="0"/>
                      </a:moveTo>
                      <a:lnTo>
                        <a:pt x="1143000" y="0"/>
                      </a:lnTo>
                      <a:lnTo>
                        <a:pt x="1143000" y="634997"/>
                      </a:lnTo>
                      <a:cubicBezTo>
                        <a:pt x="1143000" y="705139"/>
                        <a:pt x="1086139" y="762000"/>
                        <a:pt x="1015997" y="762000"/>
                      </a:cubicBezTo>
                      <a:lnTo>
                        <a:pt x="0" y="762000"/>
                      </a:lnTo>
                      <a:lnTo>
                        <a:pt x="0" y="127003"/>
                      </a:lnTo>
                      <a:cubicBezTo>
                        <a:pt x="0" y="56861"/>
                        <a:pt x="56861" y="0"/>
                        <a:pt x="127003" y="0"/>
                      </a:cubicBezTo>
                      <a:close/>
                    </a:path>
                  </a:pathLst>
                </a:custGeom>
                <a:noFill/>
                <a:ln w="9525" cmpd="sng">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sp>
              <p:nvSpPr>
                <p:cNvPr id="48169" name="文本框 398"/>
                <p:cNvSpPr txBox="1">
                  <a:spLocks noChangeArrowheads="1"/>
                </p:cNvSpPr>
                <p:nvPr/>
              </p:nvSpPr>
              <p:spPr bwMode="auto">
                <a:xfrm>
                  <a:off x="8820" y="8240"/>
                  <a:ext cx="1980" cy="10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素养</a:t>
                  </a:r>
                  <a:r>
                    <a:rPr lang="en-US" altLang="zh-CN" sz="1200" b="1" dirty="0">
                      <a:latin typeface="微软雅黑" panose="020B0503020204020204" charset="-122"/>
                      <a:ea typeface="微软雅黑" panose="020B0503020204020204" charset="-122"/>
                    </a:rPr>
                    <a:t>2</a:t>
                  </a:r>
                  <a:r>
                    <a:rPr lang="zh-CN" altLang="en-US" sz="1200" b="1" dirty="0">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科学思维与创新</a:t>
                  </a:r>
                  <a:endParaRPr lang="zh-CN" altLang="en-US" sz="1200" b="1" dirty="0">
                    <a:latin typeface="微软雅黑" panose="020B0503020204020204" charset="-122"/>
                    <a:ea typeface="微软雅黑" panose="020B0503020204020204" charset="-122"/>
                  </a:endParaRPr>
                </a:p>
              </p:txBody>
            </p:sp>
          </p:grpSp>
          <p:grpSp>
            <p:nvGrpSpPr>
              <p:cNvPr id="11" name="组合 399"/>
              <p:cNvGrpSpPr/>
              <p:nvPr/>
            </p:nvGrpSpPr>
            <p:grpSpPr bwMode="auto">
              <a:xfrm>
                <a:off x="8820" y="11440"/>
                <a:ext cx="1980" cy="1000"/>
                <a:chOff x="8820" y="8240"/>
                <a:chExt cx="1980" cy="1000"/>
              </a:xfrm>
            </p:grpSpPr>
            <p:sp>
              <p:nvSpPr>
                <p:cNvPr id="64553" name="对角圆角矩形 5"/>
                <p:cNvSpPr/>
                <p:nvPr/>
              </p:nvSpPr>
              <p:spPr bwMode="auto">
                <a:xfrm>
                  <a:off x="8820" y="8240"/>
                  <a:ext cx="1972" cy="992"/>
                </a:xfrm>
                <a:custGeom>
                  <a:avLst/>
                  <a:gdLst>
                    <a:gd name="T0" fmla="*/ 127003 w 1143000"/>
                    <a:gd name="T1" fmla="*/ 0 h 762000"/>
                    <a:gd name="T2" fmla="*/ 1143000 w 1143000"/>
                    <a:gd name="T3" fmla="*/ 0 h 762000"/>
                    <a:gd name="T4" fmla="*/ 1143000 w 1143000"/>
                    <a:gd name="T5" fmla="*/ 0 h 762000"/>
                    <a:gd name="T6" fmla="*/ 1143000 w 1143000"/>
                    <a:gd name="T7" fmla="*/ 634997 h 762000"/>
                    <a:gd name="T8" fmla="*/ 1015997 w 1143000"/>
                    <a:gd name="T9" fmla="*/ 762000 h 762000"/>
                    <a:gd name="T10" fmla="*/ 0 w 1143000"/>
                    <a:gd name="T11" fmla="*/ 762000 h 762000"/>
                    <a:gd name="T12" fmla="*/ 0 w 1143000"/>
                    <a:gd name="T13" fmla="*/ 762000 h 762000"/>
                    <a:gd name="T14" fmla="*/ 0 w 1143000"/>
                    <a:gd name="T15" fmla="*/ 127003 h 762000"/>
                    <a:gd name="T16" fmla="*/ 127003 w 1143000"/>
                    <a:gd name="T17" fmla="*/ 0 h 762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0" h="762000">
                      <a:moveTo>
                        <a:pt x="127003" y="0"/>
                      </a:moveTo>
                      <a:lnTo>
                        <a:pt x="1143000" y="0"/>
                      </a:lnTo>
                      <a:lnTo>
                        <a:pt x="1143000" y="634997"/>
                      </a:lnTo>
                      <a:cubicBezTo>
                        <a:pt x="1143000" y="705139"/>
                        <a:pt x="1086139" y="762000"/>
                        <a:pt x="1015997" y="762000"/>
                      </a:cubicBezTo>
                      <a:lnTo>
                        <a:pt x="0" y="762000"/>
                      </a:lnTo>
                      <a:lnTo>
                        <a:pt x="0" y="127003"/>
                      </a:lnTo>
                      <a:cubicBezTo>
                        <a:pt x="0" y="56861"/>
                        <a:pt x="56861" y="0"/>
                        <a:pt x="127003" y="0"/>
                      </a:cubicBezTo>
                      <a:close/>
                    </a:path>
                  </a:pathLst>
                </a:custGeom>
                <a:noFill/>
                <a:ln w="9525" cmpd="sng">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sp>
              <p:nvSpPr>
                <p:cNvPr id="48167" name="文本框 401"/>
                <p:cNvSpPr txBox="1">
                  <a:spLocks noChangeArrowheads="1"/>
                </p:cNvSpPr>
                <p:nvPr/>
              </p:nvSpPr>
              <p:spPr bwMode="auto">
                <a:xfrm>
                  <a:off x="8820" y="8240"/>
                  <a:ext cx="1980" cy="10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素养</a:t>
                  </a:r>
                  <a:r>
                    <a:rPr lang="en-US" altLang="zh-CN" sz="1200" b="1" dirty="0">
                      <a:latin typeface="微软雅黑" panose="020B0503020204020204" charset="-122"/>
                      <a:ea typeface="微软雅黑" panose="020B0503020204020204" charset="-122"/>
                    </a:rPr>
                    <a:t>3</a:t>
                  </a:r>
                  <a:r>
                    <a:rPr lang="zh-CN" altLang="en-US" sz="1200" b="1" dirty="0">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科学探究与实践</a:t>
                  </a:r>
                  <a:endParaRPr lang="zh-CN" altLang="en-US" sz="1200" b="1" dirty="0">
                    <a:latin typeface="微软雅黑" panose="020B0503020204020204" charset="-122"/>
                    <a:ea typeface="微软雅黑" panose="020B0503020204020204" charset="-122"/>
                  </a:endParaRPr>
                </a:p>
              </p:txBody>
            </p:sp>
          </p:grpSp>
          <p:grpSp>
            <p:nvGrpSpPr>
              <p:cNvPr id="12" name="组合 402"/>
              <p:cNvGrpSpPr/>
              <p:nvPr/>
            </p:nvGrpSpPr>
            <p:grpSpPr bwMode="auto">
              <a:xfrm>
                <a:off x="8820" y="13040"/>
                <a:ext cx="1980" cy="1000"/>
                <a:chOff x="8820" y="8240"/>
                <a:chExt cx="1980" cy="1000"/>
              </a:xfrm>
            </p:grpSpPr>
            <p:sp>
              <p:nvSpPr>
                <p:cNvPr id="64556" name="对角圆角矩形 5"/>
                <p:cNvSpPr/>
                <p:nvPr/>
              </p:nvSpPr>
              <p:spPr bwMode="auto">
                <a:xfrm>
                  <a:off x="8820" y="8239"/>
                  <a:ext cx="1972" cy="992"/>
                </a:xfrm>
                <a:custGeom>
                  <a:avLst/>
                  <a:gdLst>
                    <a:gd name="T0" fmla="*/ 127003 w 1143000"/>
                    <a:gd name="T1" fmla="*/ 0 h 762000"/>
                    <a:gd name="T2" fmla="*/ 1143000 w 1143000"/>
                    <a:gd name="T3" fmla="*/ 0 h 762000"/>
                    <a:gd name="T4" fmla="*/ 1143000 w 1143000"/>
                    <a:gd name="T5" fmla="*/ 0 h 762000"/>
                    <a:gd name="T6" fmla="*/ 1143000 w 1143000"/>
                    <a:gd name="T7" fmla="*/ 634997 h 762000"/>
                    <a:gd name="T8" fmla="*/ 1015997 w 1143000"/>
                    <a:gd name="T9" fmla="*/ 762000 h 762000"/>
                    <a:gd name="T10" fmla="*/ 0 w 1143000"/>
                    <a:gd name="T11" fmla="*/ 762000 h 762000"/>
                    <a:gd name="T12" fmla="*/ 0 w 1143000"/>
                    <a:gd name="T13" fmla="*/ 762000 h 762000"/>
                    <a:gd name="T14" fmla="*/ 0 w 1143000"/>
                    <a:gd name="T15" fmla="*/ 127003 h 762000"/>
                    <a:gd name="T16" fmla="*/ 127003 w 1143000"/>
                    <a:gd name="T17" fmla="*/ 0 h 762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43000" h="762000">
                      <a:moveTo>
                        <a:pt x="127003" y="0"/>
                      </a:moveTo>
                      <a:lnTo>
                        <a:pt x="1143000" y="0"/>
                      </a:lnTo>
                      <a:lnTo>
                        <a:pt x="1143000" y="634997"/>
                      </a:lnTo>
                      <a:cubicBezTo>
                        <a:pt x="1143000" y="705139"/>
                        <a:pt x="1086139" y="762000"/>
                        <a:pt x="1015997" y="762000"/>
                      </a:cubicBezTo>
                      <a:lnTo>
                        <a:pt x="0" y="762000"/>
                      </a:lnTo>
                      <a:lnTo>
                        <a:pt x="0" y="127003"/>
                      </a:lnTo>
                      <a:cubicBezTo>
                        <a:pt x="0" y="56861"/>
                        <a:pt x="56861" y="0"/>
                        <a:pt x="127003" y="0"/>
                      </a:cubicBezTo>
                      <a:close/>
                    </a:path>
                  </a:pathLst>
                </a:custGeom>
                <a:noFill/>
                <a:ln w="9525" cmpd="sng">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sp>
              <p:nvSpPr>
                <p:cNvPr id="48165" name="文本框 404"/>
                <p:cNvSpPr txBox="1">
                  <a:spLocks noChangeArrowheads="1"/>
                </p:cNvSpPr>
                <p:nvPr/>
              </p:nvSpPr>
              <p:spPr bwMode="auto">
                <a:xfrm>
                  <a:off x="8820" y="8240"/>
                  <a:ext cx="1980" cy="10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素养</a:t>
                  </a:r>
                  <a:r>
                    <a:rPr lang="en-US" altLang="zh-CN" sz="1200" b="1" dirty="0">
                      <a:latin typeface="微软雅黑" panose="020B0503020204020204" charset="-122"/>
                      <a:ea typeface="微软雅黑" panose="020B0503020204020204" charset="-122"/>
                    </a:rPr>
                    <a:t>4</a:t>
                  </a:r>
                  <a:r>
                    <a:rPr lang="zh-CN" altLang="en-US" sz="1200" b="1" dirty="0">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科学态度与责任</a:t>
                  </a:r>
                  <a:endParaRPr lang="zh-CN" altLang="en-US" sz="1200" b="1" dirty="0">
                    <a:latin typeface="微软雅黑" panose="020B0503020204020204" charset="-122"/>
                    <a:ea typeface="微软雅黑" panose="020B0503020204020204" charset="-122"/>
                  </a:endParaRPr>
                </a:p>
              </p:txBody>
            </p:sp>
          </p:grpSp>
        </p:grpSp>
        <p:grpSp>
          <p:nvGrpSpPr>
            <p:cNvPr id="13" name="组合 405"/>
            <p:cNvGrpSpPr/>
            <p:nvPr/>
          </p:nvGrpSpPr>
          <p:grpSpPr bwMode="auto">
            <a:xfrm>
              <a:off x="6119" y="8440"/>
              <a:ext cx="1348" cy="5620"/>
              <a:chOff x="6119" y="8440"/>
              <a:chExt cx="1348" cy="5620"/>
            </a:xfrm>
          </p:grpSpPr>
          <p:grpSp>
            <p:nvGrpSpPr>
              <p:cNvPr id="14" name="组合 406"/>
              <p:cNvGrpSpPr/>
              <p:nvPr/>
            </p:nvGrpSpPr>
            <p:grpSpPr bwMode="auto">
              <a:xfrm>
                <a:off x="6119" y="8440"/>
                <a:ext cx="1348" cy="1055"/>
                <a:chOff x="7200" y="8440"/>
                <a:chExt cx="2504" cy="633"/>
              </a:xfrm>
            </p:grpSpPr>
            <p:sp>
              <p:nvSpPr>
                <p:cNvPr id="48158" name="文本框 407"/>
                <p:cNvSpPr txBox="1">
                  <a:spLocks noChangeArrowheads="1"/>
                </p:cNvSpPr>
                <p:nvPr/>
              </p:nvSpPr>
              <p:spPr bwMode="auto">
                <a:xfrm>
                  <a:off x="7200" y="8440"/>
                  <a:ext cx="2504" cy="633"/>
                </a:xfrm>
                <a:prstGeom prst="rect">
                  <a:avLst/>
                </a:prstGeom>
                <a:noFill/>
                <a:ln w="9525">
                  <a:noFill/>
                  <a:miter lim="800000"/>
                </a:ln>
              </p:spPr>
              <p:txBody>
                <a:bodyPr tIns="91440" bIns="91440"/>
                <a:lstStyle/>
                <a:p>
                  <a:pPr algn="just"/>
                  <a:r>
                    <a:rPr lang="zh-CN" altLang="en-US" sz="1200" dirty="0">
                      <a:latin typeface="微软雅黑" panose="020B0503020204020204" charset="-122"/>
                      <a:ea typeface="微软雅黑" panose="020B0503020204020204" charset="-122"/>
                    </a:rPr>
                    <a:t>    </a:t>
                  </a:r>
                  <a:r>
                    <a:rPr lang="zh-CN" altLang="en-US" sz="1200" b="1" dirty="0">
                      <a:latin typeface="微软雅黑" panose="020B0503020204020204" charset="-122"/>
                      <a:ea typeface="微软雅黑" panose="020B0503020204020204" charset="-122"/>
                    </a:rPr>
                    <a:t>环节一：</a:t>
                  </a:r>
                  <a:endParaRPr lang="en-US" altLang="zh-CN"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感知存在</a:t>
                  </a:r>
                  <a:endParaRPr lang="zh-CN" altLang="en-US" sz="1200" b="1" dirty="0">
                    <a:latin typeface="微软雅黑" panose="020B0503020204020204" charset="-122"/>
                    <a:ea typeface="微软雅黑" panose="020B0503020204020204" charset="-122"/>
                  </a:endParaRPr>
                </a:p>
              </p:txBody>
            </p:sp>
            <p:sp>
              <p:nvSpPr>
                <p:cNvPr id="64561" name="椭圆 3"/>
                <p:cNvSpPr>
                  <a:spLocks noChangeArrowheads="1"/>
                </p:cNvSpPr>
                <p:nvPr/>
              </p:nvSpPr>
              <p:spPr bwMode="auto">
                <a:xfrm>
                  <a:off x="7199" y="8440"/>
                  <a:ext cx="2332" cy="592"/>
                </a:xfrm>
                <a:prstGeom prst="ellipse">
                  <a:avLst/>
                </a:prstGeom>
                <a:noFill/>
                <a:ln w="9525">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grpSp>
          <p:grpSp>
            <p:nvGrpSpPr>
              <p:cNvPr id="15" name="组合 409"/>
              <p:cNvGrpSpPr/>
              <p:nvPr/>
            </p:nvGrpSpPr>
            <p:grpSpPr bwMode="auto">
              <a:xfrm>
                <a:off x="6120" y="9840"/>
                <a:ext cx="1304" cy="1020"/>
                <a:chOff x="7200" y="8440"/>
                <a:chExt cx="2340" cy="600"/>
              </a:xfrm>
            </p:grpSpPr>
            <p:sp>
              <p:nvSpPr>
                <p:cNvPr id="48156" name="文本框 410"/>
                <p:cNvSpPr txBox="1">
                  <a:spLocks noChangeArrowheads="1"/>
                </p:cNvSpPr>
                <p:nvPr/>
              </p:nvSpPr>
              <p:spPr bwMode="auto">
                <a:xfrm>
                  <a:off x="7200" y="8440"/>
                  <a:ext cx="2340" cy="6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环节二：</a:t>
                  </a:r>
                  <a:endParaRPr lang="en-US" altLang="zh-CN"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探究条件</a:t>
                  </a:r>
                  <a:endParaRPr lang="zh-CN" altLang="en-US" sz="1200" b="1" dirty="0">
                    <a:latin typeface="微软雅黑" panose="020B0503020204020204" charset="-122"/>
                    <a:ea typeface="微软雅黑" panose="020B0503020204020204" charset="-122"/>
                  </a:endParaRPr>
                </a:p>
              </p:txBody>
            </p:sp>
            <p:sp>
              <p:nvSpPr>
                <p:cNvPr id="64564" name="椭圆 3"/>
                <p:cNvSpPr>
                  <a:spLocks noChangeArrowheads="1"/>
                </p:cNvSpPr>
                <p:nvPr/>
              </p:nvSpPr>
              <p:spPr bwMode="auto">
                <a:xfrm>
                  <a:off x="7200" y="8442"/>
                  <a:ext cx="2332" cy="590"/>
                </a:xfrm>
                <a:prstGeom prst="ellipse">
                  <a:avLst/>
                </a:prstGeom>
                <a:noFill/>
                <a:ln w="9525">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grpSp>
          <p:grpSp>
            <p:nvGrpSpPr>
              <p:cNvPr id="16" name="组合 412"/>
              <p:cNvGrpSpPr/>
              <p:nvPr/>
            </p:nvGrpSpPr>
            <p:grpSpPr bwMode="auto">
              <a:xfrm>
                <a:off x="6120" y="11440"/>
                <a:ext cx="1304" cy="1020"/>
                <a:chOff x="7200" y="8440"/>
                <a:chExt cx="2340" cy="600"/>
              </a:xfrm>
            </p:grpSpPr>
            <p:sp>
              <p:nvSpPr>
                <p:cNvPr id="48154" name="文本框 413"/>
                <p:cNvSpPr txBox="1">
                  <a:spLocks noChangeArrowheads="1"/>
                </p:cNvSpPr>
                <p:nvPr/>
              </p:nvSpPr>
              <p:spPr bwMode="auto">
                <a:xfrm>
                  <a:off x="7200" y="8440"/>
                  <a:ext cx="2340" cy="6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环节三：</a:t>
                  </a:r>
                  <a:endParaRPr lang="en-US" altLang="zh-CN"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理解原理</a:t>
                  </a:r>
                  <a:endParaRPr lang="zh-CN" altLang="en-US" sz="1200" b="1" dirty="0">
                    <a:latin typeface="微软雅黑" panose="020B0503020204020204" charset="-122"/>
                    <a:ea typeface="微软雅黑" panose="020B0503020204020204" charset="-122"/>
                  </a:endParaRPr>
                </a:p>
              </p:txBody>
            </p:sp>
            <p:sp>
              <p:nvSpPr>
                <p:cNvPr id="64567" name="椭圆 3"/>
                <p:cNvSpPr>
                  <a:spLocks noChangeArrowheads="1"/>
                </p:cNvSpPr>
                <p:nvPr/>
              </p:nvSpPr>
              <p:spPr bwMode="auto">
                <a:xfrm>
                  <a:off x="7200" y="8440"/>
                  <a:ext cx="2332" cy="595"/>
                </a:xfrm>
                <a:prstGeom prst="ellipse">
                  <a:avLst/>
                </a:prstGeom>
                <a:noFill/>
                <a:ln w="9525">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grpSp>
          <p:grpSp>
            <p:nvGrpSpPr>
              <p:cNvPr id="17" name="组合 415"/>
              <p:cNvGrpSpPr/>
              <p:nvPr/>
            </p:nvGrpSpPr>
            <p:grpSpPr bwMode="auto">
              <a:xfrm>
                <a:off x="6120" y="13040"/>
                <a:ext cx="1304" cy="1020"/>
                <a:chOff x="7200" y="8440"/>
                <a:chExt cx="2340" cy="600"/>
              </a:xfrm>
            </p:grpSpPr>
            <p:sp>
              <p:nvSpPr>
                <p:cNvPr id="48152" name="文本框 416"/>
                <p:cNvSpPr txBox="1">
                  <a:spLocks noChangeArrowheads="1"/>
                </p:cNvSpPr>
                <p:nvPr/>
              </p:nvSpPr>
              <p:spPr bwMode="auto">
                <a:xfrm>
                  <a:off x="7200" y="8440"/>
                  <a:ext cx="2340" cy="600"/>
                </a:xfrm>
                <a:prstGeom prst="rect">
                  <a:avLst/>
                </a:prstGeom>
                <a:noFill/>
                <a:ln w="9525">
                  <a:noFill/>
                  <a:miter lim="800000"/>
                </a:ln>
              </p:spPr>
              <p:txBody>
                <a:bodyPr tIns="91440" bIns="91440"/>
                <a:lstStyle/>
                <a:p>
                  <a:pPr algn="just"/>
                  <a:r>
                    <a:rPr lang="zh-CN" altLang="en-US" sz="1200" b="1" dirty="0">
                      <a:latin typeface="微软雅黑" panose="020B0503020204020204" charset="-122"/>
                      <a:ea typeface="微软雅黑" panose="020B0503020204020204" charset="-122"/>
                    </a:rPr>
                    <a:t>    环节四：</a:t>
                  </a:r>
                  <a:endParaRPr lang="en-US" altLang="zh-CN" sz="1200" b="1" dirty="0">
                    <a:latin typeface="微软雅黑" panose="020B0503020204020204" charset="-122"/>
                    <a:ea typeface="微软雅黑" panose="020B0503020204020204" charset="-122"/>
                  </a:endParaRPr>
                </a:p>
                <a:p>
                  <a:pPr algn="just"/>
                  <a:r>
                    <a:rPr lang="zh-CN" altLang="en-US" sz="1200" b="1" dirty="0">
                      <a:latin typeface="微软雅黑" panose="020B0503020204020204" charset="-122"/>
                      <a:ea typeface="微软雅黑" panose="020B0503020204020204" charset="-122"/>
                    </a:rPr>
                    <a:t>  体悟应用</a:t>
                  </a:r>
                  <a:endParaRPr lang="zh-CN" altLang="en-US" sz="1200" b="1" dirty="0">
                    <a:latin typeface="微软雅黑" panose="020B0503020204020204" charset="-122"/>
                    <a:ea typeface="微软雅黑" panose="020B0503020204020204" charset="-122"/>
                  </a:endParaRPr>
                </a:p>
              </p:txBody>
            </p:sp>
            <p:sp>
              <p:nvSpPr>
                <p:cNvPr id="64570" name="椭圆 3"/>
                <p:cNvSpPr>
                  <a:spLocks noChangeArrowheads="1"/>
                </p:cNvSpPr>
                <p:nvPr/>
              </p:nvSpPr>
              <p:spPr bwMode="auto">
                <a:xfrm>
                  <a:off x="7200" y="8442"/>
                  <a:ext cx="2332" cy="590"/>
                </a:xfrm>
                <a:prstGeom prst="ellipse">
                  <a:avLst/>
                </a:prstGeom>
                <a:noFill/>
                <a:ln w="9525">
                  <a:solidFill>
                    <a:srgbClr val="4A7EBB"/>
                  </a:solidFill>
                  <a:round/>
                </a:ln>
                <a:effectLst>
                  <a:outerShdw dist="23000" dir="5400000" rotWithShape="0">
                    <a:srgbClr val="808080">
                      <a:alpha val="34999"/>
                    </a:srgbClr>
                  </a:outerShdw>
                </a:effectLst>
              </p:spPr>
              <p:txBody>
                <a:bodyPr anchor="ctr"/>
                <a:lstStyle/>
                <a:p>
                  <a:pPr>
                    <a:defRPr/>
                  </a:pPr>
                  <a:endParaRPr lang="zh-CN" altLang="en-US"/>
                </a:p>
              </p:txBody>
            </p:sp>
          </p:grpSp>
        </p:grpSp>
        <p:grpSp>
          <p:nvGrpSpPr>
            <p:cNvPr id="18" name="组合 418"/>
            <p:cNvGrpSpPr/>
            <p:nvPr/>
          </p:nvGrpSpPr>
          <p:grpSpPr bwMode="auto">
            <a:xfrm>
              <a:off x="7380" y="8800"/>
              <a:ext cx="1458" cy="4800"/>
              <a:chOff x="7380" y="8800"/>
              <a:chExt cx="1458" cy="4800"/>
            </a:xfrm>
          </p:grpSpPr>
          <p:grpSp>
            <p:nvGrpSpPr>
              <p:cNvPr id="19" name="组合 419"/>
              <p:cNvGrpSpPr/>
              <p:nvPr/>
            </p:nvGrpSpPr>
            <p:grpSpPr bwMode="auto">
              <a:xfrm>
                <a:off x="7396" y="8800"/>
                <a:ext cx="1442" cy="4800"/>
                <a:chOff x="7379" y="8840"/>
                <a:chExt cx="1442" cy="4800"/>
              </a:xfrm>
            </p:grpSpPr>
            <p:sp>
              <p:nvSpPr>
                <p:cNvPr id="64573" name="直线连接符 6"/>
                <p:cNvSpPr>
                  <a:spLocks noChangeShapeType="1"/>
                </p:cNvSpPr>
                <p:nvPr/>
              </p:nvSpPr>
              <p:spPr bwMode="auto">
                <a:xfrm>
                  <a:off x="7381" y="8840"/>
                  <a:ext cx="1438" cy="4801"/>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74" name="直线连接符 6"/>
                <p:cNvSpPr>
                  <a:spLocks noChangeShapeType="1"/>
                </p:cNvSpPr>
                <p:nvPr/>
              </p:nvSpPr>
              <p:spPr bwMode="auto">
                <a:xfrm>
                  <a:off x="7381" y="8840"/>
                  <a:ext cx="1438" cy="3000"/>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75" name="直线连接符 6"/>
                <p:cNvSpPr>
                  <a:spLocks noChangeShapeType="1"/>
                </p:cNvSpPr>
                <p:nvPr/>
              </p:nvSpPr>
              <p:spPr bwMode="auto">
                <a:xfrm flipV="1">
                  <a:off x="7381" y="8840"/>
                  <a:ext cx="1440" cy="1401"/>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76" name="直线连接符 6"/>
                <p:cNvSpPr>
                  <a:spLocks noChangeShapeType="1"/>
                </p:cNvSpPr>
                <p:nvPr/>
              </p:nvSpPr>
              <p:spPr bwMode="auto">
                <a:xfrm flipV="1">
                  <a:off x="7381" y="10241"/>
                  <a:ext cx="1438" cy="0"/>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77" name="直线连接符 6"/>
                <p:cNvSpPr>
                  <a:spLocks noChangeShapeType="1"/>
                </p:cNvSpPr>
                <p:nvPr/>
              </p:nvSpPr>
              <p:spPr bwMode="auto">
                <a:xfrm>
                  <a:off x="7381" y="10241"/>
                  <a:ext cx="1438" cy="1599"/>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78" name="直线连接符 6"/>
                <p:cNvSpPr>
                  <a:spLocks noChangeShapeType="1"/>
                </p:cNvSpPr>
                <p:nvPr/>
              </p:nvSpPr>
              <p:spPr bwMode="auto">
                <a:xfrm>
                  <a:off x="7381" y="10241"/>
                  <a:ext cx="1438" cy="3400"/>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grpSp>
          <p:sp>
            <p:nvSpPr>
              <p:cNvPr id="64579" name="直线连接符 6"/>
              <p:cNvSpPr>
                <a:spLocks noChangeShapeType="1"/>
              </p:cNvSpPr>
              <p:nvPr/>
            </p:nvSpPr>
            <p:spPr bwMode="auto">
              <a:xfrm flipV="1">
                <a:off x="7397" y="8800"/>
                <a:ext cx="1440" cy="3000"/>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80" name="直线连接符 6"/>
              <p:cNvSpPr>
                <a:spLocks noChangeShapeType="1"/>
              </p:cNvSpPr>
              <p:nvPr/>
            </p:nvSpPr>
            <p:spPr bwMode="auto">
              <a:xfrm>
                <a:off x="7380" y="11841"/>
                <a:ext cx="1440" cy="0"/>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81" name="直线连接符 6"/>
              <p:cNvSpPr>
                <a:spLocks noChangeShapeType="1"/>
              </p:cNvSpPr>
              <p:nvPr/>
            </p:nvSpPr>
            <p:spPr bwMode="auto">
              <a:xfrm>
                <a:off x="7397" y="11800"/>
                <a:ext cx="1440" cy="1801"/>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sp>
            <p:nvSpPr>
              <p:cNvPr id="64582" name="直线连接符 6"/>
              <p:cNvSpPr>
                <a:spLocks noChangeShapeType="1"/>
              </p:cNvSpPr>
              <p:nvPr/>
            </p:nvSpPr>
            <p:spPr bwMode="auto">
              <a:xfrm flipV="1">
                <a:off x="7397" y="11800"/>
                <a:ext cx="1440" cy="1601"/>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grpSp>
        <p:sp>
          <p:nvSpPr>
            <p:cNvPr id="64583" name="直线连接符 6"/>
            <p:cNvSpPr>
              <a:spLocks noChangeShapeType="1"/>
            </p:cNvSpPr>
            <p:nvPr/>
          </p:nvSpPr>
          <p:spPr bwMode="auto">
            <a:xfrm>
              <a:off x="7380" y="13439"/>
              <a:ext cx="1440" cy="200"/>
            </a:xfrm>
            <a:prstGeom prst="line">
              <a:avLst/>
            </a:prstGeom>
            <a:noFill/>
            <a:ln w="25400">
              <a:solidFill>
                <a:srgbClr val="000000"/>
              </a:solidFill>
              <a:prstDash val="sysDot"/>
              <a:round/>
            </a:ln>
            <a:effectLst>
              <a:outerShdw dist="20000" dir="5400000" rotWithShape="0">
                <a:srgbClr val="808080">
                  <a:alpha val="37999"/>
                </a:srgbClr>
              </a:outerShdw>
            </a:effectLst>
          </p:spPr>
          <p:txBody>
            <a:bodyPr/>
            <a:lstStyle/>
            <a:p>
              <a:pPr>
                <a:defRPr/>
              </a:pPr>
              <a:endParaRPr lang="zh-CN" altLang="en-US"/>
            </a:p>
          </p:txBody>
        </p:sp>
      </p:grpSp>
    </p:spTree>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aphicFrame>
        <p:nvGraphicFramePr>
          <p:cNvPr id="86" name="图示 85"/>
          <p:cNvGraphicFramePr/>
          <p:nvPr/>
        </p:nvGraphicFramePr>
        <p:xfrm>
          <a:off x="761999" y="1296168"/>
          <a:ext cx="4217097" cy="3144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 name="矩形 1"/>
          <p:cNvSpPr>
            <a:spLocks noChangeArrowheads="1"/>
          </p:cNvSpPr>
          <p:nvPr/>
        </p:nvSpPr>
        <p:spPr bwMode="auto">
          <a:xfrm>
            <a:off x="4225302" y="1229968"/>
            <a:ext cx="4622005" cy="441960"/>
          </a:xfrm>
          <a:prstGeom prst="rect">
            <a:avLst/>
          </a:prstGeom>
          <a:noFill/>
          <a:ln w="9525">
            <a:noFill/>
            <a:miter lim="800000"/>
          </a:ln>
        </p:spPr>
        <p:txBody>
          <a:bodyPr wrap="square" lIns="68580" tIns="34290" rIns="68580" bIns="34290">
            <a:spAutoFit/>
          </a:bodyPr>
          <a:lstStyle/>
          <a:p>
            <a:pPr algn="ctr" defTabSz="514350" eaLnBrk="0" hangingPunct="0">
              <a:lnSpc>
                <a:spcPct val="90000"/>
              </a:lnSpc>
              <a:spcBef>
                <a:spcPts val="600"/>
              </a:spcBef>
            </a:pPr>
            <a:r>
              <a:rPr lang="zh-CN" altLang="en-US" sz="2700" b="1" dirty="0">
                <a:solidFill>
                  <a:srgbClr val="FF0000"/>
                </a:solidFill>
                <a:latin typeface="微软雅黑" panose="020B0503020204020204" charset="-122"/>
                <a:ea typeface="微软雅黑" panose="020B0503020204020204" charset="-122"/>
                <a:sym typeface="宋体" panose="02010600030101010101" pitchFamily="2" charset="-122"/>
              </a:rPr>
              <a:t>  </a:t>
            </a:r>
            <a:r>
              <a:rPr lang="zh-CN" altLang="en-US" sz="2700" b="1" dirty="0" smtClean="0">
                <a:solidFill>
                  <a:srgbClr val="FF0000"/>
                </a:solidFill>
                <a:latin typeface="微软雅黑" panose="020B0503020204020204" charset="-122"/>
                <a:ea typeface="微软雅黑" panose="020B0503020204020204" charset="-122"/>
                <a:sym typeface="宋体" panose="02010600030101010101" pitchFamily="2" charset="-122"/>
              </a:rPr>
              <a:t>设计真实的学习活动</a:t>
            </a:r>
            <a:endParaRPr lang="en-US" altLang="zh-CN" sz="2700" b="1" dirty="0">
              <a:latin typeface="微软雅黑" panose="020B0503020204020204" charset="-122"/>
              <a:ea typeface="微软雅黑" panose="020B0503020204020204" charset="-122"/>
              <a:sym typeface="宋体" panose="02010600030101010101" pitchFamily="2" charset="-122"/>
            </a:endParaRPr>
          </a:p>
        </p:txBody>
      </p:sp>
      <p:sp>
        <p:nvSpPr>
          <p:cNvPr id="88" name="TextBox 3"/>
          <p:cNvSpPr txBox="1">
            <a:spLocks noChangeArrowheads="1"/>
          </p:cNvSpPr>
          <p:nvPr/>
        </p:nvSpPr>
        <p:spPr bwMode="auto">
          <a:xfrm>
            <a:off x="5213245" y="1963695"/>
            <a:ext cx="1965960" cy="954405"/>
          </a:xfrm>
          <a:prstGeom prst="rect">
            <a:avLst/>
          </a:prstGeom>
          <a:noFill/>
          <a:ln w="9525">
            <a:noFill/>
            <a:miter lim="800000"/>
          </a:ln>
        </p:spPr>
        <p:txBody>
          <a:bodyPr wrap="none" lIns="68580" tIns="34290" rIns="68580" bIns="34290">
            <a:spAutoFit/>
          </a:bodyPr>
          <a:lstStyle/>
          <a:p>
            <a:pPr marL="342900" indent="-342900">
              <a:lnSpc>
                <a:spcPct val="150000"/>
              </a:lnSpc>
              <a:spcBef>
                <a:spcPct val="20000"/>
              </a:spcBef>
              <a:buClr>
                <a:schemeClr val="hlink"/>
              </a:buClr>
            </a:pPr>
            <a:r>
              <a:rPr lang="zh-CN" altLang="en-US" sz="1800" b="1" dirty="0" smtClean="0">
                <a:solidFill>
                  <a:srgbClr val="0000FF"/>
                </a:solidFill>
                <a:latin typeface="微软雅黑" panose="020B0503020204020204" charset="-122"/>
                <a:ea typeface="微软雅黑" panose="020B0503020204020204" charset="-122"/>
              </a:rPr>
              <a:t>促进学生意义建构</a:t>
            </a:r>
            <a:endParaRPr lang="en-US" altLang="zh-CN" sz="1800" b="1" dirty="0" smtClean="0">
              <a:solidFill>
                <a:srgbClr val="0000FF"/>
              </a:solidFill>
              <a:latin typeface="微软雅黑" panose="020B0503020204020204" charset="-122"/>
              <a:ea typeface="微软雅黑" panose="020B0503020204020204" charset="-122"/>
            </a:endParaRPr>
          </a:p>
          <a:p>
            <a:pPr marL="342900" indent="-342900">
              <a:lnSpc>
                <a:spcPct val="150000"/>
              </a:lnSpc>
              <a:spcBef>
                <a:spcPct val="20000"/>
              </a:spcBef>
              <a:buClr>
                <a:schemeClr val="hlink"/>
              </a:buClr>
            </a:pPr>
            <a:r>
              <a:rPr lang="zh-CN" altLang="en-US" sz="1800" b="1" dirty="0" smtClean="0">
                <a:solidFill>
                  <a:srgbClr val="0000FF"/>
                </a:solidFill>
                <a:latin typeface="微软雅黑" panose="020B0503020204020204" charset="-122"/>
                <a:ea typeface="微软雅黑" panose="020B0503020204020204" charset="-122"/>
              </a:rPr>
              <a:t>促进学习真实发生</a:t>
            </a:r>
            <a:endParaRPr lang="en-US" altLang="zh-CN" sz="1800" b="1" dirty="0" smtClean="0">
              <a:solidFill>
                <a:srgbClr val="0000FF"/>
              </a:solidFill>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6"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aphicFrame>
        <p:nvGraphicFramePr>
          <p:cNvPr id="11" name="图示 10"/>
          <p:cNvGraphicFramePr/>
          <p:nvPr/>
        </p:nvGraphicFramePr>
        <p:xfrm>
          <a:off x="651933" y="1276428"/>
          <a:ext cx="3704052" cy="3347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图示 11"/>
          <p:cNvGraphicFramePr/>
          <p:nvPr/>
        </p:nvGraphicFramePr>
        <p:xfrm>
          <a:off x="4180028" y="1384435"/>
          <a:ext cx="4608372" cy="32306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pSp>
        <p:nvGrpSpPr>
          <p:cNvPr id="10" name="组合 9"/>
          <p:cNvGrpSpPr/>
          <p:nvPr/>
        </p:nvGrpSpPr>
        <p:grpSpPr bwMode="auto">
          <a:xfrm>
            <a:off x="2681288" y="1168771"/>
            <a:ext cx="3546157" cy="3042048"/>
            <a:chOff x="5213" y="2651"/>
            <a:chExt cx="7447" cy="6387"/>
          </a:xfrm>
        </p:grpSpPr>
        <p:sp>
          <p:nvSpPr>
            <p:cNvPr id="13" name="矩形 12"/>
            <p:cNvSpPr/>
            <p:nvPr/>
          </p:nvSpPr>
          <p:spPr>
            <a:xfrm rot="21420000" flipH="1">
              <a:off x="8736" y="3976"/>
              <a:ext cx="103" cy="1455"/>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cxnSp>
          <p:nvCxnSpPr>
            <p:cNvPr id="14" name="直接连接符 13"/>
            <p:cNvCxnSpPr/>
            <p:nvPr/>
          </p:nvCxnSpPr>
          <p:spPr>
            <a:xfrm>
              <a:off x="6318" y="7003"/>
              <a:ext cx="2305" cy="1275"/>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9276" y="3833"/>
              <a:ext cx="1978" cy="2035"/>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6" name="直接连接符 15"/>
            <p:cNvCxnSpPr/>
            <p:nvPr/>
          </p:nvCxnSpPr>
          <p:spPr>
            <a:xfrm flipH="1">
              <a:off x="6423" y="3976"/>
              <a:ext cx="1618" cy="1965"/>
            </a:xfrm>
            <a:prstGeom prst="line">
              <a:avLst/>
            </a:prstGeom>
            <a:ln w="12700" cap="flat" cmpd="sng"/>
          </p:spPr>
          <p:style>
            <a:lnRef idx="1">
              <a:schemeClr val="dk1"/>
            </a:lnRef>
            <a:fillRef idx="0">
              <a:schemeClr val="dk1"/>
            </a:fillRef>
            <a:effectRef idx="0">
              <a:schemeClr val="dk1"/>
            </a:effectRef>
            <a:fontRef idx="minor">
              <a:schemeClr val="tx1"/>
            </a:fontRef>
          </p:style>
        </p:cxnSp>
        <p:sp>
          <p:nvSpPr>
            <p:cNvPr id="17" name="矩形 16"/>
            <p:cNvSpPr/>
            <p:nvPr/>
          </p:nvSpPr>
          <p:spPr>
            <a:xfrm rot="16680000">
              <a:off x="10335" y="5064"/>
              <a:ext cx="85" cy="1963"/>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18" name="矩形 17"/>
            <p:cNvSpPr/>
            <p:nvPr/>
          </p:nvSpPr>
          <p:spPr>
            <a:xfrm rot="4560000" flipH="1">
              <a:off x="7411" y="5266"/>
              <a:ext cx="120" cy="1705"/>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cxnSp>
          <p:nvCxnSpPr>
            <p:cNvPr id="19" name="直接连接符 18"/>
            <p:cNvCxnSpPr/>
            <p:nvPr/>
          </p:nvCxnSpPr>
          <p:spPr>
            <a:xfrm flipV="1">
              <a:off x="9881" y="6756"/>
              <a:ext cx="1555" cy="1522"/>
            </a:xfrm>
            <a:prstGeom prst="line">
              <a:avLst/>
            </a:prstGeom>
            <a:ln w="12700"/>
          </p:spPr>
          <p:style>
            <a:lnRef idx="1">
              <a:schemeClr val="dk1"/>
            </a:lnRef>
            <a:fillRef idx="0">
              <a:schemeClr val="dk1"/>
            </a:fillRef>
            <a:effectRef idx="0">
              <a:schemeClr val="dk1"/>
            </a:effectRef>
            <a:fontRef idx="minor">
              <a:schemeClr val="tx1"/>
            </a:fontRef>
          </p:style>
        </p:cxnSp>
        <p:grpSp>
          <p:nvGrpSpPr>
            <p:cNvPr id="20" name="组合 69"/>
            <p:cNvGrpSpPr/>
            <p:nvPr/>
          </p:nvGrpSpPr>
          <p:grpSpPr bwMode="auto">
            <a:xfrm>
              <a:off x="7828" y="2651"/>
              <a:ext cx="1618" cy="1618"/>
              <a:chOff x="12743" y="1984"/>
              <a:chExt cx="2430" cy="2430"/>
            </a:xfrm>
          </p:grpSpPr>
          <p:grpSp>
            <p:nvGrpSpPr>
              <p:cNvPr id="43" name="组合 70"/>
              <p:cNvGrpSpPr/>
              <p:nvPr/>
            </p:nvGrpSpPr>
            <p:grpSpPr bwMode="auto">
              <a:xfrm>
                <a:off x="12743" y="1984"/>
                <a:ext cx="2430" cy="2430"/>
                <a:chOff x="11009" y="696"/>
                <a:chExt cx="5701" cy="5701"/>
              </a:xfrm>
            </p:grpSpPr>
            <p:sp>
              <p:nvSpPr>
                <p:cNvPr id="45" name="椭圆 44"/>
                <p:cNvSpPr/>
                <p:nvPr/>
              </p:nvSpPr>
              <p:spPr>
                <a:xfrm>
                  <a:off x="11010" y="696"/>
                  <a:ext cx="5700" cy="5699"/>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46" name="椭圆 45"/>
                <p:cNvSpPr/>
                <p:nvPr/>
              </p:nvSpPr>
              <p:spPr>
                <a:xfrm>
                  <a:off x="11169" y="855"/>
                  <a:ext cx="5383" cy="5382"/>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44" name="文本框 73"/>
              <p:cNvSpPr txBox="1"/>
              <p:nvPr/>
            </p:nvSpPr>
            <p:spPr>
              <a:xfrm>
                <a:off x="13063" y="2203"/>
                <a:ext cx="1889" cy="2034"/>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素材</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21" name="组合 74"/>
            <p:cNvGrpSpPr/>
            <p:nvPr/>
          </p:nvGrpSpPr>
          <p:grpSpPr bwMode="auto">
            <a:xfrm>
              <a:off x="11042" y="5414"/>
              <a:ext cx="1618" cy="1621"/>
              <a:chOff x="12744" y="1982"/>
              <a:chExt cx="2430" cy="2433"/>
            </a:xfrm>
          </p:grpSpPr>
          <p:grpSp>
            <p:nvGrpSpPr>
              <p:cNvPr id="39" name="组合 75"/>
              <p:cNvGrpSpPr/>
              <p:nvPr/>
            </p:nvGrpSpPr>
            <p:grpSpPr bwMode="auto">
              <a:xfrm>
                <a:off x="12744" y="1982"/>
                <a:ext cx="2430" cy="2433"/>
                <a:chOff x="10893" y="692"/>
                <a:chExt cx="5661" cy="5706"/>
              </a:xfrm>
            </p:grpSpPr>
            <p:sp>
              <p:nvSpPr>
                <p:cNvPr id="41" name="椭圆 40"/>
                <p:cNvSpPr/>
                <p:nvPr/>
              </p:nvSpPr>
              <p:spPr>
                <a:xfrm>
                  <a:off x="10893" y="692"/>
                  <a:ext cx="5661" cy="5706"/>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42" name="椭圆 41"/>
                <p:cNvSpPr/>
                <p:nvPr/>
              </p:nvSpPr>
              <p:spPr>
                <a:xfrm>
                  <a:off x="11169" y="852"/>
                  <a:ext cx="5383" cy="5391"/>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40" name="文本框 78"/>
              <p:cNvSpPr txBox="1"/>
              <p:nvPr/>
            </p:nvSpPr>
            <p:spPr>
              <a:xfrm>
                <a:off x="13062" y="2283"/>
                <a:ext cx="1889" cy="2033"/>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活动</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22" name="组合 79"/>
            <p:cNvGrpSpPr/>
            <p:nvPr/>
          </p:nvGrpSpPr>
          <p:grpSpPr bwMode="auto">
            <a:xfrm>
              <a:off x="8412" y="7420"/>
              <a:ext cx="1618" cy="1618"/>
              <a:chOff x="12743" y="1984"/>
              <a:chExt cx="2430" cy="2430"/>
            </a:xfrm>
          </p:grpSpPr>
          <p:grpSp>
            <p:nvGrpSpPr>
              <p:cNvPr id="35" name="组合 80"/>
              <p:cNvGrpSpPr/>
              <p:nvPr/>
            </p:nvGrpSpPr>
            <p:grpSpPr bwMode="auto">
              <a:xfrm>
                <a:off x="12743" y="1984"/>
                <a:ext cx="2430" cy="2430"/>
                <a:chOff x="11009" y="696"/>
                <a:chExt cx="5701" cy="5701"/>
              </a:xfrm>
            </p:grpSpPr>
            <p:sp>
              <p:nvSpPr>
                <p:cNvPr id="37" name="椭圆 36"/>
                <p:cNvSpPr/>
                <p:nvPr/>
              </p:nvSpPr>
              <p:spPr>
                <a:xfrm>
                  <a:off x="11005" y="698"/>
                  <a:ext cx="5709" cy="5699"/>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38" name="椭圆 37"/>
                <p:cNvSpPr/>
                <p:nvPr/>
              </p:nvSpPr>
              <p:spPr>
                <a:xfrm>
                  <a:off x="11164" y="857"/>
                  <a:ext cx="5392" cy="5382"/>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36" name="文本框 83"/>
              <p:cNvSpPr txBox="1"/>
              <p:nvPr/>
            </p:nvSpPr>
            <p:spPr>
              <a:xfrm>
                <a:off x="13027" y="2240"/>
                <a:ext cx="1889" cy="2034"/>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行为</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23" name="组合 84"/>
            <p:cNvGrpSpPr/>
            <p:nvPr/>
          </p:nvGrpSpPr>
          <p:grpSpPr bwMode="auto">
            <a:xfrm>
              <a:off x="5213" y="5563"/>
              <a:ext cx="1618" cy="1618"/>
              <a:chOff x="12743" y="1984"/>
              <a:chExt cx="2430" cy="2430"/>
            </a:xfrm>
          </p:grpSpPr>
          <p:grpSp>
            <p:nvGrpSpPr>
              <p:cNvPr id="31" name="组合 85"/>
              <p:cNvGrpSpPr/>
              <p:nvPr/>
            </p:nvGrpSpPr>
            <p:grpSpPr bwMode="auto">
              <a:xfrm>
                <a:off x="12743" y="1984"/>
                <a:ext cx="2430" cy="2430"/>
                <a:chOff x="11009" y="696"/>
                <a:chExt cx="5701" cy="5701"/>
              </a:xfrm>
            </p:grpSpPr>
            <p:sp>
              <p:nvSpPr>
                <p:cNvPr id="33" name="椭圆 32"/>
                <p:cNvSpPr/>
                <p:nvPr/>
              </p:nvSpPr>
              <p:spPr>
                <a:xfrm>
                  <a:off x="11009" y="697"/>
                  <a:ext cx="5700" cy="5699"/>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34" name="椭圆 33"/>
                <p:cNvSpPr/>
                <p:nvPr/>
              </p:nvSpPr>
              <p:spPr>
                <a:xfrm>
                  <a:off x="11168" y="855"/>
                  <a:ext cx="5383" cy="5382"/>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32" name="文本框 88"/>
              <p:cNvSpPr txBox="1"/>
              <p:nvPr/>
            </p:nvSpPr>
            <p:spPr>
              <a:xfrm>
                <a:off x="13062" y="2363"/>
                <a:ext cx="1889" cy="2034"/>
              </a:xfrm>
              <a:prstGeom prst="rect">
                <a:avLst/>
              </a:prstGeom>
              <a:noFill/>
            </p:spPr>
            <p:txBody>
              <a:bodyPr>
                <a:spAutoFit/>
              </a:bodyPr>
              <a:lstStyle/>
              <a:p>
                <a:pPr algn="ct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问题</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24" name="组合 89"/>
            <p:cNvGrpSpPr/>
            <p:nvPr/>
          </p:nvGrpSpPr>
          <p:grpSpPr bwMode="auto">
            <a:xfrm>
              <a:off x="7883" y="4803"/>
              <a:ext cx="1920" cy="1922"/>
              <a:chOff x="12886" y="4690"/>
              <a:chExt cx="2430" cy="2430"/>
            </a:xfrm>
          </p:grpSpPr>
          <p:grpSp>
            <p:nvGrpSpPr>
              <p:cNvPr id="26" name="组合 90"/>
              <p:cNvGrpSpPr/>
              <p:nvPr/>
            </p:nvGrpSpPr>
            <p:grpSpPr bwMode="auto">
              <a:xfrm>
                <a:off x="12886" y="4690"/>
                <a:ext cx="2430" cy="2430"/>
                <a:chOff x="12886" y="4690"/>
                <a:chExt cx="2430" cy="2430"/>
              </a:xfrm>
            </p:grpSpPr>
            <p:sp>
              <p:nvSpPr>
                <p:cNvPr id="28" name="椭圆 27"/>
                <p:cNvSpPr/>
                <p:nvPr/>
              </p:nvSpPr>
              <p:spPr>
                <a:xfrm>
                  <a:off x="12886" y="4689"/>
                  <a:ext cx="2430" cy="243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29" name="椭圆 28"/>
                <p:cNvSpPr/>
                <p:nvPr/>
              </p:nvSpPr>
              <p:spPr>
                <a:xfrm>
                  <a:off x="12953" y="4756"/>
                  <a:ext cx="2297" cy="2297"/>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30" name="椭圆 29"/>
                <p:cNvSpPr/>
                <p:nvPr/>
              </p:nvSpPr>
              <p:spPr>
                <a:xfrm>
                  <a:off x="13066" y="4860"/>
                  <a:ext cx="2103" cy="2103"/>
                </a:xfrm>
                <a:prstGeom prst="ellipse">
                  <a:avLst/>
                </a:prstGeom>
                <a:solidFill>
                  <a:srgbClr val="E8707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27" name="文本框 94"/>
              <p:cNvSpPr txBox="1"/>
              <p:nvPr/>
            </p:nvSpPr>
            <p:spPr>
              <a:xfrm>
                <a:off x="13263" y="4923"/>
                <a:ext cx="1889" cy="1957"/>
              </a:xfrm>
              <a:prstGeom prst="rect">
                <a:avLst/>
              </a:prstGeom>
              <a:noFill/>
            </p:spPr>
            <p:txBody>
              <a:bodyPr>
                <a:spAutoFit/>
              </a:bodyPr>
              <a:lstStyle/>
              <a:p>
                <a:pPr algn="ctr">
                  <a:defRPr/>
                </a:pPr>
                <a:r>
                  <a:rPr lang="zh-CN" altLang="zh-CN" sz="21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学生</a:t>
                </a:r>
                <a:endParaRPr lang="zh-CN" altLang="zh-CN" sz="21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25" name="矩形 24"/>
            <p:cNvSpPr/>
            <p:nvPr/>
          </p:nvSpPr>
          <p:spPr>
            <a:xfrm rot="21060000" flipH="1">
              <a:off x="8994" y="6636"/>
              <a:ext cx="120" cy="822"/>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89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文本框 33"/>
          <p:cNvSpPr txBox="1"/>
          <p:nvPr/>
        </p:nvSpPr>
        <p:spPr>
          <a:xfrm>
            <a:off x="7693660" y="1249495"/>
            <a:ext cx="506095" cy="1842135"/>
          </a:xfrm>
          <a:prstGeom prst="rect">
            <a:avLst/>
          </a:prstGeom>
          <a:noFill/>
        </p:spPr>
        <p:txBody>
          <a:bodyPr vert="eaVert" wrap="square" lIns="68580" tIns="34290" rIns="68580" bIns="34290" rtlCol="0">
            <a:spAutoFit/>
          </a:bodyPr>
          <a:lstStyle/>
          <a:p>
            <a:pPr lvl="0" algn="l">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学科素养</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pic>
        <p:nvPicPr>
          <p:cNvPr id="8" name="图片 7"/>
          <p:cNvPicPr>
            <a:picLocks noChangeAspect="1"/>
          </p:cNvPicPr>
          <p:nvPr/>
        </p:nvPicPr>
        <p:blipFill>
          <a:blip r:embed="rId1"/>
          <a:stretch>
            <a:fillRect/>
          </a:stretch>
        </p:blipFill>
        <p:spPr>
          <a:xfrm>
            <a:off x="2923699" y="754671"/>
            <a:ext cx="2813209" cy="2486501"/>
          </a:xfrm>
          <a:prstGeom prst="rect">
            <a:avLst/>
          </a:prstGeom>
        </p:spPr>
      </p:pic>
      <p:sp>
        <p:nvSpPr>
          <p:cNvPr id="3" name="Title 6"/>
          <p:cNvSpPr txBox="1"/>
          <p:nvPr>
            <p:custDataLst>
              <p:tags r:id="rId2"/>
            </p:custDataLst>
          </p:nvPr>
        </p:nvSpPr>
        <p:spPr>
          <a:xfrm>
            <a:off x="915035" y="3304355"/>
            <a:ext cx="6551930" cy="981075"/>
          </a:xfrm>
          <a:prstGeom prst="rect">
            <a:avLst/>
          </a:prstGeom>
          <a:noFill/>
          <a:ln w="3175">
            <a:noFill/>
            <a:prstDash val="dash"/>
          </a:ln>
        </p:spPr>
        <p:txBody>
          <a:bodyPr wrap="square" lIns="68580" tIns="34290" rIns="68580" bIns="34290" anchor="t" anchorCtr="0">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lnSpc>
                <a:spcPct val="130000"/>
              </a:lnSpc>
              <a:spcAft>
                <a:spcPts val="800"/>
              </a:spcAft>
              <a:defRPr/>
            </a:pPr>
            <a:r>
              <a:rPr lang="zh-CN" altLang="en-US" sz="1500" b="1"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学科素养：</a:t>
            </a:r>
            <a:r>
              <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学习者在面对</a:t>
            </a:r>
            <a:r>
              <a:rPr lang="zh-CN" altLang="en-US" sz="1500" spc="150" dirty="0">
                <a:solidFill>
                  <a:srgbClr val="FF0000"/>
                </a:solidFill>
                <a:effectLst>
                  <a:reflection blurRad="6350" stA="53000" endA="300" endPos="35500" dir="5400000" sy="-90000" algn="bl" rotWithShape="0"/>
                </a:effectLst>
                <a:latin typeface="Arial" panose="020B0604020202020204" pitchFamily="34" charset="0"/>
                <a:ea typeface="微软雅黑" panose="020B0503020204020204" charset="-122"/>
                <a:cs typeface="微软雅黑" panose="020B0503020204020204" charset="-122"/>
              </a:rPr>
              <a:t>生活实践或学习探索问题情境</a:t>
            </a:r>
            <a:r>
              <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时，能够在正确的思想价值观念指导下，合理运用科学的思维方法，有效整合学科相关知识，运用学科相关能力，高质量地认识问题、分析问题、解决问题的</a:t>
            </a:r>
            <a:r>
              <a:rPr lang="zh-CN" altLang="en-US" sz="1500" spc="150" dirty="0">
                <a:solidFill>
                  <a:srgbClr val="FF0000"/>
                </a:solidFill>
                <a:effectLst>
                  <a:reflection blurRad="6350" stA="53000" endA="300" endPos="35500" dir="5400000" sy="-90000" algn="bl" rotWithShape="0"/>
                </a:effectLst>
                <a:latin typeface="Arial" panose="020B0604020202020204" pitchFamily="34" charset="0"/>
                <a:ea typeface="微软雅黑" panose="020B0503020204020204" charset="-122"/>
                <a:cs typeface="微软雅黑" panose="020B0503020204020204" charset="-122"/>
              </a:rPr>
              <a:t>综合品质</a:t>
            </a:r>
            <a:r>
              <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rPr>
              <a:t>。</a:t>
            </a:r>
            <a:endParaRPr lang="zh-CN" altLang="en-US" sz="1500" spc="150" dirty="0">
              <a:ln w="3175">
                <a:noFill/>
                <a:prstDash val="dash"/>
              </a:ln>
              <a:solidFill>
                <a:schemeClr val="tx1">
                  <a:lumMod val="75000"/>
                  <a:lumOff val="25000"/>
                </a:schemeClr>
              </a:solidFill>
              <a:latin typeface="Arial" panose="020B0604020202020204" pitchFamily="34" charset="0"/>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6525" y="450"/>
            <a:ext cx="1924685" cy="1578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aphicFrame>
        <p:nvGraphicFramePr>
          <p:cNvPr id="47" name="图示 46"/>
          <p:cNvGraphicFramePr/>
          <p:nvPr/>
        </p:nvGraphicFramePr>
        <p:xfrm>
          <a:off x="1024467" y="1304635"/>
          <a:ext cx="3709545"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8" name="组合 47"/>
          <p:cNvGrpSpPr/>
          <p:nvPr/>
        </p:nvGrpSpPr>
        <p:grpSpPr bwMode="auto">
          <a:xfrm>
            <a:off x="4894950" y="1330697"/>
            <a:ext cx="3458474" cy="2665457"/>
            <a:chOff x="5208" y="2651"/>
            <a:chExt cx="7691" cy="6435"/>
          </a:xfrm>
        </p:grpSpPr>
        <p:sp>
          <p:nvSpPr>
            <p:cNvPr id="49" name="矩形 48"/>
            <p:cNvSpPr/>
            <p:nvPr/>
          </p:nvSpPr>
          <p:spPr>
            <a:xfrm rot="21420000" flipH="1">
              <a:off x="8737" y="3976"/>
              <a:ext cx="101" cy="1454"/>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cxnSp>
          <p:nvCxnSpPr>
            <p:cNvPr id="50" name="直接连接符 49"/>
            <p:cNvCxnSpPr/>
            <p:nvPr/>
          </p:nvCxnSpPr>
          <p:spPr>
            <a:xfrm>
              <a:off x="6317" y="7003"/>
              <a:ext cx="2306" cy="1276"/>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a:off x="9274" y="3835"/>
              <a:ext cx="1978" cy="2032"/>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flipH="1">
              <a:off x="6423" y="3976"/>
              <a:ext cx="1618" cy="1963"/>
            </a:xfrm>
            <a:prstGeom prst="line">
              <a:avLst/>
            </a:prstGeom>
            <a:ln w="12700" cap="flat" cmpd="sng"/>
          </p:spPr>
          <p:style>
            <a:lnRef idx="1">
              <a:schemeClr val="dk1"/>
            </a:lnRef>
            <a:fillRef idx="0">
              <a:schemeClr val="dk1"/>
            </a:fillRef>
            <a:effectRef idx="0">
              <a:schemeClr val="dk1"/>
            </a:effectRef>
            <a:fontRef idx="minor">
              <a:schemeClr val="tx1"/>
            </a:fontRef>
          </p:style>
        </p:cxnSp>
        <p:sp>
          <p:nvSpPr>
            <p:cNvPr id="53" name="矩形 52"/>
            <p:cNvSpPr/>
            <p:nvPr/>
          </p:nvSpPr>
          <p:spPr>
            <a:xfrm rot="16680000">
              <a:off x="10335" y="5063"/>
              <a:ext cx="83" cy="1962"/>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4" name="矩形 53"/>
            <p:cNvSpPr/>
            <p:nvPr/>
          </p:nvSpPr>
          <p:spPr>
            <a:xfrm rot="4560000" flipH="1">
              <a:off x="7412" y="5266"/>
              <a:ext cx="118" cy="1705"/>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cxnSp>
          <p:nvCxnSpPr>
            <p:cNvPr id="55" name="直接连接符 54"/>
            <p:cNvCxnSpPr/>
            <p:nvPr/>
          </p:nvCxnSpPr>
          <p:spPr>
            <a:xfrm flipV="1">
              <a:off x="9881" y="6756"/>
              <a:ext cx="1557" cy="1523"/>
            </a:xfrm>
            <a:prstGeom prst="line">
              <a:avLst/>
            </a:prstGeom>
            <a:ln w="12700"/>
          </p:spPr>
          <p:style>
            <a:lnRef idx="1">
              <a:schemeClr val="dk1"/>
            </a:lnRef>
            <a:fillRef idx="0">
              <a:schemeClr val="dk1"/>
            </a:fillRef>
            <a:effectRef idx="0">
              <a:schemeClr val="dk1"/>
            </a:effectRef>
            <a:fontRef idx="minor">
              <a:schemeClr val="tx1"/>
            </a:fontRef>
          </p:style>
        </p:cxnSp>
        <p:grpSp>
          <p:nvGrpSpPr>
            <p:cNvPr id="56" name="组合 69"/>
            <p:cNvGrpSpPr/>
            <p:nvPr/>
          </p:nvGrpSpPr>
          <p:grpSpPr bwMode="auto">
            <a:xfrm>
              <a:off x="7831" y="2651"/>
              <a:ext cx="1683" cy="1622"/>
              <a:chOff x="12745" y="1985"/>
              <a:chExt cx="2527" cy="2437"/>
            </a:xfrm>
          </p:grpSpPr>
          <p:grpSp>
            <p:nvGrpSpPr>
              <p:cNvPr id="85" name="组合 70"/>
              <p:cNvGrpSpPr/>
              <p:nvPr/>
            </p:nvGrpSpPr>
            <p:grpSpPr bwMode="auto">
              <a:xfrm>
                <a:off x="12745" y="1985"/>
                <a:ext cx="2430" cy="2429"/>
                <a:chOff x="11011" y="696"/>
                <a:chExt cx="5700" cy="5702"/>
              </a:xfrm>
            </p:grpSpPr>
            <p:sp>
              <p:nvSpPr>
                <p:cNvPr id="87" name="椭圆 86"/>
                <p:cNvSpPr/>
                <p:nvPr/>
              </p:nvSpPr>
              <p:spPr>
                <a:xfrm>
                  <a:off x="11011" y="696"/>
                  <a:ext cx="5700" cy="5702"/>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88" name="椭圆 87"/>
                <p:cNvSpPr/>
                <p:nvPr/>
              </p:nvSpPr>
              <p:spPr>
                <a:xfrm>
                  <a:off x="11168" y="717"/>
                  <a:ext cx="5382" cy="5382"/>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86" name="文本框 73"/>
              <p:cNvSpPr txBox="1"/>
              <p:nvPr/>
            </p:nvSpPr>
            <p:spPr>
              <a:xfrm>
                <a:off x="13204" y="2081"/>
                <a:ext cx="2068" cy="2341"/>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课标</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57" name="组合 74"/>
            <p:cNvGrpSpPr/>
            <p:nvPr/>
          </p:nvGrpSpPr>
          <p:grpSpPr bwMode="auto">
            <a:xfrm>
              <a:off x="11039" y="5414"/>
              <a:ext cx="1860" cy="1618"/>
              <a:chOff x="12743" y="1984"/>
              <a:chExt cx="2794" cy="2430"/>
            </a:xfrm>
          </p:grpSpPr>
          <p:grpSp>
            <p:nvGrpSpPr>
              <p:cNvPr id="75" name="组合 75"/>
              <p:cNvGrpSpPr/>
              <p:nvPr/>
            </p:nvGrpSpPr>
            <p:grpSpPr bwMode="auto">
              <a:xfrm>
                <a:off x="12743" y="1984"/>
                <a:ext cx="2430" cy="2430"/>
                <a:chOff x="11009" y="696"/>
                <a:chExt cx="5701" cy="5701"/>
              </a:xfrm>
            </p:grpSpPr>
            <p:sp>
              <p:nvSpPr>
                <p:cNvPr id="77" name="椭圆 76"/>
                <p:cNvSpPr/>
                <p:nvPr/>
              </p:nvSpPr>
              <p:spPr>
                <a:xfrm>
                  <a:off x="11032" y="694"/>
                  <a:ext cx="5701" cy="5702"/>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78" name="椭圆 77"/>
                <p:cNvSpPr/>
                <p:nvPr/>
              </p:nvSpPr>
              <p:spPr>
                <a:xfrm>
                  <a:off x="11172" y="856"/>
                  <a:ext cx="5384" cy="5378"/>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76" name="文本框 78"/>
              <p:cNvSpPr txBox="1"/>
              <p:nvPr/>
            </p:nvSpPr>
            <p:spPr>
              <a:xfrm>
                <a:off x="13067" y="2631"/>
                <a:ext cx="2470" cy="1335"/>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教师</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58" name="组合 79"/>
            <p:cNvGrpSpPr/>
            <p:nvPr/>
          </p:nvGrpSpPr>
          <p:grpSpPr bwMode="auto">
            <a:xfrm>
              <a:off x="8418" y="7420"/>
              <a:ext cx="1735" cy="1666"/>
              <a:chOff x="12743" y="1984"/>
              <a:chExt cx="2604" cy="2505"/>
            </a:xfrm>
          </p:grpSpPr>
          <p:grpSp>
            <p:nvGrpSpPr>
              <p:cNvPr id="71" name="组合 80"/>
              <p:cNvGrpSpPr/>
              <p:nvPr/>
            </p:nvGrpSpPr>
            <p:grpSpPr bwMode="auto">
              <a:xfrm>
                <a:off x="12743" y="1984"/>
                <a:ext cx="2430" cy="2430"/>
                <a:chOff x="11009" y="696"/>
                <a:chExt cx="5701" cy="5701"/>
              </a:xfrm>
            </p:grpSpPr>
            <p:sp>
              <p:nvSpPr>
                <p:cNvPr id="73" name="椭圆 72"/>
                <p:cNvSpPr/>
                <p:nvPr/>
              </p:nvSpPr>
              <p:spPr>
                <a:xfrm>
                  <a:off x="11006" y="695"/>
                  <a:ext cx="5700" cy="5702"/>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74" name="椭圆 73"/>
                <p:cNvSpPr/>
                <p:nvPr/>
              </p:nvSpPr>
              <p:spPr>
                <a:xfrm>
                  <a:off x="11164" y="857"/>
                  <a:ext cx="5383" cy="5378"/>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72" name="文本框 83"/>
              <p:cNvSpPr txBox="1"/>
              <p:nvPr/>
            </p:nvSpPr>
            <p:spPr>
              <a:xfrm>
                <a:off x="13236" y="2147"/>
                <a:ext cx="2111" cy="2342"/>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教育</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59" name="组合 84"/>
            <p:cNvGrpSpPr/>
            <p:nvPr/>
          </p:nvGrpSpPr>
          <p:grpSpPr bwMode="auto">
            <a:xfrm>
              <a:off x="5208" y="5563"/>
              <a:ext cx="1617" cy="1618"/>
              <a:chOff x="12743" y="1984"/>
              <a:chExt cx="2430" cy="2430"/>
            </a:xfrm>
          </p:grpSpPr>
          <p:grpSp>
            <p:nvGrpSpPr>
              <p:cNvPr id="67" name="组合 85"/>
              <p:cNvGrpSpPr/>
              <p:nvPr/>
            </p:nvGrpSpPr>
            <p:grpSpPr bwMode="auto">
              <a:xfrm>
                <a:off x="12743" y="1984"/>
                <a:ext cx="2430" cy="2430"/>
                <a:chOff x="11009" y="696"/>
                <a:chExt cx="5701" cy="5701"/>
              </a:xfrm>
            </p:grpSpPr>
            <p:sp>
              <p:nvSpPr>
                <p:cNvPr id="69" name="椭圆 68"/>
                <p:cNvSpPr/>
                <p:nvPr/>
              </p:nvSpPr>
              <p:spPr>
                <a:xfrm>
                  <a:off x="11009" y="695"/>
                  <a:ext cx="5702" cy="5702"/>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70" name="椭圆 69"/>
                <p:cNvSpPr/>
                <p:nvPr/>
              </p:nvSpPr>
              <p:spPr>
                <a:xfrm>
                  <a:off x="11168" y="857"/>
                  <a:ext cx="5394" cy="5378"/>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68" name="文本框 88"/>
              <p:cNvSpPr txBox="1"/>
              <p:nvPr/>
            </p:nvSpPr>
            <p:spPr>
              <a:xfrm>
                <a:off x="12895" y="2631"/>
                <a:ext cx="2204" cy="1335"/>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学科</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60" name="组合 89"/>
            <p:cNvGrpSpPr/>
            <p:nvPr/>
          </p:nvGrpSpPr>
          <p:grpSpPr bwMode="auto">
            <a:xfrm>
              <a:off x="7883" y="4790"/>
              <a:ext cx="1920" cy="1916"/>
              <a:chOff x="12886" y="4690"/>
              <a:chExt cx="2430" cy="2430"/>
            </a:xfrm>
          </p:grpSpPr>
          <p:grpSp>
            <p:nvGrpSpPr>
              <p:cNvPr id="62" name="组合 90"/>
              <p:cNvGrpSpPr/>
              <p:nvPr/>
            </p:nvGrpSpPr>
            <p:grpSpPr bwMode="auto">
              <a:xfrm>
                <a:off x="12886" y="4690"/>
                <a:ext cx="2430" cy="2430"/>
                <a:chOff x="12886" y="4690"/>
                <a:chExt cx="2430" cy="2430"/>
              </a:xfrm>
            </p:grpSpPr>
            <p:sp>
              <p:nvSpPr>
                <p:cNvPr id="64" name="椭圆 63"/>
                <p:cNvSpPr/>
                <p:nvPr/>
              </p:nvSpPr>
              <p:spPr>
                <a:xfrm>
                  <a:off x="12891" y="4689"/>
                  <a:ext cx="2426" cy="2430"/>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65" name="椭圆 64"/>
                <p:cNvSpPr/>
                <p:nvPr/>
              </p:nvSpPr>
              <p:spPr>
                <a:xfrm>
                  <a:off x="12958" y="4754"/>
                  <a:ext cx="2292" cy="2299"/>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66" name="椭圆 65"/>
                <p:cNvSpPr/>
                <p:nvPr/>
              </p:nvSpPr>
              <p:spPr>
                <a:xfrm>
                  <a:off x="13066" y="4860"/>
                  <a:ext cx="2103" cy="2103"/>
                </a:xfrm>
                <a:prstGeom prst="ellipse">
                  <a:avLst/>
                </a:prstGeom>
                <a:solidFill>
                  <a:srgbClr val="E8707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63" name="文本框 94"/>
              <p:cNvSpPr txBox="1"/>
              <p:nvPr/>
            </p:nvSpPr>
            <p:spPr>
              <a:xfrm>
                <a:off x="13406" y="4798"/>
                <a:ext cx="1890" cy="2257"/>
              </a:xfrm>
              <a:prstGeom prst="rect">
                <a:avLst/>
              </a:prstGeom>
              <a:noFill/>
            </p:spPr>
            <p:txBody>
              <a:bodyPr>
                <a:spAutoFit/>
              </a:bodyPr>
              <a:lstStyle/>
              <a:p>
                <a:pPr>
                  <a:defRPr/>
                </a:pPr>
                <a:r>
                  <a:rPr lang="zh-CN" altLang="zh-CN" sz="21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学生</a:t>
                </a:r>
                <a:endParaRPr lang="zh-CN" altLang="zh-CN" sz="21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61" name="矩形 60"/>
            <p:cNvSpPr/>
            <p:nvPr/>
          </p:nvSpPr>
          <p:spPr>
            <a:xfrm rot="21060000" flipH="1">
              <a:off x="8994" y="6635"/>
              <a:ext cx="119" cy="825"/>
            </a:xfrm>
            <a:prstGeom prst="rect">
              <a:avLst/>
            </a:prstGeom>
            <a:gradFill rotWithShape="1">
              <a:gsLst>
                <a:gs pos="55000">
                  <a:schemeClr val="accent4">
                    <a:lumMod val="60000"/>
                    <a:lumOff val="40000"/>
                  </a:schemeClr>
                </a:gs>
                <a:gs pos="100000">
                  <a:schemeClr val="bg1">
                    <a:lumMod val="65000"/>
                  </a:schemeClr>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pSp>
        <p:nvGrpSpPr>
          <p:cNvPr id="45" name="组合 74"/>
          <p:cNvGrpSpPr/>
          <p:nvPr/>
        </p:nvGrpSpPr>
        <p:grpSpPr bwMode="auto">
          <a:xfrm>
            <a:off x="953691" y="1330697"/>
            <a:ext cx="3557588" cy="2996807"/>
            <a:chOff x="947" y="2183"/>
            <a:chExt cx="7469" cy="6294"/>
          </a:xfrm>
        </p:grpSpPr>
        <p:cxnSp>
          <p:nvCxnSpPr>
            <p:cNvPr id="46" name="直接连接符 45"/>
            <p:cNvCxnSpPr>
              <a:endCxn id="112" idx="0"/>
            </p:cNvCxnSpPr>
            <p:nvPr/>
          </p:nvCxnSpPr>
          <p:spPr>
            <a:xfrm>
              <a:off x="4724" y="5979"/>
              <a:ext cx="45" cy="925"/>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89" name="直接连接符 88"/>
            <p:cNvCxnSpPr/>
            <p:nvPr/>
          </p:nvCxnSpPr>
          <p:spPr>
            <a:xfrm flipH="1">
              <a:off x="4724" y="3516"/>
              <a:ext cx="40" cy="1150"/>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90" name="直接连接符 89"/>
            <p:cNvCxnSpPr/>
            <p:nvPr/>
          </p:nvCxnSpPr>
          <p:spPr>
            <a:xfrm>
              <a:off x="2154" y="5896"/>
              <a:ext cx="2390" cy="1820"/>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91" name="直接连接符 90"/>
            <p:cNvCxnSpPr>
              <a:endCxn id="116" idx="1"/>
            </p:cNvCxnSpPr>
            <p:nvPr/>
          </p:nvCxnSpPr>
          <p:spPr>
            <a:xfrm>
              <a:off x="5196" y="3273"/>
              <a:ext cx="1870" cy="1573"/>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92" name="直接连接符 91"/>
            <p:cNvCxnSpPr>
              <a:endCxn id="108" idx="7"/>
            </p:cNvCxnSpPr>
            <p:nvPr/>
          </p:nvCxnSpPr>
          <p:spPr>
            <a:xfrm flipH="1">
              <a:off x="2297" y="3176"/>
              <a:ext cx="1787" cy="1760"/>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93" name="直接连接符 92"/>
            <p:cNvCxnSpPr>
              <a:stCxn id="110" idx="3"/>
            </p:cNvCxnSpPr>
            <p:nvPr/>
          </p:nvCxnSpPr>
          <p:spPr>
            <a:xfrm flipV="1">
              <a:off x="5496" y="5498"/>
              <a:ext cx="2079" cy="2261"/>
            </a:xfrm>
            <a:prstGeom prst="line">
              <a:avLst/>
            </a:prstGeom>
            <a:ln w="12700"/>
          </p:spPr>
          <p:style>
            <a:lnRef idx="1">
              <a:schemeClr val="dk1"/>
            </a:lnRef>
            <a:fillRef idx="0">
              <a:schemeClr val="dk1"/>
            </a:fillRef>
            <a:effectRef idx="0">
              <a:schemeClr val="dk1"/>
            </a:effectRef>
            <a:fontRef idx="minor">
              <a:schemeClr val="tx1"/>
            </a:fontRef>
          </p:style>
        </p:cxnSp>
        <p:grpSp>
          <p:nvGrpSpPr>
            <p:cNvPr id="94" name="组合 69"/>
            <p:cNvGrpSpPr/>
            <p:nvPr/>
          </p:nvGrpSpPr>
          <p:grpSpPr bwMode="auto">
            <a:xfrm>
              <a:off x="3961" y="2183"/>
              <a:ext cx="1618" cy="1618"/>
              <a:chOff x="12743" y="1984"/>
              <a:chExt cx="2430" cy="2430"/>
            </a:xfrm>
          </p:grpSpPr>
          <p:grpSp>
            <p:nvGrpSpPr>
              <p:cNvPr id="117" name="组合 70"/>
              <p:cNvGrpSpPr/>
              <p:nvPr/>
            </p:nvGrpSpPr>
            <p:grpSpPr bwMode="auto">
              <a:xfrm>
                <a:off x="12743" y="1984"/>
                <a:ext cx="2430" cy="2430"/>
                <a:chOff x="11009" y="696"/>
                <a:chExt cx="5701" cy="5701"/>
              </a:xfrm>
            </p:grpSpPr>
            <p:sp>
              <p:nvSpPr>
                <p:cNvPr id="119" name="椭圆 118"/>
                <p:cNvSpPr/>
                <p:nvPr/>
              </p:nvSpPr>
              <p:spPr>
                <a:xfrm>
                  <a:off x="11011" y="696"/>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p>
                  <a:pPr algn="ctr">
                    <a:defRPr/>
                  </a:pPr>
                  <a:endParaRPr lang="zh-CN" altLang="en-US" sz="800" dirty="0">
                    <a:solidFill>
                      <a:srgbClr val="1F2DA8"/>
                    </a:solidFill>
                    <a:effectLst>
                      <a:outerShdw blurRad="38100" dist="25400" dir="5400000" algn="ctr" rotWithShape="0">
                        <a:srgbClr val="6E747A">
                          <a:alpha val="43000"/>
                        </a:srgbClr>
                      </a:outerShdw>
                    </a:effectLst>
                  </a:endParaRPr>
                </a:p>
              </p:txBody>
            </p:sp>
            <p:sp>
              <p:nvSpPr>
                <p:cNvPr id="120" name="椭圆 119"/>
                <p:cNvSpPr/>
                <p:nvPr/>
              </p:nvSpPr>
              <p:spPr>
                <a:xfrm>
                  <a:off x="11170" y="855"/>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p>
                  <a:pPr algn="ctr">
                    <a:defRPr/>
                  </a:pPr>
                  <a:endParaRPr lang="zh-CN" altLang="en-US" sz="800" dirty="0">
                    <a:solidFill>
                      <a:srgbClr val="1F2DA8"/>
                    </a:solidFill>
                    <a:effectLst>
                      <a:outerShdw blurRad="38100" dist="25400" dir="5400000" algn="ctr" rotWithShape="0">
                        <a:srgbClr val="6E747A">
                          <a:alpha val="43000"/>
                        </a:srgbClr>
                      </a:outerShdw>
                    </a:effectLst>
                  </a:endParaRPr>
                </a:p>
              </p:txBody>
            </p:sp>
          </p:grpSp>
          <p:sp>
            <p:nvSpPr>
              <p:cNvPr id="118" name="文本框 73"/>
              <p:cNvSpPr txBox="1"/>
              <p:nvPr/>
            </p:nvSpPr>
            <p:spPr>
              <a:xfrm>
                <a:off x="13142" y="2284"/>
                <a:ext cx="1888" cy="2035"/>
              </a:xfrm>
              <a:prstGeom prst="rect">
                <a:avLst/>
              </a:prstGeom>
              <a:noFill/>
            </p:spPr>
            <p:txBody>
              <a:bodyPr>
                <a:spAutoFit/>
                <a:scene3d>
                  <a:camera prst="orthographicFront"/>
                  <a:lightRig rig="threePt" dir="t"/>
                </a:scene3d>
              </a:bodyPr>
              <a:lstStyle/>
              <a:p>
                <a:pPr>
                  <a:defRPr/>
                </a:pPr>
                <a:r>
                  <a:rPr lang="zh-CN" altLang="zh-CN" sz="1800" b="1" dirty="0">
                    <a:solidFill>
                      <a:srgbClr val="1F2DA8"/>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情境</a:t>
                </a:r>
                <a:endParaRPr lang="zh-CN" altLang="zh-CN" sz="1800" b="1" dirty="0">
                  <a:solidFill>
                    <a:srgbClr val="1F2DA8"/>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grpSp>
          <p:nvGrpSpPr>
            <p:cNvPr id="95" name="组合 74"/>
            <p:cNvGrpSpPr/>
            <p:nvPr/>
          </p:nvGrpSpPr>
          <p:grpSpPr bwMode="auto">
            <a:xfrm>
              <a:off x="6798" y="4577"/>
              <a:ext cx="1618" cy="1618"/>
              <a:chOff x="12743" y="1984"/>
              <a:chExt cx="2430" cy="2430"/>
            </a:xfrm>
          </p:grpSpPr>
          <p:grpSp>
            <p:nvGrpSpPr>
              <p:cNvPr id="113" name="组合 75"/>
              <p:cNvGrpSpPr/>
              <p:nvPr/>
            </p:nvGrpSpPr>
            <p:grpSpPr bwMode="auto">
              <a:xfrm>
                <a:off x="12743" y="1984"/>
                <a:ext cx="2430" cy="2430"/>
                <a:chOff x="11009" y="696"/>
                <a:chExt cx="5701" cy="5701"/>
              </a:xfrm>
            </p:grpSpPr>
            <p:sp>
              <p:nvSpPr>
                <p:cNvPr id="115" name="椭圆 114"/>
                <p:cNvSpPr/>
                <p:nvPr/>
              </p:nvSpPr>
              <p:spPr>
                <a:xfrm>
                  <a:off x="11012" y="693"/>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116" name="椭圆 115"/>
                <p:cNvSpPr/>
                <p:nvPr/>
              </p:nvSpPr>
              <p:spPr>
                <a:xfrm>
                  <a:off x="11170" y="851"/>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114" name="文本框 78"/>
              <p:cNvSpPr txBox="1"/>
              <p:nvPr/>
            </p:nvSpPr>
            <p:spPr>
              <a:xfrm>
                <a:off x="13223" y="2362"/>
                <a:ext cx="1888" cy="2035"/>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活动</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96" name="组合 79"/>
            <p:cNvGrpSpPr/>
            <p:nvPr/>
          </p:nvGrpSpPr>
          <p:grpSpPr bwMode="auto">
            <a:xfrm>
              <a:off x="3961" y="6859"/>
              <a:ext cx="1618" cy="1618"/>
              <a:chOff x="12743" y="1984"/>
              <a:chExt cx="2430" cy="2430"/>
            </a:xfrm>
          </p:grpSpPr>
          <p:grpSp>
            <p:nvGrpSpPr>
              <p:cNvPr id="109" name="组合 80"/>
              <p:cNvGrpSpPr/>
              <p:nvPr/>
            </p:nvGrpSpPr>
            <p:grpSpPr bwMode="auto">
              <a:xfrm>
                <a:off x="12743" y="1984"/>
                <a:ext cx="2430" cy="2430"/>
                <a:chOff x="11009" y="696"/>
                <a:chExt cx="5701" cy="5701"/>
              </a:xfrm>
            </p:grpSpPr>
            <p:sp>
              <p:nvSpPr>
                <p:cNvPr id="111" name="椭圆 110"/>
                <p:cNvSpPr/>
                <p:nvPr/>
              </p:nvSpPr>
              <p:spPr>
                <a:xfrm>
                  <a:off x="11011" y="696"/>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p>
                  <a:pPr algn="ctr">
                    <a:defRPr/>
                  </a:pPr>
                  <a:endParaRPr lang="zh-CN" altLang="en-US" sz="800" dirty="0">
                    <a:solidFill>
                      <a:srgbClr val="1F2DA8"/>
                    </a:solidFill>
                    <a:effectLst>
                      <a:outerShdw blurRad="38100" dist="25400" dir="5400000" algn="ctr" rotWithShape="0">
                        <a:srgbClr val="6E747A">
                          <a:alpha val="43000"/>
                        </a:srgbClr>
                      </a:outerShdw>
                    </a:effectLst>
                  </a:endParaRPr>
                </a:p>
              </p:txBody>
            </p:sp>
            <p:sp>
              <p:nvSpPr>
                <p:cNvPr id="112" name="椭圆 111"/>
                <p:cNvSpPr/>
                <p:nvPr/>
              </p:nvSpPr>
              <p:spPr>
                <a:xfrm>
                  <a:off x="11170" y="855"/>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bodyPr>
                <a:lstStyle/>
                <a:p>
                  <a:pPr algn="ctr">
                    <a:defRPr/>
                  </a:pPr>
                  <a:endParaRPr lang="zh-CN" altLang="en-US" sz="800" dirty="0">
                    <a:solidFill>
                      <a:srgbClr val="1F2DA8"/>
                    </a:solidFill>
                    <a:effectLst>
                      <a:outerShdw blurRad="38100" dist="25400" dir="5400000" algn="ctr" rotWithShape="0">
                        <a:srgbClr val="6E747A">
                          <a:alpha val="43000"/>
                        </a:srgbClr>
                      </a:outerShdw>
                    </a:effectLst>
                  </a:endParaRPr>
                </a:p>
              </p:txBody>
            </p:sp>
          </p:grpSp>
          <p:sp>
            <p:nvSpPr>
              <p:cNvPr id="110" name="文本框 83"/>
              <p:cNvSpPr txBox="1"/>
              <p:nvPr/>
            </p:nvSpPr>
            <p:spPr>
              <a:xfrm>
                <a:off x="13160" y="2319"/>
                <a:ext cx="1888" cy="2035"/>
              </a:xfrm>
              <a:prstGeom prst="rect">
                <a:avLst/>
              </a:prstGeom>
              <a:noFill/>
            </p:spPr>
            <p:txBody>
              <a:bodyPr>
                <a:spAutoFit/>
                <a:scene3d>
                  <a:camera prst="orthographicFront"/>
                  <a:lightRig rig="threePt" dir="t"/>
                </a:scene3d>
              </a:bodyPr>
              <a:lstStyle/>
              <a:p>
                <a:pPr>
                  <a:defRPr/>
                </a:pPr>
                <a:r>
                  <a:rPr lang="zh-CN" altLang="zh-CN" sz="1800" b="1" dirty="0">
                    <a:solidFill>
                      <a:srgbClr val="1F2DA8"/>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问题</a:t>
                </a:r>
                <a:endParaRPr lang="zh-CN" altLang="zh-CN" sz="1800" b="1" dirty="0">
                  <a:solidFill>
                    <a:srgbClr val="1F2DA8"/>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grpSp>
        <p:grpSp>
          <p:nvGrpSpPr>
            <p:cNvPr id="97" name="组合 84"/>
            <p:cNvGrpSpPr/>
            <p:nvPr/>
          </p:nvGrpSpPr>
          <p:grpSpPr bwMode="auto">
            <a:xfrm>
              <a:off x="947" y="4667"/>
              <a:ext cx="1618" cy="1618"/>
              <a:chOff x="12743" y="1984"/>
              <a:chExt cx="2430" cy="2430"/>
            </a:xfrm>
          </p:grpSpPr>
          <p:grpSp>
            <p:nvGrpSpPr>
              <p:cNvPr id="105" name="组合 85"/>
              <p:cNvGrpSpPr/>
              <p:nvPr/>
            </p:nvGrpSpPr>
            <p:grpSpPr bwMode="auto">
              <a:xfrm>
                <a:off x="12743" y="1984"/>
                <a:ext cx="2430" cy="2430"/>
                <a:chOff x="11009" y="696"/>
                <a:chExt cx="5701" cy="5701"/>
              </a:xfrm>
            </p:grpSpPr>
            <p:sp>
              <p:nvSpPr>
                <p:cNvPr id="107" name="椭圆 106"/>
                <p:cNvSpPr/>
                <p:nvPr/>
              </p:nvSpPr>
              <p:spPr>
                <a:xfrm>
                  <a:off x="11009" y="693"/>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108" name="椭圆 107"/>
                <p:cNvSpPr/>
                <p:nvPr/>
              </p:nvSpPr>
              <p:spPr>
                <a:xfrm>
                  <a:off x="11168" y="851"/>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106" name="文本框 88"/>
              <p:cNvSpPr txBox="1"/>
              <p:nvPr/>
            </p:nvSpPr>
            <p:spPr>
              <a:xfrm>
                <a:off x="13249" y="2335"/>
                <a:ext cx="1888" cy="2035"/>
              </a:xfrm>
              <a:prstGeom prst="rect">
                <a:avLst/>
              </a:prstGeom>
              <a:noFill/>
            </p:spPr>
            <p:txBody>
              <a:bodyPr>
                <a:spAutoFit/>
              </a:bodyPr>
              <a:lstStyle/>
              <a:p>
                <a:pPr>
                  <a:defRPr/>
                </a:pPr>
                <a:r>
                  <a:rPr lang="zh-CN" altLang="zh-CN" sz="18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项目</a:t>
                </a:r>
                <a:endParaRPr lang="zh-CN" altLang="zh-CN" sz="18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98" name="右箭头 97"/>
            <p:cNvSpPr/>
            <p:nvPr/>
          </p:nvSpPr>
          <p:spPr>
            <a:xfrm>
              <a:off x="2842" y="5176"/>
              <a:ext cx="907" cy="568"/>
            </a:xfrm>
            <a:prstGeom prst="rightArrow">
              <a:avLst/>
            </a:prstGeom>
            <a:solidFill>
              <a:schemeClr val="tx1">
                <a:lumMod val="95000"/>
                <a:lumOff val="5000"/>
                <a:alpha val="79000"/>
              </a:schemeClr>
            </a:solidFill>
            <a:ln w="28575" cmpd="sng">
              <a:solidFill>
                <a:schemeClr val="bg1">
                  <a:lumMod val="50000"/>
                  <a:alpha val="6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99" name="组合 4"/>
            <p:cNvGrpSpPr/>
            <p:nvPr/>
          </p:nvGrpSpPr>
          <p:grpSpPr bwMode="auto">
            <a:xfrm>
              <a:off x="3916" y="4622"/>
              <a:ext cx="1618" cy="1618"/>
              <a:chOff x="12743" y="1984"/>
              <a:chExt cx="2430" cy="2430"/>
            </a:xfrm>
          </p:grpSpPr>
          <p:grpSp>
            <p:nvGrpSpPr>
              <p:cNvPr id="101" name="组合 6"/>
              <p:cNvGrpSpPr/>
              <p:nvPr/>
            </p:nvGrpSpPr>
            <p:grpSpPr bwMode="auto">
              <a:xfrm>
                <a:off x="12743" y="1984"/>
                <a:ext cx="2430" cy="2430"/>
                <a:chOff x="11009" y="696"/>
                <a:chExt cx="5701" cy="5701"/>
              </a:xfrm>
            </p:grpSpPr>
            <p:sp>
              <p:nvSpPr>
                <p:cNvPr id="103" name="椭圆 102"/>
                <p:cNvSpPr/>
                <p:nvPr/>
              </p:nvSpPr>
              <p:spPr>
                <a:xfrm>
                  <a:off x="11011" y="693"/>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104" name="椭圆 8"/>
                <p:cNvSpPr/>
                <p:nvPr/>
              </p:nvSpPr>
              <p:spPr>
                <a:xfrm>
                  <a:off x="11170" y="851"/>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102" name="文本框 9"/>
              <p:cNvSpPr txBox="1"/>
              <p:nvPr/>
            </p:nvSpPr>
            <p:spPr>
              <a:xfrm>
                <a:off x="13250" y="2335"/>
                <a:ext cx="1888" cy="2035"/>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任务</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100" name="右箭头 10"/>
            <p:cNvSpPr/>
            <p:nvPr/>
          </p:nvSpPr>
          <p:spPr>
            <a:xfrm>
              <a:off x="5731" y="5211"/>
              <a:ext cx="907" cy="568"/>
            </a:xfrm>
            <a:prstGeom prst="rightArrow">
              <a:avLst/>
            </a:prstGeom>
            <a:solidFill>
              <a:schemeClr val="tx1">
                <a:lumMod val="95000"/>
                <a:lumOff val="5000"/>
                <a:alpha val="79000"/>
              </a:schemeClr>
            </a:solidFill>
            <a:ln w="28575" cmpd="sng">
              <a:solidFill>
                <a:schemeClr val="bg1">
                  <a:lumMod val="50000"/>
                  <a:alpha val="6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21" name="组合 117"/>
          <p:cNvGrpSpPr/>
          <p:nvPr/>
        </p:nvGrpSpPr>
        <p:grpSpPr bwMode="auto">
          <a:xfrm>
            <a:off x="4733925" y="1330697"/>
            <a:ext cx="3557588" cy="2997284"/>
            <a:chOff x="9915" y="2136"/>
            <a:chExt cx="7469" cy="6295"/>
          </a:xfrm>
        </p:grpSpPr>
        <p:cxnSp>
          <p:nvCxnSpPr>
            <p:cNvPr id="122" name="直接连接符 121"/>
            <p:cNvCxnSpPr/>
            <p:nvPr/>
          </p:nvCxnSpPr>
          <p:spPr>
            <a:xfrm>
              <a:off x="13692" y="5932"/>
              <a:ext cx="45" cy="925"/>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23" name="直接连接符 122"/>
            <p:cNvCxnSpPr/>
            <p:nvPr/>
          </p:nvCxnSpPr>
          <p:spPr>
            <a:xfrm flipH="1">
              <a:off x="13692" y="3469"/>
              <a:ext cx="40" cy="1150"/>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24" name="直接连接符 123"/>
            <p:cNvCxnSpPr/>
            <p:nvPr/>
          </p:nvCxnSpPr>
          <p:spPr>
            <a:xfrm>
              <a:off x="11122" y="5849"/>
              <a:ext cx="2390" cy="1820"/>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25" name="直接连接符 124"/>
            <p:cNvCxnSpPr/>
            <p:nvPr/>
          </p:nvCxnSpPr>
          <p:spPr>
            <a:xfrm>
              <a:off x="14164" y="3226"/>
              <a:ext cx="1870" cy="1573"/>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26" name="直接连接符 125"/>
            <p:cNvCxnSpPr/>
            <p:nvPr/>
          </p:nvCxnSpPr>
          <p:spPr>
            <a:xfrm flipH="1">
              <a:off x="11265" y="3129"/>
              <a:ext cx="1787" cy="1760"/>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127" name="直接连接符 126"/>
            <p:cNvCxnSpPr/>
            <p:nvPr/>
          </p:nvCxnSpPr>
          <p:spPr>
            <a:xfrm flipV="1">
              <a:off x="14374" y="5737"/>
              <a:ext cx="2080" cy="1945"/>
            </a:xfrm>
            <a:prstGeom prst="line">
              <a:avLst/>
            </a:prstGeom>
            <a:ln w="12700"/>
          </p:spPr>
          <p:style>
            <a:lnRef idx="1">
              <a:schemeClr val="dk1"/>
            </a:lnRef>
            <a:fillRef idx="0">
              <a:schemeClr val="dk1"/>
            </a:fillRef>
            <a:effectRef idx="0">
              <a:schemeClr val="dk1"/>
            </a:effectRef>
            <a:fontRef idx="minor">
              <a:schemeClr val="tx1"/>
            </a:fontRef>
          </p:style>
        </p:cxnSp>
        <p:grpSp>
          <p:nvGrpSpPr>
            <p:cNvPr id="128" name="组合 19"/>
            <p:cNvGrpSpPr/>
            <p:nvPr/>
          </p:nvGrpSpPr>
          <p:grpSpPr bwMode="auto">
            <a:xfrm>
              <a:off x="12929" y="2136"/>
              <a:ext cx="1618" cy="1619"/>
              <a:chOff x="12743" y="1984"/>
              <a:chExt cx="2430" cy="2430"/>
            </a:xfrm>
          </p:grpSpPr>
          <p:grpSp>
            <p:nvGrpSpPr>
              <p:cNvPr id="151" name="组合 20"/>
              <p:cNvGrpSpPr/>
              <p:nvPr/>
            </p:nvGrpSpPr>
            <p:grpSpPr bwMode="auto">
              <a:xfrm>
                <a:off x="12743" y="1984"/>
                <a:ext cx="2430" cy="2430"/>
                <a:chOff x="11009" y="696"/>
                <a:chExt cx="5701" cy="5701"/>
              </a:xfrm>
            </p:grpSpPr>
            <p:sp>
              <p:nvSpPr>
                <p:cNvPr id="153" name="椭圆 21"/>
                <p:cNvSpPr/>
                <p:nvPr/>
              </p:nvSpPr>
              <p:spPr>
                <a:xfrm>
                  <a:off x="11011" y="696"/>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srgbClr val="1F2DA8"/>
                    </a:solidFill>
                  </a:endParaRPr>
                </a:p>
              </p:txBody>
            </p:sp>
            <p:sp>
              <p:nvSpPr>
                <p:cNvPr id="154" name="椭圆 153"/>
                <p:cNvSpPr/>
                <p:nvPr/>
              </p:nvSpPr>
              <p:spPr>
                <a:xfrm>
                  <a:off x="11170" y="855"/>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srgbClr val="1F2DA8"/>
                    </a:solidFill>
                  </a:endParaRPr>
                </a:p>
              </p:txBody>
            </p:sp>
          </p:grpSp>
          <p:sp>
            <p:nvSpPr>
              <p:cNvPr id="152" name="文本框 23"/>
              <p:cNvSpPr txBox="1"/>
              <p:nvPr/>
            </p:nvSpPr>
            <p:spPr>
              <a:xfrm>
                <a:off x="13170" y="2336"/>
                <a:ext cx="1888" cy="2034"/>
              </a:xfrm>
              <a:prstGeom prst="rect">
                <a:avLst/>
              </a:prstGeom>
              <a:noFill/>
            </p:spPr>
            <p:txBody>
              <a:bodyPr>
                <a:spAutoFit/>
              </a:bodyPr>
              <a:lstStyle/>
              <a:p>
                <a:pPr>
                  <a:defRPr/>
                </a:pPr>
                <a:r>
                  <a:rPr lang="zh-CN" altLang="zh-CN" sz="1800" b="1" dirty="0">
                    <a:solidFill>
                      <a:srgbClr val="1F2DA8"/>
                    </a:solidFill>
                    <a:effectLst>
                      <a:outerShdw blurRad="38100" dist="38100" dir="2700000" algn="tl">
                        <a:srgbClr val="000000">
                          <a:alpha val="43137"/>
                        </a:srgbClr>
                      </a:outerShdw>
                    </a:effectLst>
                    <a:latin typeface="微软雅黑" panose="020B0503020204020204" charset="-122"/>
                    <a:ea typeface="微软雅黑" panose="020B0503020204020204" charset="-122"/>
                  </a:rPr>
                  <a:t>目标</a:t>
                </a:r>
                <a:endParaRPr lang="zh-CN" altLang="zh-CN" sz="1800" b="1" dirty="0">
                  <a:solidFill>
                    <a:srgbClr val="1F2DA8"/>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29" name="组合 24"/>
            <p:cNvGrpSpPr/>
            <p:nvPr/>
          </p:nvGrpSpPr>
          <p:grpSpPr bwMode="auto">
            <a:xfrm>
              <a:off x="15766" y="4530"/>
              <a:ext cx="1618" cy="1618"/>
              <a:chOff x="12743" y="1984"/>
              <a:chExt cx="2430" cy="2430"/>
            </a:xfrm>
          </p:grpSpPr>
          <p:grpSp>
            <p:nvGrpSpPr>
              <p:cNvPr id="147" name="组合 25"/>
              <p:cNvGrpSpPr/>
              <p:nvPr/>
            </p:nvGrpSpPr>
            <p:grpSpPr bwMode="auto">
              <a:xfrm>
                <a:off x="12743" y="1984"/>
                <a:ext cx="2430" cy="2430"/>
                <a:chOff x="11009" y="696"/>
                <a:chExt cx="5701" cy="5701"/>
              </a:xfrm>
            </p:grpSpPr>
            <p:sp>
              <p:nvSpPr>
                <p:cNvPr id="149" name="椭圆 148"/>
                <p:cNvSpPr/>
                <p:nvPr/>
              </p:nvSpPr>
              <p:spPr>
                <a:xfrm>
                  <a:off x="11012" y="693"/>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150" name="椭圆 27"/>
                <p:cNvSpPr/>
                <p:nvPr/>
              </p:nvSpPr>
              <p:spPr>
                <a:xfrm>
                  <a:off x="11170" y="851"/>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148" name="文本框 28"/>
              <p:cNvSpPr txBox="1"/>
              <p:nvPr/>
            </p:nvSpPr>
            <p:spPr>
              <a:xfrm>
                <a:off x="13196" y="2308"/>
                <a:ext cx="1888" cy="2035"/>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活动</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30" name="组合 29"/>
            <p:cNvGrpSpPr/>
            <p:nvPr/>
          </p:nvGrpSpPr>
          <p:grpSpPr bwMode="auto">
            <a:xfrm>
              <a:off x="12929" y="6812"/>
              <a:ext cx="1618" cy="1619"/>
              <a:chOff x="12743" y="1984"/>
              <a:chExt cx="2430" cy="2430"/>
            </a:xfrm>
          </p:grpSpPr>
          <p:grpSp>
            <p:nvGrpSpPr>
              <p:cNvPr id="143" name="组合 30"/>
              <p:cNvGrpSpPr/>
              <p:nvPr/>
            </p:nvGrpSpPr>
            <p:grpSpPr bwMode="auto">
              <a:xfrm>
                <a:off x="12743" y="1984"/>
                <a:ext cx="2430" cy="2430"/>
                <a:chOff x="11009" y="696"/>
                <a:chExt cx="5701" cy="5701"/>
              </a:xfrm>
            </p:grpSpPr>
            <p:sp>
              <p:nvSpPr>
                <p:cNvPr id="145" name="椭圆 144"/>
                <p:cNvSpPr/>
                <p:nvPr/>
              </p:nvSpPr>
              <p:spPr>
                <a:xfrm>
                  <a:off x="11011" y="696"/>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srgbClr val="1F2DA8"/>
                    </a:solidFill>
                  </a:endParaRPr>
                </a:p>
              </p:txBody>
            </p:sp>
            <p:sp>
              <p:nvSpPr>
                <p:cNvPr id="146" name="椭圆 145"/>
                <p:cNvSpPr/>
                <p:nvPr/>
              </p:nvSpPr>
              <p:spPr>
                <a:xfrm>
                  <a:off x="11170" y="855"/>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srgbClr val="1F2DA8"/>
                    </a:solidFill>
                  </a:endParaRPr>
                </a:p>
              </p:txBody>
            </p:sp>
          </p:grpSp>
          <p:sp>
            <p:nvSpPr>
              <p:cNvPr id="144" name="文本框 33"/>
              <p:cNvSpPr txBox="1"/>
              <p:nvPr/>
            </p:nvSpPr>
            <p:spPr>
              <a:xfrm>
                <a:off x="13243" y="2346"/>
                <a:ext cx="1885" cy="2034"/>
              </a:xfrm>
              <a:prstGeom prst="rect">
                <a:avLst/>
              </a:prstGeom>
              <a:noFill/>
            </p:spPr>
            <p:txBody>
              <a:bodyPr>
                <a:spAutoFit/>
              </a:bodyPr>
              <a:lstStyle/>
              <a:p>
                <a:pPr>
                  <a:defRPr/>
                </a:pPr>
                <a:r>
                  <a:rPr lang="zh-CN" altLang="en-US" sz="1800" b="1" dirty="0">
                    <a:solidFill>
                      <a:srgbClr val="1F2DA8"/>
                    </a:solidFill>
                    <a:effectLst>
                      <a:outerShdw blurRad="38100" dist="38100" dir="2700000" algn="tl">
                        <a:srgbClr val="000000">
                          <a:alpha val="43137"/>
                        </a:srgbClr>
                      </a:outerShdw>
                    </a:effectLst>
                    <a:latin typeface="微软雅黑" panose="020B0503020204020204" charset="-122"/>
                    <a:ea typeface="微软雅黑" panose="020B0503020204020204" charset="-122"/>
                  </a:rPr>
                  <a:t>内容</a:t>
                </a:r>
                <a:endParaRPr lang="zh-CN" altLang="zh-CN" sz="1800" b="1" dirty="0">
                  <a:solidFill>
                    <a:srgbClr val="1F2DA8"/>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grpSp>
          <p:nvGrpSpPr>
            <p:cNvPr id="131" name="组合 34"/>
            <p:cNvGrpSpPr/>
            <p:nvPr/>
          </p:nvGrpSpPr>
          <p:grpSpPr bwMode="auto">
            <a:xfrm>
              <a:off x="9915" y="4620"/>
              <a:ext cx="1618" cy="1618"/>
              <a:chOff x="12743" y="1984"/>
              <a:chExt cx="2430" cy="2430"/>
            </a:xfrm>
          </p:grpSpPr>
          <p:grpSp>
            <p:nvGrpSpPr>
              <p:cNvPr id="139" name="组合 35"/>
              <p:cNvGrpSpPr/>
              <p:nvPr/>
            </p:nvGrpSpPr>
            <p:grpSpPr bwMode="auto">
              <a:xfrm>
                <a:off x="12743" y="1984"/>
                <a:ext cx="2430" cy="2430"/>
                <a:chOff x="11009" y="696"/>
                <a:chExt cx="5701" cy="5701"/>
              </a:xfrm>
            </p:grpSpPr>
            <p:sp>
              <p:nvSpPr>
                <p:cNvPr id="141" name="椭圆 140"/>
                <p:cNvSpPr/>
                <p:nvPr/>
              </p:nvSpPr>
              <p:spPr>
                <a:xfrm>
                  <a:off x="11009" y="693"/>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142" name="椭圆 141"/>
                <p:cNvSpPr/>
                <p:nvPr/>
              </p:nvSpPr>
              <p:spPr>
                <a:xfrm>
                  <a:off x="11168" y="851"/>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140" name="文本框 38"/>
              <p:cNvSpPr txBox="1"/>
              <p:nvPr/>
            </p:nvSpPr>
            <p:spPr>
              <a:xfrm>
                <a:off x="13169" y="2308"/>
                <a:ext cx="1888" cy="2035"/>
              </a:xfrm>
              <a:prstGeom prst="rect">
                <a:avLst/>
              </a:prstGeom>
              <a:noFill/>
            </p:spPr>
            <p:txBody>
              <a:bodyPr>
                <a:spAutoFit/>
              </a:bodyPr>
              <a:lstStyle/>
              <a:p>
                <a:pPr>
                  <a:defRPr/>
                </a:pPr>
                <a:r>
                  <a:rPr lang="zh-CN" altLang="zh-CN" sz="18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项目</a:t>
                </a:r>
                <a:endParaRPr lang="zh-CN" altLang="zh-CN" sz="1800" b="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132" name="右箭头 131"/>
            <p:cNvSpPr/>
            <p:nvPr/>
          </p:nvSpPr>
          <p:spPr>
            <a:xfrm>
              <a:off x="11810" y="5129"/>
              <a:ext cx="907" cy="568"/>
            </a:xfrm>
            <a:prstGeom prst="rightArrow">
              <a:avLst/>
            </a:prstGeom>
            <a:solidFill>
              <a:schemeClr val="tx1">
                <a:lumMod val="95000"/>
                <a:lumOff val="5000"/>
                <a:alpha val="79000"/>
              </a:schemeClr>
            </a:solidFill>
            <a:ln w="28575" cmpd="sng">
              <a:solidFill>
                <a:schemeClr val="bg1">
                  <a:lumMod val="50000"/>
                  <a:alpha val="6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33" name="组合 40"/>
            <p:cNvGrpSpPr/>
            <p:nvPr/>
          </p:nvGrpSpPr>
          <p:grpSpPr bwMode="auto">
            <a:xfrm>
              <a:off x="12884" y="4575"/>
              <a:ext cx="1618" cy="1618"/>
              <a:chOff x="12743" y="1984"/>
              <a:chExt cx="2430" cy="2430"/>
            </a:xfrm>
          </p:grpSpPr>
          <p:grpSp>
            <p:nvGrpSpPr>
              <p:cNvPr id="135" name="组合 41"/>
              <p:cNvGrpSpPr/>
              <p:nvPr/>
            </p:nvGrpSpPr>
            <p:grpSpPr bwMode="auto">
              <a:xfrm>
                <a:off x="12743" y="1984"/>
                <a:ext cx="2430" cy="2430"/>
                <a:chOff x="11009" y="696"/>
                <a:chExt cx="5701" cy="5701"/>
              </a:xfrm>
            </p:grpSpPr>
            <p:sp>
              <p:nvSpPr>
                <p:cNvPr id="137" name="椭圆 136"/>
                <p:cNvSpPr/>
                <p:nvPr/>
              </p:nvSpPr>
              <p:spPr>
                <a:xfrm>
                  <a:off x="11011" y="693"/>
                  <a:ext cx="5698" cy="5701"/>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sp>
              <p:nvSpPr>
                <p:cNvPr id="138" name="椭圆 137"/>
                <p:cNvSpPr/>
                <p:nvPr/>
              </p:nvSpPr>
              <p:spPr>
                <a:xfrm>
                  <a:off x="11170" y="851"/>
                  <a:ext cx="5381" cy="5383"/>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800" dirty="0">
                    <a:solidFill>
                      <a:prstClr val="white"/>
                    </a:solidFill>
                  </a:endParaRPr>
                </a:p>
              </p:txBody>
            </p:sp>
          </p:grpSp>
          <p:sp>
            <p:nvSpPr>
              <p:cNvPr id="136" name="文本框 44"/>
              <p:cNvSpPr txBox="1"/>
              <p:nvPr/>
            </p:nvSpPr>
            <p:spPr>
              <a:xfrm>
                <a:off x="13170" y="2335"/>
                <a:ext cx="1888" cy="2035"/>
              </a:xfrm>
              <a:prstGeom prst="rect">
                <a:avLst/>
              </a:prstGeom>
              <a:noFill/>
            </p:spPr>
            <p:txBody>
              <a:bodyPr>
                <a:spAutoFit/>
              </a:bodyPr>
              <a:lstStyle/>
              <a:p>
                <a:pPr>
                  <a:defRPr/>
                </a:pPr>
                <a:r>
                  <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rPr>
                  <a:t>任务</a:t>
                </a:r>
                <a:endParaRPr lang="zh-CN" altLang="zh-CN" sz="1800" b="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134" name="右箭头 133"/>
            <p:cNvSpPr/>
            <p:nvPr/>
          </p:nvSpPr>
          <p:spPr>
            <a:xfrm>
              <a:off x="14699" y="5164"/>
              <a:ext cx="907" cy="568"/>
            </a:xfrm>
            <a:prstGeom prst="rightArrow">
              <a:avLst/>
            </a:prstGeom>
            <a:solidFill>
              <a:schemeClr val="tx1">
                <a:lumMod val="95000"/>
                <a:lumOff val="5000"/>
                <a:alpha val="79000"/>
              </a:schemeClr>
            </a:solidFill>
            <a:ln w="28575" cmpd="sng">
              <a:solidFill>
                <a:schemeClr val="bg1">
                  <a:lumMod val="50000"/>
                  <a:alpha val="68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1"/>
                                        </p:tgtEl>
                                        <p:attrNameLst>
                                          <p:attrName>style.visibility</p:attrName>
                                        </p:attrNameLst>
                                      </p:cBhvr>
                                      <p:to>
                                        <p:strVal val="visible"/>
                                      </p:to>
                                    </p:set>
                                    <p:anim calcmode="lin" valueType="num">
                                      <p:cBhvr>
                                        <p:cTn id="14" dur="500" fill="hold"/>
                                        <p:tgtEl>
                                          <p:spTgt spid="121"/>
                                        </p:tgtEl>
                                        <p:attrNameLst>
                                          <p:attrName>ppt_w</p:attrName>
                                        </p:attrNameLst>
                                      </p:cBhvr>
                                      <p:tavLst>
                                        <p:tav tm="0">
                                          <p:val>
                                            <p:fltVal val="0"/>
                                          </p:val>
                                        </p:tav>
                                        <p:tav tm="100000">
                                          <p:val>
                                            <p:strVal val="#ppt_w"/>
                                          </p:val>
                                        </p:tav>
                                      </p:tavLst>
                                    </p:anim>
                                    <p:anim calcmode="lin" valueType="num">
                                      <p:cBhvr>
                                        <p:cTn id="15" dur="500" fill="hold"/>
                                        <p:tgtEl>
                                          <p:spTgt spid="121"/>
                                        </p:tgtEl>
                                        <p:attrNameLst>
                                          <p:attrName>ppt_h</p:attrName>
                                        </p:attrNameLst>
                                      </p:cBhvr>
                                      <p:tavLst>
                                        <p:tav tm="0">
                                          <p:val>
                                            <p:fltVal val="0"/>
                                          </p:val>
                                        </p:tav>
                                        <p:tav tm="100000">
                                          <p:val>
                                            <p:strVal val="#ppt_h"/>
                                          </p:val>
                                        </p:tav>
                                      </p:tavLst>
                                    </p:anim>
                                    <p:animEffect transition="in" filter="fade">
                                      <p:cBhvr>
                                        <p:cTn id="1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aphicFrame>
        <p:nvGraphicFramePr>
          <p:cNvPr id="10" name="图示 9"/>
          <p:cNvGraphicFramePr/>
          <p:nvPr/>
        </p:nvGraphicFramePr>
        <p:xfrm>
          <a:off x="585122" y="1629521"/>
          <a:ext cx="3942274" cy="2646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图示 10"/>
          <p:cNvGraphicFramePr/>
          <p:nvPr/>
        </p:nvGraphicFramePr>
        <p:xfrm>
          <a:off x="4311380" y="1629521"/>
          <a:ext cx="3834266" cy="25921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矩形 1"/>
          <p:cNvSpPr>
            <a:spLocks noChangeArrowheads="1"/>
          </p:cNvSpPr>
          <p:nvPr/>
        </p:nvSpPr>
        <p:spPr bwMode="auto">
          <a:xfrm>
            <a:off x="312989" y="1067802"/>
            <a:ext cx="4486540" cy="441960"/>
          </a:xfrm>
          <a:prstGeom prst="rect">
            <a:avLst/>
          </a:prstGeom>
          <a:noFill/>
          <a:ln w="9525">
            <a:noFill/>
            <a:miter lim="800000"/>
          </a:ln>
        </p:spPr>
        <p:txBody>
          <a:bodyPr wrap="square" lIns="68580" tIns="34290" rIns="68580" bIns="34290">
            <a:spAutoFit/>
          </a:bodyPr>
          <a:lstStyle/>
          <a:p>
            <a:pPr algn="ctr" defTabSz="514350" eaLnBrk="0" hangingPunct="0">
              <a:lnSpc>
                <a:spcPct val="90000"/>
              </a:lnSpc>
              <a:spcBef>
                <a:spcPts val="600"/>
              </a:spcBef>
            </a:pPr>
            <a:r>
              <a:rPr lang="zh-CN" altLang="en-US" sz="2700" b="1" dirty="0">
                <a:solidFill>
                  <a:srgbClr val="FF0000"/>
                </a:solidFill>
                <a:latin typeface="微软雅黑" panose="020B0503020204020204" charset="-122"/>
                <a:ea typeface="微软雅黑" panose="020B0503020204020204" charset="-122"/>
                <a:sym typeface="宋体" panose="02010600030101010101" pitchFamily="2" charset="-122"/>
              </a:rPr>
              <a:t>  </a:t>
            </a:r>
            <a:r>
              <a:rPr lang="zh-CN" altLang="en-US" sz="2700" b="1" dirty="0" smtClean="0">
                <a:solidFill>
                  <a:srgbClr val="FF0000"/>
                </a:solidFill>
                <a:latin typeface="微软雅黑" panose="020B0503020204020204" charset="-122"/>
                <a:ea typeface="微软雅黑" panose="020B0503020204020204" charset="-122"/>
                <a:sym typeface="宋体" panose="02010600030101010101" pitchFamily="2" charset="-122"/>
              </a:rPr>
              <a:t>设置问题引发学生思考</a:t>
            </a:r>
            <a:endParaRPr lang="en-US" altLang="zh-CN" sz="2700" b="1" dirty="0">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sp>
        <p:nvSpPr>
          <p:cNvPr id="76" name="矩形 75"/>
          <p:cNvSpPr/>
          <p:nvPr/>
        </p:nvSpPr>
        <p:spPr>
          <a:xfrm>
            <a:off x="437635" y="1460132"/>
            <a:ext cx="8271272" cy="3184525"/>
          </a:xfrm>
          <a:prstGeom prst="rect">
            <a:avLst/>
          </a:prstGeom>
        </p:spPr>
        <p:txBody>
          <a:bodyPr lIns="68580" tIns="34290" rIns="68580" bIns="34290">
            <a:spAutoFit/>
          </a:bodyPr>
          <a:lstStyle/>
          <a:p>
            <a:pPr marL="342900" eaLnBrk="0" hangingPunct="0">
              <a:lnSpc>
                <a:spcPct val="125000"/>
              </a:lnSpc>
              <a:buClr>
                <a:schemeClr val="hlink"/>
              </a:buClr>
              <a:buFont typeface="Wingdings" panose="05000000000000000000" charset="0"/>
              <a:buChar char="v"/>
              <a:defRPr/>
            </a:pPr>
            <a:r>
              <a:rPr kumimoji="1" lang="zh-CN" altLang="en-US" sz="1800" b="1" kern="0" dirty="0">
                <a:latin typeface="微软雅黑" panose="020B0503020204020204" charset="-122"/>
                <a:ea typeface="微软雅黑" panose="020B0503020204020204" charset="-122"/>
                <a:cs typeface="Helvetica Neue" charset="0"/>
              </a:rPr>
              <a:t>基本要素：</a:t>
            </a:r>
            <a:endParaRPr kumimoji="1" lang="en-US" altLang="zh-CN" sz="1800" b="1" kern="0" dirty="0">
              <a:latin typeface="微软雅黑" panose="020B0503020204020204" charset="-122"/>
              <a:ea typeface="微软雅黑" panose="020B0503020204020204" charset="-122"/>
              <a:cs typeface="Helvetica Neue" charset="0"/>
            </a:endParaRPr>
          </a:p>
          <a:p>
            <a:pPr marL="257175" eaLnBrk="0" hangingPunct="0">
              <a:lnSpc>
                <a:spcPct val="125000"/>
              </a:lnSpc>
              <a:buClr>
                <a:schemeClr val="hlink"/>
              </a:buClr>
              <a:defRPr/>
            </a:pPr>
            <a:r>
              <a:rPr kumimoji="1" lang="en-US" altLang="zh-CN" sz="1800" b="1" kern="0" dirty="0">
                <a:latin typeface="微软雅黑" panose="020B0503020204020204" charset="-122"/>
                <a:ea typeface="微软雅黑" panose="020B0503020204020204" charset="-122"/>
                <a:cs typeface="Helvetica Neue" charset="0"/>
              </a:rPr>
              <a:t>    </a:t>
            </a:r>
            <a:r>
              <a:rPr kumimoji="1" lang="zh-CN" altLang="en-US" sz="1800" b="1" kern="0" dirty="0">
                <a:latin typeface="微软雅黑" panose="020B0503020204020204" charset="-122"/>
                <a:ea typeface="微软雅黑" panose="020B0503020204020204" charset="-122"/>
                <a:cs typeface="Helvetica Neue" charset="0"/>
              </a:rPr>
              <a:t>行为主体（</a:t>
            </a:r>
            <a:r>
              <a:rPr kumimoji="1" lang="en-US" altLang="zh-CN" sz="1800" b="1" kern="0" dirty="0">
                <a:solidFill>
                  <a:srgbClr val="FF0000"/>
                </a:solidFill>
                <a:latin typeface="微软雅黑" panose="020B0503020204020204" charset="-122"/>
                <a:ea typeface="微软雅黑" panose="020B0503020204020204" charset="-122"/>
                <a:cs typeface="Helvetica Neue" charset="0"/>
              </a:rPr>
              <a:t>A</a:t>
            </a:r>
            <a:r>
              <a:rPr kumimoji="1" lang="en-US" altLang="zh-CN" sz="1800" b="1" kern="0" dirty="0">
                <a:latin typeface="微软雅黑" panose="020B0503020204020204" charset="-122"/>
                <a:ea typeface="微软雅黑" panose="020B0503020204020204" charset="-122"/>
                <a:cs typeface="Helvetica Neue" charset="0"/>
              </a:rPr>
              <a:t>udience</a:t>
            </a:r>
            <a:r>
              <a:rPr kumimoji="1" lang="zh-CN" altLang="en-US" sz="1800" b="1" kern="0" dirty="0">
                <a:latin typeface="微软雅黑" panose="020B0503020204020204" charset="-122"/>
                <a:ea typeface="微软雅黑" panose="020B0503020204020204" charset="-122"/>
                <a:cs typeface="Helvetica Neue" charset="0"/>
              </a:rPr>
              <a:t>）、行为表现（</a:t>
            </a:r>
            <a:r>
              <a:rPr kumimoji="1" lang="en-US" altLang="zh-CN" sz="1800" b="1" kern="0" dirty="0">
                <a:solidFill>
                  <a:srgbClr val="FF0000"/>
                </a:solidFill>
                <a:latin typeface="微软雅黑" panose="020B0503020204020204" charset="-122"/>
                <a:ea typeface="微软雅黑" panose="020B0503020204020204" charset="-122"/>
                <a:cs typeface="Helvetica Neue" charset="0"/>
              </a:rPr>
              <a:t>B</a:t>
            </a:r>
            <a:r>
              <a:rPr kumimoji="1" lang="en-US" altLang="zh-CN" sz="1800" b="1" kern="0" dirty="0">
                <a:latin typeface="微软雅黑" panose="020B0503020204020204" charset="-122"/>
                <a:ea typeface="微软雅黑" panose="020B0503020204020204" charset="-122"/>
                <a:cs typeface="Helvetica Neue" charset="0"/>
              </a:rPr>
              <a:t>ehavior</a:t>
            </a:r>
            <a:r>
              <a:rPr kumimoji="1" lang="zh-CN" altLang="en-US" sz="1800" b="1" kern="0" dirty="0">
                <a:latin typeface="微软雅黑" panose="020B0503020204020204" charset="-122"/>
                <a:ea typeface="微软雅黑" panose="020B0503020204020204" charset="-122"/>
                <a:cs typeface="Helvetica Neue" charset="0"/>
              </a:rPr>
              <a:t>）</a:t>
            </a:r>
            <a:endParaRPr kumimoji="1" lang="en-US" altLang="zh-CN" sz="1800" b="1" kern="0" dirty="0">
              <a:latin typeface="微软雅黑" panose="020B0503020204020204" charset="-122"/>
              <a:ea typeface="微软雅黑" panose="020B0503020204020204" charset="-122"/>
              <a:cs typeface="Helvetica Neue" charset="0"/>
            </a:endParaRPr>
          </a:p>
          <a:p>
            <a:pPr marL="257175" eaLnBrk="0" hangingPunct="0">
              <a:lnSpc>
                <a:spcPct val="125000"/>
              </a:lnSpc>
              <a:buClr>
                <a:schemeClr val="hlink"/>
              </a:buClr>
              <a:defRPr/>
            </a:pPr>
            <a:r>
              <a:rPr kumimoji="1" lang="en-US" altLang="zh-CN" sz="1800" b="1" kern="0" dirty="0">
                <a:latin typeface="微软雅黑" panose="020B0503020204020204" charset="-122"/>
                <a:ea typeface="微软雅黑" panose="020B0503020204020204" charset="-122"/>
                <a:cs typeface="Helvetica Neue" charset="0"/>
              </a:rPr>
              <a:t>    </a:t>
            </a:r>
            <a:r>
              <a:rPr kumimoji="1" lang="zh-CN" altLang="en-US" sz="1800" b="1" kern="0" dirty="0">
                <a:latin typeface="微软雅黑" panose="020B0503020204020204" charset="-122"/>
                <a:ea typeface="微软雅黑" panose="020B0503020204020204" charset="-122"/>
                <a:cs typeface="Helvetica Neue" charset="0"/>
              </a:rPr>
              <a:t>行为条件（</a:t>
            </a:r>
            <a:r>
              <a:rPr kumimoji="1" lang="en-US" altLang="zh-CN" sz="1800" b="1" kern="0" dirty="0">
                <a:solidFill>
                  <a:srgbClr val="FF0000"/>
                </a:solidFill>
                <a:latin typeface="微软雅黑" panose="020B0503020204020204" charset="-122"/>
                <a:ea typeface="微软雅黑" panose="020B0503020204020204" charset="-122"/>
                <a:cs typeface="Helvetica Neue" charset="0"/>
              </a:rPr>
              <a:t>C</a:t>
            </a:r>
            <a:r>
              <a:rPr kumimoji="1" lang="en-US" altLang="zh-CN" sz="1800" b="1" kern="0" dirty="0">
                <a:latin typeface="微软雅黑" panose="020B0503020204020204" charset="-122"/>
                <a:ea typeface="微软雅黑" panose="020B0503020204020204" charset="-122"/>
                <a:cs typeface="Helvetica Neue" charset="0"/>
              </a:rPr>
              <a:t>ondition</a:t>
            </a:r>
            <a:r>
              <a:rPr kumimoji="1" lang="zh-CN" altLang="en-US" sz="1800" b="1" kern="0" dirty="0">
                <a:latin typeface="微软雅黑" panose="020B0503020204020204" charset="-122"/>
                <a:ea typeface="微软雅黑" panose="020B0503020204020204" charset="-122"/>
                <a:cs typeface="Helvetica Neue" charset="0"/>
              </a:rPr>
              <a:t>）、行为程度（</a:t>
            </a:r>
            <a:r>
              <a:rPr kumimoji="1" lang="en-US" altLang="zh-CN" sz="1800" b="1" kern="0" dirty="0">
                <a:solidFill>
                  <a:srgbClr val="FF0000"/>
                </a:solidFill>
                <a:latin typeface="微软雅黑" panose="020B0503020204020204" charset="-122"/>
                <a:ea typeface="微软雅黑" panose="020B0503020204020204" charset="-122"/>
                <a:cs typeface="Helvetica Neue" charset="0"/>
              </a:rPr>
              <a:t>D</a:t>
            </a:r>
            <a:r>
              <a:rPr kumimoji="1" lang="en-US" altLang="zh-CN" sz="1800" b="1" kern="0" dirty="0">
                <a:latin typeface="微软雅黑" panose="020B0503020204020204" charset="-122"/>
                <a:ea typeface="微软雅黑" panose="020B0503020204020204" charset="-122"/>
                <a:cs typeface="Helvetica Neue" charset="0"/>
              </a:rPr>
              <a:t>egree</a:t>
            </a:r>
            <a:r>
              <a:rPr kumimoji="1" lang="zh-CN" altLang="en-US" sz="1800" b="1" kern="0" dirty="0">
                <a:latin typeface="微软雅黑" panose="020B0503020204020204" charset="-122"/>
                <a:ea typeface="微软雅黑" panose="020B0503020204020204" charset="-122"/>
                <a:cs typeface="Helvetica Neue" charset="0"/>
              </a:rPr>
              <a:t>）</a:t>
            </a:r>
            <a:endParaRPr kumimoji="1" lang="en-US" altLang="zh-CN" sz="1800" b="1" kern="0" dirty="0">
              <a:latin typeface="微软雅黑" panose="020B0503020204020204" charset="-122"/>
              <a:ea typeface="微软雅黑" panose="020B0503020204020204" charset="-122"/>
              <a:cs typeface="Helvetica Neue" charset="0"/>
            </a:endParaRPr>
          </a:p>
          <a:p>
            <a:pPr marL="342900" eaLnBrk="0" hangingPunct="0">
              <a:lnSpc>
                <a:spcPct val="125000"/>
              </a:lnSpc>
              <a:buClr>
                <a:schemeClr val="hlink"/>
              </a:buClr>
              <a:buFont typeface="Wingdings" panose="05000000000000000000" charset="0"/>
              <a:buChar char="v"/>
              <a:defRPr/>
            </a:pPr>
            <a:r>
              <a:rPr kumimoji="1" lang="zh-CN" altLang="en-US" sz="1800" b="1" kern="0" dirty="0">
                <a:latin typeface="微软雅黑" panose="020B0503020204020204" charset="-122"/>
                <a:ea typeface="微软雅黑" panose="020B0503020204020204" charset="-122"/>
                <a:cs typeface="Helvetica Neue" charset="0"/>
              </a:rPr>
              <a:t>基本要求：</a:t>
            </a:r>
            <a:endParaRPr kumimoji="1" lang="zh-CN" altLang="en-US" sz="1800" b="1" kern="0" dirty="0">
              <a:latin typeface="微软雅黑" panose="020B0503020204020204" charset="-122"/>
              <a:ea typeface="微软雅黑" panose="020B0503020204020204" charset="-122"/>
              <a:cs typeface="Helvetica Neue" charset="0"/>
            </a:endParaRPr>
          </a:p>
          <a:p>
            <a:pPr marL="342900" eaLnBrk="0" hangingPunct="0">
              <a:lnSpc>
                <a:spcPct val="125000"/>
              </a:lnSpc>
              <a:buClr>
                <a:schemeClr val="hlink"/>
              </a:buClr>
              <a:defRPr/>
            </a:pPr>
            <a:r>
              <a:rPr kumimoji="1" lang="zh-CN" altLang="en-US" sz="1800" b="1" kern="0" dirty="0">
                <a:latin typeface="微软雅黑" panose="020B0503020204020204" charset="-122"/>
                <a:ea typeface="微软雅黑" panose="020B0503020204020204" charset="-122"/>
                <a:cs typeface="Helvetica Neue" charset="0"/>
              </a:rPr>
              <a:t>   </a:t>
            </a:r>
            <a:r>
              <a:rPr kumimoji="1" lang="zh-CN" altLang="en-US" sz="1800" b="1" kern="0" dirty="0">
                <a:solidFill>
                  <a:srgbClr val="FF0000"/>
                </a:solidFill>
                <a:latin typeface="微软雅黑" panose="020B0503020204020204" charset="-122"/>
                <a:ea typeface="微软雅黑" panose="020B0503020204020204" charset="-122"/>
                <a:cs typeface="Helvetica Neue" charset="0"/>
              </a:rPr>
              <a:t>行为主体</a:t>
            </a:r>
            <a:r>
              <a:rPr kumimoji="1" lang="zh-CN" altLang="en-US" sz="1800" b="1" kern="0" dirty="0">
                <a:latin typeface="微软雅黑" panose="020B0503020204020204" charset="-122"/>
                <a:ea typeface="微软雅黑" panose="020B0503020204020204" charset="-122"/>
                <a:cs typeface="Helvetica Neue" charset="0"/>
              </a:rPr>
              <a:t>是学生</a:t>
            </a:r>
            <a:endParaRPr kumimoji="1" lang="zh-CN" altLang="en-US" sz="1800" b="1" kern="0" dirty="0">
              <a:latin typeface="微软雅黑" panose="020B0503020204020204" charset="-122"/>
              <a:ea typeface="微软雅黑" panose="020B0503020204020204" charset="-122"/>
              <a:cs typeface="Helvetica Neue" charset="0"/>
            </a:endParaRPr>
          </a:p>
          <a:p>
            <a:pPr marL="342900" eaLnBrk="0" hangingPunct="0">
              <a:lnSpc>
                <a:spcPct val="125000"/>
              </a:lnSpc>
              <a:buClr>
                <a:schemeClr val="hlink"/>
              </a:buClr>
              <a:defRPr/>
            </a:pPr>
            <a:r>
              <a:rPr kumimoji="1" lang="zh-CN" altLang="en-US" sz="1800" b="1" kern="0" dirty="0">
                <a:latin typeface="微软雅黑" panose="020B0503020204020204" charset="-122"/>
                <a:ea typeface="微软雅黑" panose="020B0503020204020204" charset="-122"/>
                <a:cs typeface="Helvetica Neue" charset="0"/>
              </a:rPr>
              <a:t>   </a:t>
            </a:r>
            <a:r>
              <a:rPr kumimoji="1" lang="zh-CN" altLang="en-US" sz="1800" b="1" kern="0" dirty="0">
                <a:solidFill>
                  <a:srgbClr val="FF0000"/>
                </a:solidFill>
                <a:latin typeface="微软雅黑" panose="020B0503020204020204" charset="-122"/>
                <a:ea typeface="微软雅黑" panose="020B0503020204020204" charset="-122"/>
                <a:cs typeface="Helvetica Neue" charset="0"/>
              </a:rPr>
              <a:t>行为表现</a:t>
            </a:r>
            <a:r>
              <a:rPr kumimoji="1" lang="zh-CN" altLang="en-US" sz="1800" b="1" kern="0" dirty="0">
                <a:latin typeface="微软雅黑" panose="020B0503020204020204" charset="-122"/>
                <a:ea typeface="微软雅黑" panose="020B0503020204020204" charset="-122"/>
                <a:cs typeface="Helvetica Neue" charset="0"/>
              </a:rPr>
              <a:t>是可观察、可测量的具体行为（</a:t>
            </a:r>
            <a:r>
              <a:rPr kumimoji="1" lang="zh-CN" altLang="en-US" sz="1800" b="1" kern="0" dirty="0">
                <a:solidFill>
                  <a:srgbClr val="0000FF"/>
                </a:solidFill>
                <a:latin typeface="微软雅黑" panose="020B0503020204020204" charset="-122"/>
                <a:ea typeface="微软雅黑" panose="020B0503020204020204" charset="-122"/>
                <a:cs typeface="Helvetica Neue" charset="0"/>
              </a:rPr>
              <a:t>多样化</a:t>
            </a:r>
            <a:r>
              <a:rPr kumimoji="1" lang="zh-CN" altLang="en-US" sz="1800" b="1" kern="0" dirty="0">
                <a:latin typeface="微软雅黑" panose="020B0503020204020204" charset="-122"/>
                <a:ea typeface="微软雅黑" panose="020B0503020204020204" charset="-122"/>
                <a:cs typeface="Helvetica Neue" charset="0"/>
              </a:rPr>
              <a:t>）</a:t>
            </a:r>
            <a:endParaRPr kumimoji="1" lang="zh-CN" altLang="en-US" sz="1800" b="1" kern="0" dirty="0">
              <a:latin typeface="微软雅黑" panose="020B0503020204020204" charset="-122"/>
              <a:ea typeface="微软雅黑" panose="020B0503020204020204" charset="-122"/>
              <a:cs typeface="Helvetica Neue" charset="0"/>
            </a:endParaRPr>
          </a:p>
          <a:p>
            <a:pPr marL="342900" eaLnBrk="0" hangingPunct="0">
              <a:lnSpc>
                <a:spcPct val="125000"/>
              </a:lnSpc>
              <a:buClr>
                <a:schemeClr val="hlink"/>
              </a:buClr>
              <a:defRPr/>
            </a:pPr>
            <a:r>
              <a:rPr kumimoji="1" lang="zh-CN" altLang="en-US" sz="1800" b="1" kern="0" dirty="0">
                <a:latin typeface="微软雅黑" panose="020B0503020204020204" charset="-122"/>
                <a:ea typeface="微软雅黑" panose="020B0503020204020204" charset="-122"/>
                <a:cs typeface="Helvetica Neue" charset="0"/>
              </a:rPr>
              <a:t>   </a:t>
            </a:r>
            <a:r>
              <a:rPr kumimoji="1" lang="zh-CN" altLang="en-US" sz="1800" b="1" kern="0" dirty="0">
                <a:solidFill>
                  <a:srgbClr val="FF0000"/>
                </a:solidFill>
                <a:latin typeface="微软雅黑" panose="020B0503020204020204" charset="-122"/>
                <a:ea typeface="微软雅黑" panose="020B0503020204020204" charset="-122"/>
                <a:cs typeface="Helvetica Neue" charset="0"/>
              </a:rPr>
              <a:t>行为条件</a:t>
            </a:r>
            <a:r>
              <a:rPr kumimoji="1" lang="zh-CN" altLang="en-US" sz="1800" b="1" kern="0" dirty="0">
                <a:latin typeface="微软雅黑" panose="020B0503020204020204" charset="-122"/>
                <a:ea typeface="微软雅黑" panose="020B0503020204020204" charset="-122"/>
                <a:cs typeface="Helvetica Neue" charset="0"/>
              </a:rPr>
              <a:t>主要有完成行为的情境、提供的信息、材料、辅助手段 </a:t>
            </a:r>
            <a:br>
              <a:rPr kumimoji="1" lang="zh-CN" altLang="en-US" sz="1800" b="1" kern="0" dirty="0">
                <a:latin typeface="微软雅黑" panose="020B0503020204020204" charset="-122"/>
                <a:ea typeface="微软雅黑" panose="020B0503020204020204" charset="-122"/>
                <a:cs typeface="Helvetica Neue" charset="0"/>
              </a:rPr>
            </a:br>
            <a:r>
              <a:rPr kumimoji="1" lang="zh-CN" altLang="en-US" sz="1800" b="1" kern="0" dirty="0">
                <a:latin typeface="微软雅黑" panose="020B0503020204020204" charset="-122"/>
                <a:ea typeface="微软雅黑" panose="020B0503020204020204" charset="-122"/>
                <a:cs typeface="Helvetica Neue" charset="0"/>
              </a:rPr>
              <a:t>   或工具（</a:t>
            </a:r>
            <a:r>
              <a:rPr kumimoji="1" lang="zh-CN" altLang="en-US" sz="1800" b="1" kern="0" dirty="0">
                <a:solidFill>
                  <a:srgbClr val="0000FF"/>
                </a:solidFill>
                <a:latin typeface="微软雅黑" panose="020B0503020204020204" charset="-122"/>
                <a:ea typeface="微软雅黑" panose="020B0503020204020204" charset="-122"/>
                <a:cs typeface="Helvetica Neue" charset="0"/>
              </a:rPr>
              <a:t>情境化</a:t>
            </a:r>
            <a:r>
              <a:rPr kumimoji="1" lang="zh-CN" altLang="en-US" sz="1800" b="1" kern="0" dirty="0">
                <a:latin typeface="微软雅黑" panose="020B0503020204020204" charset="-122"/>
                <a:ea typeface="微软雅黑" panose="020B0503020204020204" charset="-122"/>
                <a:cs typeface="Helvetica Neue" charset="0"/>
              </a:rPr>
              <a:t>）</a:t>
            </a:r>
            <a:endParaRPr kumimoji="1" lang="zh-CN" altLang="en-US" sz="1800" b="1" kern="0" dirty="0">
              <a:latin typeface="微软雅黑" panose="020B0503020204020204" charset="-122"/>
              <a:ea typeface="微软雅黑" panose="020B0503020204020204" charset="-122"/>
              <a:cs typeface="Helvetica Neue" charset="0"/>
            </a:endParaRPr>
          </a:p>
          <a:p>
            <a:pPr marL="342900" eaLnBrk="0" hangingPunct="0">
              <a:lnSpc>
                <a:spcPct val="125000"/>
              </a:lnSpc>
              <a:buClr>
                <a:schemeClr val="hlink"/>
              </a:buClr>
              <a:defRPr/>
            </a:pPr>
            <a:r>
              <a:rPr kumimoji="1" lang="zh-CN" altLang="en-US" sz="1800" b="1" kern="0" dirty="0">
                <a:latin typeface="微软雅黑" panose="020B0503020204020204" charset="-122"/>
                <a:ea typeface="微软雅黑" panose="020B0503020204020204" charset="-122"/>
                <a:cs typeface="Helvetica Neue" charset="0"/>
              </a:rPr>
              <a:t>  </a:t>
            </a:r>
            <a:r>
              <a:rPr kumimoji="1" lang="zh-CN" altLang="en-US" sz="1800" b="1" kern="0" dirty="0">
                <a:solidFill>
                  <a:srgbClr val="FF0000"/>
                </a:solidFill>
                <a:latin typeface="微软雅黑" panose="020B0503020204020204" charset="-122"/>
                <a:ea typeface="微软雅黑" panose="020B0503020204020204" charset="-122"/>
                <a:cs typeface="Helvetica Neue" charset="0"/>
              </a:rPr>
              <a:t> 行为程度</a:t>
            </a:r>
            <a:r>
              <a:rPr kumimoji="1" lang="zh-CN" altLang="en-US" sz="1800" b="1" kern="0" dirty="0">
                <a:latin typeface="微软雅黑" panose="020B0503020204020204" charset="-122"/>
                <a:ea typeface="微软雅黑" panose="020B0503020204020204" charset="-122"/>
                <a:cs typeface="Helvetica Neue" charset="0"/>
              </a:rPr>
              <a:t>是学生达到目标的最低表现标准（</a:t>
            </a:r>
            <a:r>
              <a:rPr kumimoji="1" lang="zh-CN" altLang="en-US" sz="1800" b="1" kern="0" dirty="0">
                <a:solidFill>
                  <a:srgbClr val="0000FF"/>
                </a:solidFill>
                <a:latin typeface="微软雅黑" panose="020B0503020204020204" charset="-122"/>
                <a:ea typeface="微软雅黑" panose="020B0503020204020204" charset="-122"/>
                <a:cs typeface="Helvetica Neue" charset="0"/>
              </a:rPr>
              <a:t>具体化</a:t>
            </a:r>
            <a:r>
              <a:rPr kumimoji="1" lang="zh-CN" altLang="en-US" sz="1800" b="1" kern="0" dirty="0">
                <a:latin typeface="微软雅黑" panose="020B0503020204020204" charset="-122"/>
                <a:ea typeface="微软雅黑" panose="020B0503020204020204" charset="-122"/>
                <a:cs typeface="Helvetica Neue" charset="0"/>
              </a:rPr>
              <a:t>）</a:t>
            </a:r>
            <a:endParaRPr lang="en-US" altLang="zh-CN" sz="1800" b="1" dirty="0">
              <a:latin typeface="微软雅黑" panose="020B0503020204020204" charset="-122"/>
              <a:ea typeface="微软雅黑" panose="020B0503020204020204" charset="-122"/>
              <a:cs typeface="Helvetica Neue" charset="0"/>
            </a:endParaRPr>
          </a:p>
        </p:txBody>
      </p:sp>
      <p:sp>
        <p:nvSpPr>
          <p:cNvPr id="77" name="矩形 1"/>
          <p:cNvSpPr>
            <a:spLocks noChangeArrowheads="1"/>
          </p:cNvSpPr>
          <p:nvPr/>
        </p:nvSpPr>
        <p:spPr bwMode="auto">
          <a:xfrm>
            <a:off x="437635" y="1071863"/>
            <a:ext cx="3447519" cy="441960"/>
          </a:xfrm>
          <a:prstGeom prst="rect">
            <a:avLst/>
          </a:prstGeom>
          <a:noFill/>
          <a:ln w="9525">
            <a:noFill/>
            <a:miter lim="800000"/>
          </a:ln>
        </p:spPr>
        <p:txBody>
          <a:bodyPr wrap="square" lIns="68580" tIns="34290" rIns="68580" bIns="34290">
            <a:spAutoFit/>
          </a:bodyPr>
          <a:lstStyle/>
          <a:p>
            <a:pPr algn="ctr" defTabSz="514350" eaLnBrk="0" hangingPunct="0">
              <a:lnSpc>
                <a:spcPct val="90000"/>
              </a:lnSpc>
              <a:spcBef>
                <a:spcPts val="600"/>
              </a:spcBef>
            </a:pPr>
            <a:r>
              <a:rPr lang="zh-CN" altLang="en-US" sz="2700" b="1" dirty="0" smtClean="0">
                <a:solidFill>
                  <a:srgbClr val="FF0000"/>
                </a:solidFill>
                <a:latin typeface="微软雅黑" panose="020B0503020204020204" charset="-122"/>
                <a:ea typeface="微软雅黑" panose="020B0503020204020204" charset="-122"/>
                <a:sym typeface="宋体" panose="02010600030101010101" pitchFamily="2" charset="-122"/>
              </a:rPr>
              <a:t>学习目标叙写</a:t>
            </a:r>
            <a:endParaRPr lang="en-US" altLang="zh-CN" sz="2700" b="1" dirty="0">
              <a:latin typeface="微软雅黑" panose="020B0503020204020204" charset="-122"/>
              <a:ea typeface="微软雅黑" panose="020B0503020204020204" charset="-122"/>
              <a:sym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6">
                                            <p:txEl>
                                              <p:pRg st="1" end="1"/>
                                            </p:txEl>
                                          </p:spTgt>
                                        </p:tgtEl>
                                        <p:attrNameLst>
                                          <p:attrName>style.visibility</p:attrName>
                                        </p:attrNameLst>
                                      </p:cBhvr>
                                      <p:to>
                                        <p:strVal val="visible"/>
                                      </p:to>
                                    </p:set>
                                    <p:animEffect transition="in" filter="wipe(up)">
                                      <p:cBhvr>
                                        <p:cTn id="11" dur="500"/>
                                        <p:tgtEl>
                                          <p:spTgt spid="76">
                                            <p:txEl>
                                              <p:pRg st="1" end="1"/>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76">
                                            <p:txEl>
                                              <p:pRg st="2" end="2"/>
                                            </p:txEl>
                                          </p:spTgt>
                                        </p:tgtEl>
                                        <p:attrNameLst>
                                          <p:attrName>style.visibility</p:attrName>
                                        </p:attrNameLst>
                                      </p:cBhvr>
                                      <p:to>
                                        <p:strVal val="visible"/>
                                      </p:to>
                                    </p:set>
                                    <p:animEffect transition="in" filter="wipe(up)">
                                      <p:cBhvr>
                                        <p:cTn id="14" dur="500"/>
                                        <p:tgtEl>
                                          <p:spTgt spid="7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6">
                                            <p:txEl>
                                              <p:pRg st="3" end="3"/>
                                            </p:txEl>
                                          </p:spTgt>
                                        </p:tgtEl>
                                        <p:attrNameLst>
                                          <p:attrName>style.visibility</p:attrName>
                                        </p:attrNameLst>
                                      </p:cBhvr>
                                      <p:to>
                                        <p:strVal val="visible"/>
                                      </p:to>
                                    </p:set>
                                    <p:anim calcmode="lin" valueType="num">
                                      <p:cBhvr>
                                        <p:cTn id="19" dur="500" fill="hold"/>
                                        <p:tgtEl>
                                          <p:spTgt spid="7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7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6">
                                            <p:txEl>
                                              <p:pRg st="4" end="4"/>
                                            </p:txEl>
                                          </p:spTgt>
                                        </p:tgtEl>
                                        <p:attrNameLst>
                                          <p:attrName>style.visibility</p:attrName>
                                        </p:attrNameLst>
                                      </p:cBhvr>
                                      <p:to>
                                        <p:strVal val="visible"/>
                                      </p:to>
                                    </p:set>
                                    <p:animEffect transition="in" filter="wipe(left)">
                                      <p:cBhvr>
                                        <p:cTn id="25" dur="500"/>
                                        <p:tgtEl>
                                          <p:spTgt spid="7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6">
                                            <p:txEl>
                                              <p:pRg st="5" end="5"/>
                                            </p:txEl>
                                          </p:spTgt>
                                        </p:tgtEl>
                                        <p:attrNameLst>
                                          <p:attrName>style.visibility</p:attrName>
                                        </p:attrNameLst>
                                      </p:cBhvr>
                                      <p:to>
                                        <p:strVal val="visible"/>
                                      </p:to>
                                    </p:set>
                                    <p:animEffect transition="in" filter="wipe(left)">
                                      <p:cBhvr>
                                        <p:cTn id="30" dur="500"/>
                                        <p:tgtEl>
                                          <p:spTgt spid="7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6">
                                            <p:txEl>
                                              <p:pRg st="6" end="6"/>
                                            </p:txEl>
                                          </p:spTgt>
                                        </p:tgtEl>
                                        <p:attrNameLst>
                                          <p:attrName>style.visibility</p:attrName>
                                        </p:attrNameLst>
                                      </p:cBhvr>
                                      <p:to>
                                        <p:strVal val="visible"/>
                                      </p:to>
                                    </p:set>
                                    <p:animEffect transition="in" filter="dissolve">
                                      <p:cBhvr>
                                        <p:cTn id="35" dur="500"/>
                                        <p:tgtEl>
                                          <p:spTgt spid="7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31652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0" name="图片 7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221219" y="286843"/>
            <a:ext cx="626088" cy="943125"/>
          </a:xfrm>
          <a:prstGeom prst="rect">
            <a:avLst/>
          </a:prstGeom>
        </p:spPr>
      </p:pic>
      <p:cxnSp>
        <p:nvCxnSpPr>
          <p:cNvPr id="81" name="直接连接符 80"/>
          <p:cNvCxnSpPr/>
          <p:nvPr/>
        </p:nvCxnSpPr>
        <p:spPr>
          <a:xfrm>
            <a:off x="360045" y="991525"/>
            <a:ext cx="7913396" cy="7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396693" y="540553"/>
            <a:ext cx="2159567" cy="368300"/>
            <a:chOff x="396693" y="853253"/>
            <a:chExt cx="2159567" cy="368300"/>
          </a:xfrm>
        </p:grpSpPr>
        <p:sp>
          <p:nvSpPr>
            <p:cNvPr id="83" name="矩形 82"/>
            <p:cNvSpPr>
              <a:spLocks noChangeArrowheads="1"/>
            </p:cNvSpPr>
            <p:nvPr/>
          </p:nvSpPr>
          <p:spPr bwMode="auto">
            <a:xfrm>
              <a:off x="396693" y="853253"/>
              <a:ext cx="2159567" cy="368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1800"/>
                </a:spcBef>
              </a:pPr>
              <a:endParaRPr lang="zh-CN" altLang="en-US" sz="1800" b="1">
                <a:solidFill>
                  <a:srgbClr val="376092"/>
                </a:solidFill>
                <a:latin typeface="仓耳青禾体-谷力 W04" panose="02010600030101010101" charset="-122"/>
                <a:ea typeface="仓耳青禾体-谷力 W04" panose="02010600030101010101" charset="-122"/>
                <a:sym typeface="Arial" panose="020B0604020202020204" pitchFamily="34" charset="0"/>
              </a:endParaRPr>
            </a:p>
          </p:txBody>
        </p:sp>
        <p:sp>
          <p:nvSpPr>
            <p:cNvPr id="84" name="矩形 83"/>
            <p:cNvSpPr/>
            <p:nvPr/>
          </p:nvSpPr>
          <p:spPr>
            <a:xfrm>
              <a:off x="396693" y="914808"/>
              <a:ext cx="2138680" cy="306705"/>
            </a:xfrm>
            <a:prstGeom prst="rect">
              <a:avLst/>
            </a:prstGeom>
          </p:spPr>
          <p:txBody>
            <a:bodyPr wrap="none">
              <a:spAutoFit/>
            </a:bodyPr>
            <a:lstStyle/>
            <a:p>
              <a:r>
                <a:rPr lang="zh-CN" altLang="en-US" b="1" dirty="0">
                  <a:latin typeface="+mj-ea"/>
                </a:rPr>
                <a:t>基于真实情境的教学设计</a:t>
              </a:r>
              <a:endParaRPr lang="zh-CN" altLang="en-US" b="1" dirty="0">
                <a:latin typeface="+mj-ea"/>
              </a:endParaRPr>
            </a:p>
          </p:txBody>
        </p:sp>
      </p:grpSp>
      <p:graphicFrame>
        <p:nvGraphicFramePr>
          <p:cNvPr id="14" name="图示 13"/>
          <p:cNvGraphicFramePr/>
          <p:nvPr/>
        </p:nvGraphicFramePr>
        <p:xfrm>
          <a:off x="953749" y="915168"/>
          <a:ext cx="3381184" cy="3425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矩形 1"/>
          <p:cNvSpPr>
            <a:spLocks noChangeArrowheads="1"/>
          </p:cNvSpPr>
          <p:nvPr/>
        </p:nvSpPr>
        <p:spPr bwMode="auto">
          <a:xfrm>
            <a:off x="4251051" y="870982"/>
            <a:ext cx="4622005" cy="441960"/>
          </a:xfrm>
          <a:prstGeom prst="rect">
            <a:avLst/>
          </a:prstGeom>
          <a:noFill/>
          <a:ln w="9525">
            <a:noFill/>
            <a:miter lim="800000"/>
          </a:ln>
        </p:spPr>
        <p:txBody>
          <a:bodyPr wrap="square" lIns="68580" tIns="34290" rIns="68580" bIns="34290">
            <a:spAutoFit/>
          </a:bodyPr>
          <a:lstStyle/>
          <a:p>
            <a:pPr algn="ctr" defTabSz="514350" eaLnBrk="0" hangingPunct="0">
              <a:lnSpc>
                <a:spcPct val="90000"/>
              </a:lnSpc>
              <a:spcBef>
                <a:spcPts val="600"/>
              </a:spcBef>
            </a:pPr>
            <a:r>
              <a:rPr lang="zh-CN" altLang="en-US" sz="2700" b="1" dirty="0">
                <a:solidFill>
                  <a:srgbClr val="FF0000"/>
                </a:solidFill>
                <a:latin typeface="微软雅黑" panose="020B0503020204020204" charset="-122"/>
                <a:ea typeface="微软雅黑" panose="020B0503020204020204" charset="-122"/>
                <a:sym typeface="宋体" panose="02010600030101010101" pitchFamily="2" charset="-122"/>
              </a:rPr>
              <a:t>  </a:t>
            </a:r>
            <a:r>
              <a:rPr lang="zh-CN" altLang="en-US" sz="2700" b="1" dirty="0" smtClean="0">
                <a:solidFill>
                  <a:srgbClr val="FF0000"/>
                </a:solidFill>
                <a:latin typeface="微软雅黑" panose="020B0503020204020204" charset="-122"/>
                <a:ea typeface="微软雅黑" panose="020B0503020204020204" charset="-122"/>
                <a:sym typeface="宋体" panose="02010600030101010101" pitchFamily="2" charset="-122"/>
              </a:rPr>
              <a:t>设计真实的学习活动</a:t>
            </a:r>
            <a:endParaRPr lang="en-US" altLang="zh-CN" sz="2700" b="1" dirty="0">
              <a:latin typeface="微软雅黑" panose="020B0503020204020204" charset="-122"/>
              <a:ea typeface="微软雅黑" panose="020B0503020204020204" charset="-122"/>
              <a:sym typeface="宋体" panose="02010600030101010101" pitchFamily="2" charset="-122"/>
            </a:endParaRPr>
          </a:p>
        </p:txBody>
      </p:sp>
      <p:sp>
        <p:nvSpPr>
          <p:cNvPr id="16" name="TextBox 3"/>
          <p:cNvSpPr txBox="1">
            <a:spLocks noChangeArrowheads="1"/>
          </p:cNvSpPr>
          <p:nvPr/>
        </p:nvSpPr>
        <p:spPr bwMode="auto">
          <a:xfrm>
            <a:off x="5300928" y="1550336"/>
            <a:ext cx="822960" cy="1424940"/>
          </a:xfrm>
          <a:prstGeom prst="rect">
            <a:avLst/>
          </a:prstGeom>
          <a:noFill/>
          <a:ln w="9525">
            <a:noFill/>
            <a:miter lim="800000"/>
          </a:ln>
        </p:spPr>
        <p:txBody>
          <a:bodyPr wrap="none" lIns="68580" tIns="34290" rIns="68580" bIns="34290">
            <a:spAutoFit/>
          </a:bodyPr>
          <a:lstStyle/>
          <a:p>
            <a:pPr marL="342900" indent="-342900">
              <a:lnSpc>
                <a:spcPct val="150000"/>
              </a:lnSpc>
              <a:spcBef>
                <a:spcPct val="20000"/>
              </a:spcBef>
              <a:buClr>
                <a:schemeClr val="hlink"/>
              </a:buClr>
            </a:pPr>
            <a:r>
              <a:rPr lang="zh-CN" altLang="en-US" sz="1800" b="1" dirty="0">
                <a:solidFill>
                  <a:srgbClr val="0000FF"/>
                </a:solidFill>
                <a:latin typeface="微软雅黑" panose="020B0503020204020204" charset="-122"/>
                <a:ea typeface="微软雅黑" panose="020B0503020204020204" charset="-122"/>
              </a:rPr>
              <a:t>实验</a:t>
            </a:r>
            <a:r>
              <a:rPr lang="zh-CN" altLang="en-US" sz="1800" b="1" dirty="0" smtClean="0">
                <a:solidFill>
                  <a:srgbClr val="0000FF"/>
                </a:solidFill>
                <a:latin typeface="微软雅黑" panose="020B0503020204020204" charset="-122"/>
                <a:ea typeface="微软雅黑" panose="020B0503020204020204" charset="-122"/>
              </a:rPr>
              <a:t>类</a:t>
            </a:r>
            <a:endParaRPr lang="en-US" altLang="zh-CN" sz="1800" b="1" dirty="0" smtClean="0">
              <a:solidFill>
                <a:srgbClr val="0000FF"/>
              </a:solidFill>
              <a:latin typeface="微软雅黑" panose="020B0503020204020204" charset="-122"/>
              <a:ea typeface="微软雅黑" panose="020B0503020204020204" charset="-122"/>
            </a:endParaRPr>
          </a:p>
          <a:p>
            <a:pPr marL="342900" indent="-342900">
              <a:lnSpc>
                <a:spcPct val="150000"/>
              </a:lnSpc>
              <a:spcBef>
                <a:spcPct val="20000"/>
              </a:spcBef>
              <a:buClr>
                <a:schemeClr val="hlink"/>
              </a:buClr>
            </a:pPr>
            <a:r>
              <a:rPr lang="zh-CN" altLang="en-US" sz="1800" b="1" dirty="0" smtClean="0">
                <a:solidFill>
                  <a:srgbClr val="0000FF"/>
                </a:solidFill>
                <a:latin typeface="微软雅黑" panose="020B0503020204020204" charset="-122"/>
                <a:ea typeface="微软雅黑" panose="020B0503020204020204" charset="-122"/>
              </a:rPr>
              <a:t>交流类</a:t>
            </a:r>
            <a:endParaRPr lang="en-US" altLang="zh-CN" sz="1800" b="1" dirty="0" smtClean="0">
              <a:solidFill>
                <a:srgbClr val="0000FF"/>
              </a:solidFill>
              <a:latin typeface="微软雅黑" panose="020B0503020204020204" charset="-122"/>
              <a:ea typeface="微软雅黑" panose="020B0503020204020204" charset="-122"/>
            </a:endParaRPr>
          </a:p>
          <a:p>
            <a:pPr marL="342900" indent="-342900">
              <a:lnSpc>
                <a:spcPct val="150000"/>
              </a:lnSpc>
              <a:spcBef>
                <a:spcPct val="20000"/>
              </a:spcBef>
              <a:buClr>
                <a:schemeClr val="hlink"/>
              </a:buClr>
            </a:pPr>
            <a:r>
              <a:rPr lang="zh-CN" altLang="en-US" sz="1800" b="1" dirty="0" smtClean="0">
                <a:solidFill>
                  <a:srgbClr val="0000FF"/>
                </a:solidFill>
                <a:latin typeface="微软雅黑" panose="020B0503020204020204" charset="-122"/>
                <a:ea typeface="微软雅黑" panose="020B0503020204020204" charset="-122"/>
              </a:rPr>
              <a:t>调查</a:t>
            </a:r>
            <a:r>
              <a:rPr lang="zh-CN" altLang="en-US" sz="1800" b="1" dirty="0">
                <a:solidFill>
                  <a:srgbClr val="0000FF"/>
                </a:solidFill>
                <a:latin typeface="微软雅黑" panose="020B0503020204020204" charset="-122"/>
                <a:ea typeface="微软雅黑" panose="020B0503020204020204" charset="-122"/>
              </a:rPr>
              <a:t>类</a:t>
            </a:r>
            <a:endParaRPr lang="zh-CN" altLang="en-US" sz="1800" b="1" dirty="0">
              <a:solidFill>
                <a:srgbClr val="0000FF"/>
              </a:solidFill>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274654" y="275304"/>
            <a:ext cx="4594692" cy="459469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矩形: 圆角 7"/>
          <p:cNvSpPr/>
          <p:nvPr/>
        </p:nvSpPr>
        <p:spPr>
          <a:xfrm>
            <a:off x="3968963" y="-1081637"/>
            <a:ext cx="1206074" cy="4213363"/>
          </a:xfrm>
          <a:prstGeom prst="roundRect">
            <a:avLst>
              <a:gd name="adj" fmla="val 49047"/>
            </a:avLst>
          </a:prstGeom>
          <a:solidFill>
            <a:srgbClr val="E6EAE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73153" y="3272777"/>
            <a:ext cx="3567363" cy="1535596"/>
          </a:xfrm>
          <a:prstGeom prst="rect">
            <a:avLst/>
          </a:prstGeom>
        </p:spPr>
      </p:pic>
      <p:sp>
        <p:nvSpPr>
          <p:cNvPr id="3" name="文本框 2"/>
          <p:cNvSpPr txBox="1"/>
          <p:nvPr/>
        </p:nvSpPr>
        <p:spPr>
          <a:xfrm>
            <a:off x="4189661" y="652253"/>
            <a:ext cx="798195" cy="607513"/>
          </a:xfrm>
          <a:prstGeom prst="rect">
            <a:avLst/>
          </a:prstGeom>
          <a:noFill/>
        </p:spPr>
        <p:txBody>
          <a:bodyPr vert="eaVert" wrap="square" rtlCol="0">
            <a:spAutoFit/>
          </a:bodyPr>
          <a:lstStyle>
            <a:defPPr>
              <a:defRPr lang="zh-CN"/>
            </a:defPPr>
            <a:lvl1pPr>
              <a:defRPr sz="2100" b="1" spc="450">
                <a:solidFill>
                  <a:srgbClr val="313737"/>
                </a:solidFill>
                <a:latin typeface="华文琥珀" panose="02010800040101010101" pitchFamily="2" charset="-122"/>
                <a:ea typeface="华文琥珀" panose="02010800040101010101" pitchFamily="2" charset="-122"/>
              </a:defRPr>
            </a:lvl1pPr>
          </a:lstStyle>
          <a:p>
            <a:r>
              <a:rPr lang="zh-CN" altLang="en-US" sz="4000" b="0" dirty="0" smtClean="0">
                <a:sym typeface="inpin heiti" panose="00000500000000000000" pitchFamily="2" charset="-122"/>
              </a:rPr>
              <a:t>六</a:t>
            </a:r>
            <a:endParaRPr lang="zh-CN" altLang="en-US" sz="4000" b="0" dirty="0">
              <a:sym typeface="inpin heiti" panose="00000500000000000000" pitchFamily="2" charset="-122"/>
            </a:endParaRPr>
          </a:p>
        </p:txBody>
      </p:sp>
      <p:sp>
        <p:nvSpPr>
          <p:cNvPr id="4" name="TextBox 3"/>
          <p:cNvSpPr txBox="1"/>
          <p:nvPr/>
        </p:nvSpPr>
        <p:spPr>
          <a:xfrm>
            <a:off x="2229632" y="1773446"/>
            <a:ext cx="4734840" cy="583565"/>
          </a:xfrm>
          <a:prstGeom prst="rect">
            <a:avLst/>
          </a:prstGeom>
          <a:noFill/>
        </p:spPr>
        <p:txBody>
          <a:bodyPr wrap="square" rtlCol="0">
            <a:spAutoFit/>
          </a:bodyPr>
          <a:lstStyle/>
          <a:p>
            <a:r>
              <a:rPr lang="zh-CN" altLang="en-US" sz="3200" dirty="0" smtClean="0">
                <a:latin typeface="华文新魏" panose="02010800040101010101" pitchFamily="2" charset="-122"/>
                <a:ea typeface="华文新魏" panose="02010800040101010101" pitchFamily="2" charset="-122"/>
              </a:rPr>
              <a:t>基于真实情境的中考评价</a:t>
            </a:r>
            <a:endParaRPr lang="zh-CN" altLang="en-US" sz="3200" dirty="0" smtClean="0">
              <a:latin typeface="华文新魏" panose="02010800040101010101" pitchFamily="2" charset="-122"/>
              <a:ea typeface="华文新魏"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37984" t="-11700" b="11700"/>
          <a:stretch>
            <a:fillRect/>
          </a:stretch>
        </p:blipFill>
        <p:spPr>
          <a:xfrm>
            <a:off x="7121048" y="112709"/>
            <a:ext cx="1707696" cy="3245507"/>
          </a:xfrm>
          <a:prstGeom prst="rect">
            <a:avLst/>
          </a:prstGeom>
        </p:spPr>
      </p:pic>
      <p:sp>
        <p:nvSpPr>
          <p:cNvPr id="17" name="文本框 16"/>
          <p:cNvSpPr txBox="1"/>
          <p:nvPr/>
        </p:nvSpPr>
        <p:spPr>
          <a:xfrm>
            <a:off x="600820" y="604533"/>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grpSp>
        <p:nvGrpSpPr>
          <p:cNvPr id="32" name="组合 2"/>
          <p:cNvGrpSpPr/>
          <p:nvPr/>
        </p:nvGrpSpPr>
        <p:grpSpPr bwMode="auto">
          <a:xfrm>
            <a:off x="2574132" y="1060425"/>
            <a:ext cx="3618310" cy="3294460"/>
            <a:chOff x="2043430" y="680085"/>
            <a:chExt cx="5056505" cy="4249420"/>
          </a:xfrm>
        </p:grpSpPr>
        <p:cxnSp>
          <p:nvCxnSpPr>
            <p:cNvPr id="33" name="直接连接符 32"/>
            <p:cNvCxnSpPr/>
            <p:nvPr/>
          </p:nvCxnSpPr>
          <p:spPr>
            <a:xfrm>
              <a:off x="2705651" y="3515079"/>
              <a:ext cx="2134747" cy="886128"/>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34" name="直接连接符 33"/>
            <p:cNvCxnSpPr/>
            <p:nvPr/>
          </p:nvCxnSpPr>
          <p:spPr>
            <a:xfrm>
              <a:off x="5018432" y="1447960"/>
              <a:ext cx="1417618" cy="1747683"/>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35" name="直接连接符 34"/>
            <p:cNvCxnSpPr/>
            <p:nvPr/>
          </p:nvCxnSpPr>
          <p:spPr>
            <a:xfrm flipH="1">
              <a:off x="2935265" y="1447960"/>
              <a:ext cx="1159719" cy="1689325"/>
            </a:xfrm>
            <a:prstGeom prst="line">
              <a:avLst/>
            </a:prstGeom>
            <a:ln w="12700" cap="flat" cmpd="sng"/>
          </p:spPr>
          <p:style>
            <a:lnRef idx="1">
              <a:schemeClr val="dk1"/>
            </a:lnRef>
            <a:fillRef idx="0">
              <a:schemeClr val="dk1"/>
            </a:fillRef>
            <a:effectRef idx="0">
              <a:schemeClr val="dk1"/>
            </a:effectRef>
            <a:fontRef idx="minor">
              <a:schemeClr val="tx1"/>
            </a:fontRef>
          </p:style>
        </p:cxnSp>
        <p:grpSp>
          <p:nvGrpSpPr>
            <p:cNvPr id="36" name="组合 27"/>
            <p:cNvGrpSpPr/>
            <p:nvPr/>
          </p:nvGrpSpPr>
          <p:grpSpPr>
            <a:xfrm>
              <a:off x="2043430" y="680085"/>
              <a:ext cx="5056505" cy="4249420"/>
              <a:chOff x="2043430" y="680085"/>
              <a:chExt cx="5056505" cy="4249420"/>
            </a:xfrm>
            <a:gradFill flip="none" rotWithShape="1">
              <a:gsLst>
                <a:gs pos="0">
                  <a:srgbClr val="03D4A8"/>
                </a:gs>
                <a:gs pos="25000">
                  <a:srgbClr val="21D6E0"/>
                </a:gs>
                <a:gs pos="75000">
                  <a:srgbClr val="0087E6"/>
                </a:gs>
                <a:gs pos="100000">
                  <a:srgbClr val="005CBF"/>
                </a:gs>
              </a:gsLst>
              <a:path path="shape">
                <a:fillToRect l="50000" t="50000" r="50000" b="50000"/>
              </a:path>
              <a:tileRect/>
            </a:gradFill>
          </p:grpSpPr>
          <p:sp>
            <p:nvSpPr>
              <p:cNvPr id="37" name="矩形 36"/>
              <p:cNvSpPr/>
              <p:nvPr/>
            </p:nvSpPr>
            <p:spPr>
              <a:xfrm rot="16680000">
                <a:off x="5569585" y="2320925"/>
                <a:ext cx="72390" cy="1405890"/>
              </a:xfrm>
              <a:prstGeom prst="rect">
                <a:avLst/>
              </a:prstGeom>
              <a:gradFill rotWithShape="1">
                <a:gsLst>
                  <a:gs pos="55000">
                    <a:schemeClr val="accent4">
                      <a:lumMod val="60000"/>
                      <a:lumOff val="40000"/>
                    </a:schemeClr>
                  </a:gs>
                  <a:gs pos="100000">
                    <a:srgbClr val="838309"/>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38" name="矩形 37"/>
              <p:cNvSpPr/>
              <p:nvPr/>
            </p:nvSpPr>
            <p:spPr>
              <a:xfrm rot="19860000" flipH="1">
                <a:off x="4902835" y="2906395"/>
                <a:ext cx="72390" cy="1250315"/>
              </a:xfrm>
              <a:prstGeom prst="rect">
                <a:avLst/>
              </a:prstGeom>
              <a:gradFill rotWithShape="1">
                <a:gsLst>
                  <a:gs pos="55000">
                    <a:schemeClr val="accent4">
                      <a:lumMod val="60000"/>
                      <a:lumOff val="40000"/>
                    </a:schemeClr>
                  </a:gs>
                  <a:gs pos="100000">
                    <a:srgbClr val="838309"/>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39" name="矩形 38"/>
              <p:cNvSpPr/>
              <p:nvPr/>
            </p:nvSpPr>
            <p:spPr>
              <a:xfrm rot="4080000">
                <a:off x="3397885" y="2597785"/>
                <a:ext cx="72390" cy="1163955"/>
              </a:xfrm>
              <a:prstGeom prst="rect">
                <a:avLst/>
              </a:prstGeom>
              <a:gradFill rotWithShape="1">
                <a:gsLst>
                  <a:gs pos="55000">
                    <a:schemeClr val="accent4">
                      <a:lumMod val="60000"/>
                      <a:lumOff val="40000"/>
                    </a:schemeClr>
                  </a:gs>
                  <a:gs pos="100000">
                    <a:srgbClr val="838309"/>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40" name="矩形 39"/>
              <p:cNvSpPr/>
              <p:nvPr/>
            </p:nvSpPr>
            <p:spPr>
              <a:xfrm>
                <a:off x="4486910" y="1394460"/>
                <a:ext cx="72390" cy="1072515"/>
              </a:xfrm>
              <a:prstGeom prst="rect">
                <a:avLst/>
              </a:prstGeom>
              <a:gradFill rotWithShape="1">
                <a:gsLst>
                  <a:gs pos="0">
                    <a:srgbClr val="FBF5D5"/>
                  </a:gs>
                  <a:gs pos="100000">
                    <a:srgbClr val="E8C518"/>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41" name="椭圆 40"/>
              <p:cNvSpPr>
                <a:spLocks noChangeAspect="1"/>
              </p:cNvSpPr>
              <p:nvPr/>
            </p:nvSpPr>
            <p:spPr>
              <a:xfrm>
                <a:off x="3829050" y="2394585"/>
                <a:ext cx="1310005" cy="90043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42" name="椭圆 41"/>
              <p:cNvSpPr>
                <a:spLocks noChangeAspect="1"/>
              </p:cNvSpPr>
              <p:nvPr/>
            </p:nvSpPr>
            <p:spPr>
              <a:xfrm>
                <a:off x="5972810" y="2752090"/>
                <a:ext cx="1127760" cy="775335"/>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43" name="椭圆 42"/>
              <p:cNvSpPr>
                <a:spLocks noChangeAspect="1"/>
              </p:cNvSpPr>
              <p:nvPr/>
            </p:nvSpPr>
            <p:spPr>
              <a:xfrm>
                <a:off x="4549775" y="3895089"/>
                <a:ext cx="1505585" cy="103505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44" name="椭圆 43"/>
              <p:cNvSpPr>
                <a:spLocks noChangeAspect="1"/>
              </p:cNvSpPr>
              <p:nvPr/>
            </p:nvSpPr>
            <p:spPr>
              <a:xfrm>
                <a:off x="2043430" y="3037840"/>
                <a:ext cx="1310005" cy="90043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45" name="椭圆 44"/>
              <p:cNvSpPr>
                <a:spLocks noChangeAspect="1"/>
              </p:cNvSpPr>
              <p:nvPr/>
            </p:nvSpPr>
            <p:spPr>
              <a:xfrm>
                <a:off x="3900805" y="680085"/>
                <a:ext cx="1310005" cy="90043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grpSp>
      </p:grpSp>
      <p:grpSp>
        <p:nvGrpSpPr>
          <p:cNvPr id="46" name="组合 2"/>
          <p:cNvGrpSpPr/>
          <p:nvPr/>
        </p:nvGrpSpPr>
        <p:grpSpPr bwMode="auto">
          <a:xfrm>
            <a:off x="2574132" y="1060425"/>
            <a:ext cx="3618310" cy="3294460"/>
            <a:chOff x="2043430" y="680085"/>
            <a:chExt cx="5056505" cy="4249420"/>
          </a:xfrm>
        </p:grpSpPr>
        <p:cxnSp>
          <p:nvCxnSpPr>
            <p:cNvPr id="47" name="直接连接符 46"/>
            <p:cNvCxnSpPr/>
            <p:nvPr/>
          </p:nvCxnSpPr>
          <p:spPr>
            <a:xfrm>
              <a:off x="2705651" y="3515079"/>
              <a:ext cx="2134747" cy="886128"/>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5018432" y="1447960"/>
              <a:ext cx="1417618" cy="1747683"/>
            </a:xfrm>
            <a:prstGeom prst="line">
              <a:avLst/>
            </a:prstGeom>
            <a:ln w="12700" cap="flat" cmpd="sng"/>
          </p:spPr>
          <p:style>
            <a:lnRef idx="1">
              <a:schemeClr val="dk1"/>
            </a:lnRef>
            <a:fillRef idx="0">
              <a:schemeClr val="dk1"/>
            </a:fillRef>
            <a:effectRef idx="0">
              <a:schemeClr val="dk1"/>
            </a:effectRef>
            <a:fontRef idx="minor">
              <a:schemeClr val="tx1"/>
            </a:fontRef>
          </p:style>
        </p:cxnSp>
        <p:cxnSp>
          <p:nvCxnSpPr>
            <p:cNvPr id="49" name="直接连接符 48"/>
            <p:cNvCxnSpPr/>
            <p:nvPr/>
          </p:nvCxnSpPr>
          <p:spPr>
            <a:xfrm flipH="1">
              <a:off x="2935265" y="1447960"/>
              <a:ext cx="1159719" cy="1689325"/>
            </a:xfrm>
            <a:prstGeom prst="line">
              <a:avLst/>
            </a:prstGeom>
            <a:ln w="12700" cap="flat" cmpd="sng"/>
          </p:spPr>
          <p:style>
            <a:lnRef idx="1">
              <a:schemeClr val="dk1"/>
            </a:lnRef>
            <a:fillRef idx="0">
              <a:schemeClr val="dk1"/>
            </a:fillRef>
            <a:effectRef idx="0">
              <a:schemeClr val="dk1"/>
            </a:effectRef>
            <a:fontRef idx="minor">
              <a:schemeClr val="tx1"/>
            </a:fontRef>
          </p:style>
        </p:cxnSp>
        <p:grpSp>
          <p:nvGrpSpPr>
            <p:cNvPr id="50" name="组合 27"/>
            <p:cNvGrpSpPr/>
            <p:nvPr/>
          </p:nvGrpSpPr>
          <p:grpSpPr>
            <a:xfrm>
              <a:off x="2043430" y="680085"/>
              <a:ext cx="5056505" cy="4249420"/>
              <a:chOff x="2043430" y="680085"/>
              <a:chExt cx="5056505" cy="4249420"/>
            </a:xfrm>
            <a:gradFill flip="none" rotWithShape="1">
              <a:gsLst>
                <a:gs pos="0">
                  <a:srgbClr val="03D4A8"/>
                </a:gs>
                <a:gs pos="25000">
                  <a:srgbClr val="21D6E0"/>
                </a:gs>
                <a:gs pos="75000">
                  <a:srgbClr val="0087E6"/>
                </a:gs>
                <a:gs pos="100000">
                  <a:srgbClr val="005CBF"/>
                </a:gs>
              </a:gsLst>
              <a:path path="shape">
                <a:fillToRect l="50000" t="50000" r="50000" b="50000"/>
              </a:path>
              <a:tileRect/>
            </a:gradFill>
          </p:grpSpPr>
          <p:sp>
            <p:nvSpPr>
              <p:cNvPr id="51" name="矩形 50"/>
              <p:cNvSpPr/>
              <p:nvPr/>
            </p:nvSpPr>
            <p:spPr>
              <a:xfrm rot="16680000">
                <a:off x="5569585" y="2320925"/>
                <a:ext cx="72390" cy="1405890"/>
              </a:xfrm>
              <a:prstGeom prst="rect">
                <a:avLst/>
              </a:prstGeom>
              <a:gradFill rotWithShape="1">
                <a:gsLst>
                  <a:gs pos="55000">
                    <a:schemeClr val="accent4">
                      <a:lumMod val="60000"/>
                      <a:lumOff val="40000"/>
                    </a:schemeClr>
                  </a:gs>
                  <a:gs pos="100000">
                    <a:srgbClr val="838309"/>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2" name="矩形 51"/>
              <p:cNvSpPr/>
              <p:nvPr/>
            </p:nvSpPr>
            <p:spPr>
              <a:xfrm rot="19860000" flipH="1">
                <a:off x="4902835" y="2906395"/>
                <a:ext cx="72390" cy="1250315"/>
              </a:xfrm>
              <a:prstGeom prst="rect">
                <a:avLst/>
              </a:prstGeom>
              <a:gradFill rotWithShape="1">
                <a:gsLst>
                  <a:gs pos="55000">
                    <a:schemeClr val="accent4">
                      <a:lumMod val="60000"/>
                      <a:lumOff val="40000"/>
                    </a:schemeClr>
                  </a:gs>
                  <a:gs pos="100000">
                    <a:srgbClr val="838309"/>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3" name="矩形 52"/>
              <p:cNvSpPr/>
              <p:nvPr/>
            </p:nvSpPr>
            <p:spPr>
              <a:xfrm rot="4080000">
                <a:off x="3397885" y="2597785"/>
                <a:ext cx="72390" cy="1163955"/>
              </a:xfrm>
              <a:prstGeom prst="rect">
                <a:avLst/>
              </a:prstGeom>
              <a:gradFill rotWithShape="1">
                <a:gsLst>
                  <a:gs pos="55000">
                    <a:schemeClr val="accent4">
                      <a:lumMod val="60000"/>
                      <a:lumOff val="40000"/>
                    </a:schemeClr>
                  </a:gs>
                  <a:gs pos="100000">
                    <a:srgbClr val="838309"/>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4" name="矩形 53"/>
              <p:cNvSpPr/>
              <p:nvPr/>
            </p:nvSpPr>
            <p:spPr>
              <a:xfrm>
                <a:off x="4486910" y="1394460"/>
                <a:ext cx="72390" cy="1072515"/>
              </a:xfrm>
              <a:prstGeom prst="rect">
                <a:avLst/>
              </a:prstGeom>
              <a:gradFill rotWithShape="1">
                <a:gsLst>
                  <a:gs pos="0">
                    <a:srgbClr val="FBF5D5"/>
                  </a:gs>
                  <a:gs pos="100000">
                    <a:srgbClr val="E8C518"/>
                  </a:gs>
                </a:gsLst>
                <a:lin ang="5400000"/>
              </a:gradFill>
              <a:ln w="12700" cap="flat" cmpd="sng">
                <a:solidFill>
                  <a:schemeClr val="tx1">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5" name="椭圆 54"/>
              <p:cNvSpPr>
                <a:spLocks noChangeAspect="1"/>
              </p:cNvSpPr>
              <p:nvPr/>
            </p:nvSpPr>
            <p:spPr>
              <a:xfrm>
                <a:off x="3829050" y="2394585"/>
                <a:ext cx="1310005" cy="90043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6" name="椭圆 55"/>
              <p:cNvSpPr>
                <a:spLocks noChangeAspect="1"/>
              </p:cNvSpPr>
              <p:nvPr/>
            </p:nvSpPr>
            <p:spPr>
              <a:xfrm>
                <a:off x="5972810" y="2752090"/>
                <a:ext cx="1127760" cy="775335"/>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7" name="椭圆 56"/>
              <p:cNvSpPr>
                <a:spLocks noChangeAspect="1"/>
              </p:cNvSpPr>
              <p:nvPr/>
            </p:nvSpPr>
            <p:spPr>
              <a:xfrm>
                <a:off x="4549775" y="3895089"/>
                <a:ext cx="1505585" cy="103505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8" name="椭圆 57"/>
              <p:cNvSpPr>
                <a:spLocks noChangeAspect="1"/>
              </p:cNvSpPr>
              <p:nvPr/>
            </p:nvSpPr>
            <p:spPr>
              <a:xfrm>
                <a:off x="2043430" y="3037840"/>
                <a:ext cx="1310005" cy="90043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sp>
            <p:nvSpPr>
              <p:cNvPr id="59" name="椭圆 58"/>
              <p:cNvSpPr>
                <a:spLocks noChangeAspect="1"/>
              </p:cNvSpPr>
              <p:nvPr/>
            </p:nvSpPr>
            <p:spPr>
              <a:xfrm>
                <a:off x="3900805" y="680085"/>
                <a:ext cx="1310005" cy="900430"/>
              </a:xfrm>
              <a:prstGeom prst="ellipse">
                <a:avLst/>
              </a:prstGeom>
              <a:gradFill rotWithShape="1">
                <a:gsLst>
                  <a:gs pos="0">
                    <a:srgbClr val="FBFB11"/>
                  </a:gs>
                  <a:gs pos="100000">
                    <a:srgbClr val="838309"/>
                  </a:gs>
                </a:gsLst>
                <a:lin ang="5400000" scaled="0"/>
              </a:gradFill>
              <a:ln w="12700" cap="flat" cmpd="sng">
                <a:solidFill>
                  <a:schemeClr val="bg2">
                    <a:lumMod val="75000"/>
                    <a:alpha val="10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a:defRPr/>
                </a:pPr>
                <a:endParaRPr lang="ko-KR" altLang="en-US" dirty="0">
                  <a:latin typeface="等线" panose="02010600030101010101" charset="-122"/>
                  <a:ea typeface="等线" panose="02010600030101010101" charset="-122"/>
                </a:endParaRPr>
              </a:p>
            </p:txBody>
          </p:sp>
        </p:grpSp>
      </p:grpSp>
      <p:sp>
        <p:nvSpPr>
          <p:cNvPr id="60" name="文本框 50"/>
          <p:cNvSpPr txBox="1">
            <a:spLocks noChangeArrowheads="1"/>
          </p:cNvSpPr>
          <p:nvPr/>
        </p:nvSpPr>
        <p:spPr bwMode="auto">
          <a:xfrm>
            <a:off x="3749849" y="1176632"/>
            <a:ext cx="1282304" cy="499110"/>
          </a:xfrm>
          <a:prstGeom prst="rect">
            <a:avLst/>
          </a:prstGeom>
          <a:noFill/>
          <a:ln w="9525">
            <a:noFill/>
            <a:miter lim="800000"/>
          </a:ln>
        </p:spPr>
        <p:txBody>
          <a:bodyPr lIns="68580" tIns="34290" rIns="68580" bIns="34290">
            <a:spAutoFit/>
          </a:bodyPr>
          <a:lstStyle/>
          <a:p>
            <a:pPr algn="ctr"/>
            <a:r>
              <a:rPr lang="zh-CN" altLang="en-US" b="1" dirty="0">
                <a:solidFill>
                  <a:srgbClr val="0000FF"/>
                </a:solidFill>
                <a:latin typeface="微软雅黑" panose="020B0503020204020204" charset="-122"/>
                <a:ea typeface="微软雅黑" panose="020B0503020204020204" charset="-122"/>
              </a:rPr>
              <a:t>核心素养</a:t>
            </a:r>
            <a:endParaRPr lang="zh-CN" altLang="en-US" b="1" dirty="0">
              <a:solidFill>
                <a:srgbClr val="0000FF"/>
              </a:solidFill>
              <a:latin typeface="微软雅黑" panose="020B0503020204020204" charset="-122"/>
              <a:ea typeface="微软雅黑" panose="020B0503020204020204" charset="-122"/>
            </a:endParaRPr>
          </a:p>
          <a:p>
            <a:pPr algn="ctr"/>
            <a:r>
              <a:rPr lang="en-US" altLang="zh-CN" b="1" dirty="0">
                <a:solidFill>
                  <a:srgbClr val="0000FF"/>
                </a:solidFill>
                <a:latin typeface="微软雅黑" panose="020B0503020204020204" charset="-122"/>
                <a:ea typeface="微软雅黑" panose="020B0503020204020204" charset="-122"/>
              </a:rPr>
              <a:t>(</a:t>
            </a:r>
            <a:r>
              <a:rPr lang="zh-CN" altLang="en-US" b="1" dirty="0">
                <a:solidFill>
                  <a:srgbClr val="0000FF"/>
                </a:solidFill>
                <a:latin typeface="微软雅黑" panose="020B0503020204020204" charset="-122"/>
                <a:ea typeface="微软雅黑" panose="020B0503020204020204" charset="-122"/>
              </a:rPr>
              <a:t>宗旨</a:t>
            </a:r>
            <a:r>
              <a:rPr lang="en-US" altLang="zh-CN" b="1" dirty="0">
                <a:solidFill>
                  <a:srgbClr val="0000FF"/>
                </a:solidFill>
                <a:latin typeface="微软雅黑" panose="020B0503020204020204" charset="-122"/>
                <a:ea typeface="微软雅黑" panose="020B0503020204020204" charset="-122"/>
              </a:rPr>
              <a:t>)</a:t>
            </a:r>
            <a:endParaRPr lang="en-US" altLang="zh-CN" b="1" dirty="0">
              <a:solidFill>
                <a:srgbClr val="0000FF"/>
              </a:solidFill>
              <a:latin typeface="微软雅黑" panose="020B0503020204020204" charset="-122"/>
              <a:ea typeface="微软雅黑" panose="020B0503020204020204" charset="-122"/>
            </a:endParaRPr>
          </a:p>
        </p:txBody>
      </p:sp>
      <p:sp>
        <p:nvSpPr>
          <p:cNvPr id="61" name="文本框 2"/>
          <p:cNvSpPr txBox="1">
            <a:spLocks noChangeArrowheads="1"/>
          </p:cNvSpPr>
          <p:nvPr/>
        </p:nvSpPr>
        <p:spPr bwMode="auto">
          <a:xfrm>
            <a:off x="2376226" y="3007504"/>
            <a:ext cx="1290638" cy="499110"/>
          </a:xfrm>
          <a:prstGeom prst="rect">
            <a:avLst/>
          </a:prstGeom>
          <a:noFill/>
          <a:ln w="9525">
            <a:noFill/>
            <a:miter lim="800000"/>
          </a:ln>
        </p:spPr>
        <p:txBody>
          <a:bodyPr lIns="68580" tIns="34290" rIns="68580" bIns="34290">
            <a:spAutoFit/>
          </a:bodyPr>
          <a:lstStyle/>
          <a:p>
            <a:pPr algn="ctr"/>
            <a:r>
              <a:rPr lang="zh-CN" altLang="en-US" b="1" dirty="0">
                <a:solidFill>
                  <a:srgbClr val="0000FF"/>
                </a:solidFill>
                <a:latin typeface="微软雅黑" panose="020B0503020204020204" charset="-122"/>
                <a:ea typeface="微软雅黑" panose="020B0503020204020204" charset="-122"/>
              </a:rPr>
              <a:t>真实情境</a:t>
            </a:r>
            <a:endParaRPr lang="zh-CN" altLang="en-US" b="1" dirty="0">
              <a:solidFill>
                <a:srgbClr val="0000FF"/>
              </a:solidFill>
              <a:latin typeface="微软雅黑" panose="020B0503020204020204" charset="-122"/>
              <a:ea typeface="微软雅黑" panose="020B0503020204020204" charset="-122"/>
            </a:endParaRPr>
          </a:p>
          <a:p>
            <a:pPr algn="ctr"/>
            <a:r>
              <a:rPr lang="en-US" altLang="zh-CN" b="1" dirty="0">
                <a:solidFill>
                  <a:srgbClr val="0000FF"/>
                </a:solidFill>
                <a:latin typeface="微软雅黑" panose="020B0503020204020204" charset="-122"/>
                <a:ea typeface="微软雅黑" panose="020B0503020204020204" charset="-122"/>
              </a:rPr>
              <a:t>(</a:t>
            </a:r>
            <a:r>
              <a:rPr lang="zh-CN" altLang="en-US" b="1" dirty="0">
                <a:solidFill>
                  <a:srgbClr val="0000FF"/>
                </a:solidFill>
                <a:latin typeface="微软雅黑" panose="020B0503020204020204" charset="-122"/>
                <a:ea typeface="微软雅黑" panose="020B0503020204020204" charset="-122"/>
              </a:rPr>
              <a:t>载体</a:t>
            </a:r>
            <a:r>
              <a:rPr lang="en-US" altLang="zh-CN" b="1" dirty="0">
                <a:solidFill>
                  <a:srgbClr val="0000FF"/>
                </a:solidFill>
                <a:latin typeface="微软雅黑" panose="020B0503020204020204" charset="-122"/>
                <a:ea typeface="微软雅黑" panose="020B0503020204020204" charset="-122"/>
              </a:rPr>
              <a:t>)</a:t>
            </a:r>
            <a:endParaRPr lang="en-US" altLang="zh-CN" b="1" dirty="0">
              <a:solidFill>
                <a:srgbClr val="0000FF"/>
              </a:solidFill>
              <a:latin typeface="微软雅黑" panose="020B0503020204020204" charset="-122"/>
              <a:ea typeface="微软雅黑" panose="020B0503020204020204" charset="-122"/>
            </a:endParaRPr>
          </a:p>
        </p:txBody>
      </p:sp>
      <p:sp>
        <p:nvSpPr>
          <p:cNvPr id="62" name="文本框 5"/>
          <p:cNvSpPr txBox="1">
            <a:spLocks noChangeArrowheads="1"/>
          </p:cNvSpPr>
          <p:nvPr/>
        </p:nvSpPr>
        <p:spPr bwMode="auto">
          <a:xfrm>
            <a:off x="5153596" y="2756021"/>
            <a:ext cx="1309688" cy="499110"/>
          </a:xfrm>
          <a:prstGeom prst="rect">
            <a:avLst/>
          </a:prstGeom>
          <a:noFill/>
          <a:ln w="9525">
            <a:noFill/>
            <a:miter lim="800000"/>
          </a:ln>
        </p:spPr>
        <p:txBody>
          <a:bodyPr lIns="68580" tIns="34290" rIns="68580" bIns="34290">
            <a:spAutoFit/>
          </a:bodyPr>
          <a:lstStyle/>
          <a:p>
            <a:pPr algn="ctr"/>
            <a:r>
              <a:rPr lang="zh-CN" altLang="en-US" b="1" dirty="0">
                <a:solidFill>
                  <a:srgbClr val="0000FF"/>
                </a:solidFill>
                <a:latin typeface="微软雅黑" panose="020B0503020204020204" charset="-122"/>
                <a:ea typeface="微软雅黑" panose="020B0503020204020204" charset="-122"/>
              </a:rPr>
              <a:t>化学知识</a:t>
            </a:r>
            <a:endParaRPr lang="zh-CN" altLang="en-US" b="1" dirty="0">
              <a:solidFill>
                <a:srgbClr val="0000FF"/>
              </a:solidFill>
              <a:latin typeface="微软雅黑" panose="020B0503020204020204" charset="-122"/>
              <a:ea typeface="微软雅黑" panose="020B0503020204020204" charset="-122"/>
            </a:endParaRPr>
          </a:p>
          <a:p>
            <a:pPr algn="ctr"/>
            <a:r>
              <a:rPr lang="en-US" altLang="zh-CN" b="1" dirty="0">
                <a:solidFill>
                  <a:srgbClr val="0000FF"/>
                </a:solidFill>
                <a:latin typeface="微软雅黑" panose="020B0503020204020204" charset="-122"/>
                <a:ea typeface="微软雅黑" panose="020B0503020204020204" charset="-122"/>
              </a:rPr>
              <a:t>(</a:t>
            </a:r>
            <a:r>
              <a:rPr lang="zh-CN" altLang="en-US" b="1" dirty="0">
                <a:solidFill>
                  <a:srgbClr val="0000FF"/>
                </a:solidFill>
                <a:latin typeface="微软雅黑" panose="020B0503020204020204" charset="-122"/>
                <a:ea typeface="微软雅黑" panose="020B0503020204020204" charset="-122"/>
              </a:rPr>
              <a:t>工具</a:t>
            </a:r>
            <a:r>
              <a:rPr lang="en-US" altLang="zh-CN" b="1" dirty="0">
                <a:solidFill>
                  <a:srgbClr val="0000FF"/>
                </a:solidFill>
                <a:latin typeface="微软雅黑" panose="020B0503020204020204" charset="-122"/>
                <a:ea typeface="微软雅黑" panose="020B0503020204020204" charset="-122"/>
              </a:rPr>
              <a:t>)</a:t>
            </a:r>
            <a:endParaRPr lang="en-US" altLang="zh-CN" b="1" dirty="0">
              <a:solidFill>
                <a:srgbClr val="0000FF"/>
              </a:solidFill>
              <a:latin typeface="微软雅黑" panose="020B0503020204020204" charset="-122"/>
              <a:ea typeface="微软雅黑" panose="020B0503020204020204" charset="-122"/>
            </a:endParaRPr>
          </a:p>
        </p:txBody>
      </p:sp>
      <p:sp>
        <p:nvSpPr>
          <p:cNvPr id="63" name="文本框 1"/>
          <p:cNvSpPr txBox="1">
            <a:spLocks noChangeArrowheads="1"/>
          </p:cNvSpPr>
          <p:nvPr/>
        </p:nvSpPr>
        <p:spPr bwMode="auto">
          <a:xfrm>
            <a:off x="4260676" y="3715045"/>
            <a:ext cx="1294210" cy="499110"/>
          </a:xfrm>
          <a:prstGeom prst="rect">
            <a:avLst/>
          </a:prstGeom>
          <a:noFill/>
          <a:ln w="9525">
            <a:noFill/>
            <a:miter lim="800000"/>
          </a:ln>
        </p:spPr>
        <p:txBody>
          <a:bodyPr lIns="68580" tIns="34290" rIns="68580" bIns="34290">
            <a:spAutoFit/>
          </a:bodyPr>
          <a:lstStyle/>
          <a:p>
            <a:pPr algn="ctr"/>
            <a:r>
              <a:rPr lang="zh-CN" altLang="en-US" b="1" dirty="0">
                <a:solidFill>
                  <a:srgbClr val="0000FF"/>
                </a:solidFill>
                <a:latin typeface="微软雅黑" panose="020B0503020204020204" charset="-122"/>
                <a:ea typeface="微软雅黑" panose="020B0503020204020204" charset="-122"/>
              </a:rPr>
              <a:t>实际问题</a:t>
            </a:r>
            <a:endParaRPr lang="zh-CN" altLang="en-US" b="1" dirty="0">
              <a:solidFill>
                <a:srgbClr val="0000FF"/>
              </a:solidFill>
              <a:latin typeface="微软雅黑" panose="020B0503020204020204" charset="-122"/>
              <a:ea typeface="微软雅黑" panose="020B0503020204020204" charset="-122"/>
            </a:endParaRPr>
          </a:p>
          <a:p>
            <a:pPr algn="ctr"/>
            <a:r>
              <a:rPr lang="en-US" altLang="zh-CN" b="1" dirty="0">
                <a:solidFill>
                  <a:srgbClr val="0000FF"/>
                </a:solidFill>
                <a:latin typeface="微软雅黑" panose="020B0503020204020204" charset="-122"/>
                <a:ea typeface="微软雅黑" panose="020B0503020204020204" charset="-122"/>
              </a:rPr>
              <a:t>(</a:t>
            </a:r>
            <a:r>
              <a:rPr lang="zh-CN" altLang="en-US" b="1" dirty="0">
                <a:solidFill>
                  <a:srgbClr val="0000FF"/>
                </a:solidFill>
                <a:latin typeface="微软雅黑" panose="020B0503020204020204" charset="-122"/>
                <a:ea typeface="微软雅黑" panose="020B0503020204020204" charset="-122"/>
              </a:rPr>
              <a:t>目的</a:t>
            </a:r>
            <a:r>
              <a:rPr lang="en-US" altLang="zh-CN" b="1" dirty="0">
                <a:solidFill>
                  <a:srgbClr val="0000FF"/>
                </a:solidFill>
                <a:latin typeface="微软雅黑" panose="020B0503020204020204" charset="-122"/>
                <a:ea typeface="微软雅黑" panose="020B0503020204020204" charset="-122"/>
              </a:rPr>
              <a:t>)</a:t>
            </a:r>
            <a:endParaRPr lang="en-US" altLang="zh-CN" b="1" dirty="0">
              <a:solidFill>
                <a:srgbClr val="0000FF"/>
              </a:solidFill>
              <a:latin typeface="微软雅黑" panose="020B0503020204020204" charset="-122"/>
              <a:ea typeface="微软雅黑" panose="020B0503020204020204" charset="-122"/>
            </a:endParaRPr>
          </a:p>
        </p:txBody>
      </p:sp>
      <p:sp>
        <p:nvSpPr>
          <p:cNvPr id="64" name="文本框 6"/>
          <p:cNvSpPr txBox="1">
            <a:spLocks noChangeArrowheads="1"/>
          </p:cNvSpPr>
          <p:nvPr/>
        </p:nvSpPr>
        <p:spPr bwMode="auto">
          <a:xfrm>
            <a:off x="3815954" y="2518941"/>
            <a:ext cx="1035844" cy="391160"/>
          </a:xfrm>
          <a:prstGeom prst="rect">
            <a:avLst/>
          </a:prstGeom>
          <a:noFill/>
          <a:ln w="9525">
            <a:noFill/>
            <a:miter lim="800000"/>
          </a:ln>
        </p:spPr>
        <p:txBody>
          <a:bodyPr lIns="68580" tIns="34290" rIns="68580" bIns="34290">
            <a:spAutoFit/>
          </a:bodyPr>
          <a:lstStyle/>
          <a:p>
            <a:pPr algn="ctr"/>
            <a:r>
              <a:rPr lang="zh-CN" altLang="en-US" sz="2100" b="1" dirty="0" smtClean="0">
                <a:solidFill>
                  <a:srgbClr val="FF0000"/>
                </a:solidFill>
                <a:latin typeface="微软雅黑" panose="020B0503020204020204" charset="-122"/>
                <a:ea typeface="微软雅黑" panose="020B0503020204020204" charset="-122"/>
              </a:rPr>
              <a:t>命题</a:t>
            </a:r>
            <a:endParaRPr lang="zh-CN" altLang="en-US" sz="2100" b="1" dirty="0">
              <a:solidFill>
                <a:srgbClr val="FF0000"/>
              </a:solidFill>
              <a:latin typeface="微软雅黑" panose="020B0503020204020204" charset="-122"/>
              <a:ea typeface="微软雅黑" panose="020B0503020204020204" charset="-122"/>
            </a:endParaRPr>
          </a:p>
        </p:txBody>
      </p:sp>
      <p:cxnSp>
        <p:nvCxnSpPr>
          <p:cNvPr id="65" name="直接连接符 64"/>
          <p:cNvCxnSpPr/>
          <p:nvPr/>
        </p:nvCxnSpPr>
        <p:spPr>
          <a:xfrm flipV="1">
            <a:off x="5328048" y="3274987"/>
            <a:ext cx="378619" cy="432197"/>
          </a:xfrm>
          <a:prstGeom prst="line">
            <a:avLst/>
          </a:prstGeom>
          <a:ln w="12700"/>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文本框 16"/>
          <p:cNvSpPr txBox="1"/>
          <p:nvPr/>
        </p:nvSpPr>
        <p:spPr>
          <a:xfrm>
            <a:off x="600820" y="604533"/>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66" name="图片 4" descr="QQ截图20180622112729"/>
          <p:cNvPicPr>
            <a:picLocks noChangeAspect="1" noChangeArrowheads="1"/>
          </p:cNvPicPr>
          <p:nvPr/>
        </p:nvPicPr>
        <p:blipFill rotWithShape="1">
          <a:blip r:embed="rId1"/>
          <a:srcRect l="5714" t="18740" r="4713" b="17544"/>
          <a:stretch>
            <a:fillRect/>
          </a:stretch>
        </p:blipFill>
        <p:spPr bwMode="auto">
          <a:xfrm>
            <a:off x="720247" y="1735461"/>
            <a:ext cx="6772397" cy="2467471"/>
          </a:xfrm>
          <a:prstGeom prst="rect">
            <a:avLst/>
          </a:prstGeom>
          <a:noFill/>
          <a:ln w="9525">
            <a:noFill/>
            <a:miter lim="800000"/>
            <a:headEnd/>
            <a:tailEnd/>
          </a:ln>
        </p:spPr>
      </p:pic>
      <p:pic>
        <p:nvPicPr>
          <p:cNvPr id="9" name="图片 8"/>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37984" t="-11700" b="11700"/>
          <a:stretch>
            <a:fillRect/>
          </a:stretch>
        </p:blipFill>
        <p:spPr>
          <a:xfrm>
            <a:off x="7121048" y="112709"/>
            <a:ext cx="1707696" cy="32455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文本框 16"/>
          <p:cNvSpPr txBox="1"/>
          <p:nvPr/>
        </p:nvSpPr>
        <p:spPr>
          <a:xfrm>
            <a:off x="600820" y="604533"/>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37984" t="-11700" b="11700"/>
          <a:stretch>
            <a:fillRect/>
          </a:stretch>
        </p:blipFill>
        <p:spPr>
          <a:xfrm>
            <a:off x="7121048" y="112709"/>
            <a:ext cx="1707696" cy="3245507"/>
          </a:xfrm>
          <a:prstGeom prst="rect">
            <a:avLst/>
          </a:prstGeom>
        </p:spPr>
      </p:pic>
      <p:graphicFrame>
        <p:nvGraphicFramePr>
          <p:cNvPr id="6" name="图示 5"/>
          <p:cNvGraphicFramePr/>
          <p:nvPr/>
        </p:nvGraphicFramePr>
        <p:xfrm>
          <a:off x="645326" y="1357847"/>
          <a:ext cx="3186221" cy="2646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图示 6"/>
          <p:cNvGraphicFramePr/>
          <p:nvPr/>
        </p:nvGraphicFramePr>
        <p:xfrm>
          <a:off x="4079586" y="1336695"/>
          <a:ext cx="3672255" cy="27541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文本框 16"/>
          <p:cNvSpPr txBox="1"/>
          <p:nvPr/>
        </p:nvSpPr>
        <p:spPr>
          <a:xfrm>
            <a:off x="600820" y="604533"/>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37984" t="-11700" b="11700"/>
          <a:stretch>
            <a:fillRect/>
          </a:stretch>
        </p:blipFill>
        <p:spPr>
          <a:xfrm>
            <a:off x="7777252" y="112709"/>
            <a:ext cx="1051491" cy="1998377"/>
          </a:xfrm>
          <a:prstGeom prst="rect">
            <a:avLst/>
          </a:prstGeom>
        </p:spPr>
      </p:pic>
      <p:sp>
        <p:nvSpPr>
          <p:cNvPr id="8" name="Rectangle 1"/>
          <p:cNvSpPr>
            <a:spLocks noChangeArrowheads="1"/>
          </p:cNvSpPr>
          <p:nvPr/>
        </p:nvSpPr>
        <p:spPr bwMode="auto">
          <a:xfrm>
            <a:off x="347266" y="1090947"/>
            <a:ext cx="8324850" cy="920750"/>
          </a:xfrm>
          <a:prstGeom prst="rect">
            <a:avLst/>
          </a:prstGeom>
          <a:noFill/>
          <a:ln w="9525">
            <a:noFill/>
            <a:miter lim="800000"/>
          </a:ln>
        </p:spPr>
        <p:txBody>
          <a:bodyPr lIns="91438" tIns="45719" rIns="91438" bIns="45719" anchor="ctr">
            <a:spAutoFit/>
          </a:bodyPr>
          <a:lstStyle/>
          <a:p>
            <a:pPr indent="198755" defTabSz="913130">
              <a:tabLst>
                <a:tab pos="2698750" algn="l"/>
              </a:tabLst>
            </a:pPr>
            <a:r>
              <a:rPr lang="en-US" altLang="zh-CN" sz="1800" b="1" dirty="0">
                <a:latin typeface="微软雅黑" panose="020B0503020204020204" charset="-122"/>
                <a:ea typeface="微软雅黑" panose="020B0503020204020204" charset="-122"/>
                <a:cs typeface="Times New Roman" panose="02020603050405020304" pitchFamily="18" charset="0"/>
              </a:rPr>
              <a:t>1</a:t>
            </a:r>
            <a:r>
              <a:rPr lang="zh-CN" altLang="en-US" sz="1800" b="1" dirty="0">
                <a:latin typeface="微软雅黑" panose="020B0503020204020204" charset="-122"/>
                <a:ea typeface="微软雅黑" panose="020B0503020204020204" charset="-122"/>
                <a:cs typeface="Times New Roman" panose="02020603050405020304" pitchFamily="18" charset="0"/>
              </a:rPr>
              <a:t>．（</a:t>
            </a:r>
            <a:r>
              <a:rPr lang="en-US" altLang="zh-CN" sz="1800" b="1" dirty="0">
                <a:latin typeface="微软雅黑" panose="020B0503020204020204" charset="-122"/>
                <a:ea typeface="微软雅黑" panose="020B0503020204020204" charset="-122"/>
                <a:cs typeface="Times New Roman" panose="02020603050405020304" pitchFamily="18" charset="0"/>
              </a:rPr>
              <a:t>2017</a:t>
            </a:r>
            <a:r>
              <a:rPr lang="zh-CN" altLang="en-US" sz="1800" b="1" dirty="0">
                <a:latin typeface="微软雅黑" panose="020B0503020204020204" charset="-122"/>
                <a:ea typeface="微软雅黑" panose="020B0503020204020204" charset="-122"/>
                <a:cs typeface="Times New Roman" panose="02020603050405020304" pitchFamily="18" charset="0"/>
              </a:rPr>
              <a:t>）铝锂合金是中国商用飞机</a:t>
            </a:r>
            <a:r>
              <a:rPr lang="en-US" altLang="zh-CN" sz="1800" b="1" dirty="0">
                <a:latin typeface="微软雅黑" panose="020B0503020204020204" charset="-122"/>
                <a:ea typeface="微软雅黑" panose="020B0503020204020204" charset="-122"/>
                <a:cs typeface="Times New Roman" panose="02020603050405020304" pitchFamily="18" charset="0"/>
              </a:rPr>
              <a:t>C919</a:t>
            </a:r>
            <a:r>
              <a:rPr lang="zh-CN" altLang="en-US" sz="1800" b="1" dirty="0">
                <a:latin typeface="微软雅黑" panose="020B0503020204020204" charset="-122"/>
                <a:ea typeface="微软雅黑" panose="020B0503020204020204" charset="-122"/>
                <a:cs typeface="Times New Roman" panose="02020603050405020304" pitchFamily="18" charset="0"/>
              </a:rPr>
              <a:t>上使用的一种新材料，</a:t>
            </a:r>
            <a:endParaRPr lang="en-US" altLang="zh-CN" sz="1800" b="1" dirty="0">
              <a:latin typeface="微软雅黑" panose="020B0503020204020204" charset="-122"/>
              <a:ea typeface="微软雅黑" panose="020B0503020204020204" charset="-122"/>
              <a:cs typeface="Times New Roman" panose="02020603050405020304" pitchFamily="18" charset="0"/>
            </a:endParaRPr>
          </a:p>
          <a:p>
            <a:pPr indent="198755" defTabSz="913130">
              <a:tabLst>
                <a:tab pos="2698750" algn="l"/>
              </a:tabLst>
            </a:pPr>
            <a:r>
              <a:rPr lang="en-US" altLang="zh-CN" sz="1800" b="1" dirty="0">
                <a:latin typeface="微软雅黑" panose="020B0503020204020204" charset="-122"/>
                <a:ea typeface="微软雅黑" panose="020B0503020204020204" charset="-122"/>
                <a:cs typeface="Times New Roman" panose="02020603050405020304" pitchFamily="18" charset="0"/>
              </a:rPr>
              <a:t>       </a:t>
            </a:r>
            <a:r>
              <a:rPr lang="zh-CN" altLang="en-US" sz="1800" b="1" dirty="0">
                <a:latin typeface="微软雅黑" panose="020B0503020204020204" charset="-122"/>
                <a:ea typeface="微软雅黑" panose="020B0503020204020204" charset="-122"/>
                <a:cs typeface="Times New Roman" panose="02020603050405020304" pitchFamily="18" charset="0"/>
              </a:rPr>
              <a:t>铝锂合金是</a:t>
            </a:r>
            <a:endParaRPr lang="zh-CN" altLang="en-US" sz="1800" b="1" dirty="0">
              <a:latin typeface="微软雅黑" panose="020B0503020204020204" charset="-122"/>
              <a:ea typeface="微软雅黑" panose="020B0503020204020204" charset="-122"/>
              <a:cs typeface="宋体" panose="02010600030101010101" pitchFamily="2" charset="-122"/>
            </a:endParaRPr>
          </a:p>
          <a:p>
            <a:pPr indent="198755" defTabSz="913130" eaLnBrk="0" hangingPunct="0">
              <a:tabLst>
                <a:tab pos="2698750" algn="l"/>
              </a:tabLst>
            </a:pPr>
            <a:r>
              <a:rPr lang="en-US" altLang="zh-CN" sz="1800" b="1" dirty="0">
                <a:latin typeface="微软雅黑" panose="020B0503020204020204" charset="-122"/>
                <a:ea typeface="微软雅黑" panose="020B0503020204020204" charset="-122"/>
                <a:cs typeface="Times New Roman" panose="02020603050405020304" pitchFamily="18" charset="0"/>
              </a:rPr>
              <a:t>       A</a:t>
            </a:r>
            <a:r>
              <a:rPr lang="zh-CN" altLang="en-US" sz="1800" b="1" dirty="0">
                <a:latin typeface="微软雅黑" panose="020B0503020204020204" charset="-122"/>
                <a:ea typeface="微软雅黑" panose="020B0503020204020204" charset="-122"/>
                <a:cs typeface="Times New Roman" panose="02020603050405020304" pitchFamily="18" charset="0"/>
              </a:rPr>
              <a:t>．合成材料  </a:t>
            </a:r>
            <a:r>
              <a:rPr lang="en-US" altLang="zh-CN" sz="1800" b="1" dirty="0">
                <a:latin typeface="微软雅黑" panose="020B0503020204020204" charset="-122"/>
                <a:ea typeface="微软雅黑" panose="020B0503020204020204" charset="-122"/>
                <a:cs typeface="Times New Roman" panose="02020603050405020304" pitchFamily="18" charset="0"/>
              </a:rPr>
              <a:t>B</a:t>
            </a:r>
            <a:r>
              <a:rPr lang="zh-CN" altLang="en-US" sz="1800" b="1" dirty="0">
                <a:latin typeface="微软雅黑" panose="020B0503020204020204" charset="-122"/>
                <a:ea typeface="微软雅黑" panose="020B0503020204020204" charset="-122"/>
                <a:cs typeface="Times New Roman" panose="02020603050405020304" pitchFamily="18" charset="0"/>
              </a:rPr>
              <a:t>．金属材料  </a:t>
            </a:r>
            <a:r>
              <a:rPr lang="en-US" altLang="zh-CN" sz="1800" b="1" dirty="0">
                <a:latin typeface="微软雅黑" panose="020B0503020204020204" charset="-122"/>
                <a:ea typeface="微软雅黑" panose="020B0503020204020204" charset="-122"/>
                <a:cs typeface="Times New Roman" panose="02020603050405020304" pitchFamily="18" charset="0"/>
              </a:rPr>
              <a:t>C</a:t>
            </a:r>
            <a:r>
              <a:rPr lang="zh-CN" altLang="en-US" sz="1800" b="1" dirty="0">
                <a:latin typeface="微软雅黑" panose="020B0503020204020204" charset="-122"/>
                <a:ea typeface="微软雅黑" panose="020B0503020204020204" charset="-122"/>
                <a:cs typeface="Times New Roman" panose="02020603050405020304" pitchFamily="18" charset="0"/>
              </a:rPr>
              <a:t>．复合材料  </a:t>
            </a:r>
            <a:r>
              <a:rPr lang="en-US" altLang="zh-CN" sz="1800" b="1" dirty="0">
                <a:latin typeface="微软雅黑" panose="020B0503020204020204" charset="-122"/>
                <a:ea typeface="微软雅黑" panose="020B0503020204020204" charset="-122"/>
                <a:cs typeface="Times New Roman" panose="02020603050405020304" pitchFamily="18" charset="0"/>
              </a:rPr>
              <a:t>D</a:t>
            </a:r>
            <a:r>
              <a:rPr lang="zh-CN" altLang="en-US" sz="1800" b="1" dirty="0">
                <a:latin typeface="微软雅黑" panose="020B0503020204020204" charset="-122"/>
                <a:ea typeface="微软雅黑" panose="020B0503020204020204" charset="-122"/>
                <a:cs typeface="Times New Roman" panose="02020603050405020304" pitchFamily="18" charset="0"/>
              </a:rPr>
              <a:t>．非金属材料</a:t>
            </a:r>
            <a:endParaRPr lang="zh-CN" altLang="en-US" sz="1800" b="1" dirty="0">
              <a:latin typeface="微软雅黑" panose="020B0503020204020204" charset="-122"/>
              <a:ea typeface="微软雅黑" panose="020B0503020204020204" charset="-122"/>
              <a:cs typeface="宋体" panose="02010600030101010101" pitchFamily="2" charset="-122"/>
            </a:endParaRPr>
          </a:p>
        </p:txBody>
      </p:sp>
      <p:sp>
        <p:nvSpPr>
          <p:cNvPr id="10" name="Rectangle 2"/>
          <p:cNvSpPr>
            <a:spLocks noChangeArrowheads="1"/>
          </p:cNvSpPr>
          <p:nvPr/>
        </p:nvSpPr>
        <p:spPr bwMode="auto">
          <a:xfrm>
            <a:off x="296467" y="2541392"/>
            <a:ext cx="8627400" cy="920750"/>
          </a:xfrm>
          <a:prstGeom prst="rect">
            <a:avLst/>
          </a:prstGeom>
          <a:noFill/>
          <a:ln w="9525">
            <a:noFill/>
            <a:miter lim="800000"/>
          </a:ln>
        </p:spPr>
        <p:txBody>
          <a:bodyPr wrap="square" lIns="91438" tIns="45719" rIns="91438" bIns="45719" anchor="ctr">
            <a:spAutoFit/>
          </a:bodyPr>
          <a:lstStyle/>
          <a:p>
            <a:pPr indent="198755">
              <a:tabLst>
                <a:tab pos="2698750" algn="l"/>
              </a:tabLst>
            </a:pPr>
            <a:r>
              <a:rPr lang="en-US" altLang="zh-CN" sz="1800" b="1" dirty="0" smtClean="0">
                <a:latin typeface="微软雅黑" panose="020B0503020204020204" charset="-122"/>
                <a:ea typeface="微软雅黑" panose="020B0503020204020204" charset="-122"/>
                <a:cs typeface="Times New Roman" panose="02020603050405020304" pitchFamily="18" charset="0"/>
              </a:rPr>
              <a:t>1</a:t>
            </a:r>
            <a:r>
              <a:rPr lang="zh-CN" altLang="en-US" sz="1800" b="1" dirty="0" smtClean="0">
                <a:latin typeface="微软雅黑" panose="020B0503020204020204" charset="-122"/>
                <a:ea typeface="微软雅黑" panose="020B0503020204020204" charset="-122"/>
                <a:cs typeface="Times New Roman" panose="02020603050405020304" pitchFamily="18" charset="0"/>
              </a:rPr>
              <a:t>．（</a:t>
            </a:r>
            <a:r>
              <a:rPr lang="en-US" altLang="zh-CN" sz="1800" b="1" dirty="0">
                <a:latin typeface="微软雅黑" panose="020B0503020204020204" charset="-122"/>
                <a:ea typeface="微软雅黑" panose="020B0503020204020204" charset="-122"/>
                <a:cs typeface="Times New Roman" panose="02020603050405020304" pitchFamily="18" charset="0"/>
              </a:rPr>
              <a:t>2018</a:t>
            </a:r>
            <a:r>
              <a:rPr lang="zh-CN" altLang="en-US" sz="1800" b="1" dirty="0">
                <a:latin typeface="微软雅黑" panose="020B0503020204020204" charset="-122"/>
                <a:ea typeface="微软雅黑" panose="020B0503020204020204" charset="-122"/>
                <a:cs typeface="Times New Roman" panose="02020603050405020304" pitchFamily="18" charset="0"/>
              </a:rPr>
              <a:t>）工业上将一氧化碳与氯气转化为光气的化学方程式为：</a:t>
            </a:r>
            <a:endParaRPr lang="en-US" altLang="zh-CN" sz="1800" b="1" dirty="0">
              <a:latin typeface="微软雅黑" panose="020B0503020204020204" charset="-122"/>
              <a:ea typeface="微软雅黑" panose="020B0503020204020204" charset="-122"/>
              <a:cs typeface="Times New Roman" panose="02020603050405020304" pitchFamily="18" charset="0"/>
            </a:endParaRPr>
          </a:p>
          <a:p>
            <a:pPr indent="198755">
              <a:tabLst>
                <a:tab pos="2698750" algn="l"/>
              </a:tabLst>
            </a:pPr>
            <a:r>
              <a:rPr lang="en-US" altLang="zh-CN" sz="1800" b="1" dirty="0">
                <a:latin typeface="微软雅黑" panose="020B0503020204020204" charset="-122"/>
                <a:ea typeface="微软雅黑" panose="020B0503020204020204" charset="-122"/>
                <a:cs typeface="Times New Roman" panose="02020603050405020304" pitchFamily="18" charset="0"/>
              </a:rPr>
              <a:t>        CO+Cl</a:t>
            </a:r>
            <a:r>
              <a:rPr lang="en-US" altLang="zh-CN" sz="1800" b="1" baseline="-30000" dirty="0">
                <a:latin typeface="微软雅黑" panose="020B0503020204020204" charset="-122"/>
                <a:ea typeface="微软雅黑" panose="020B0503020204020204" charset="-122"/>
                <a:cs typeface="Times New Roman" panose="02020603050405020304" pitchFamily="18" charset="0"/>
              </a:rPr>
              <a:t>2</a:t>
            </a:r>
            <a:r>
              <a:rPr lang="en-US" altLang="zh-CN" sz="1800" b="1" dirty="0">
                <a:latin typeface="微软雅黑" panose="020B0503020204020204" charset="-122"/>
                <a:ea typeface="微软雅黑" panose="020B0503020204020204" charset="-122"/>
                <a:cs typeface="Times New Roman" panose="02020603050405020304" pitchFamily="18" charset="0"/>
              </a:rPr>
              <a:t>      </a:t>
            </a:r>
            <a:r>
              <a:rPr lang="en-US" altLang="zh-CN" sz="1800" b="1" dirty="0" smtClean="0">
                <a:latin typeface="微软雅黑" panose="020B0503020204020204" charset="-122"/>
                <a:ea typeface="微软雅黑" panose="020B0503020204020204" charset="-122"/>
                <a:cs typeface="Times New Roman" panose="02020603050405020304" pitchFamily="18" charset="0"/>
              </a:rPr>
              <a:t>  </a:t>
            </a:r>
            <a:r>
              <a:rPr lang="en-US" altLang="zh-CN" sz="1800" b="1" baseline="-30000" dirty="0" smtClean="0">
                <a:latin typeface="微软雅黑" panose="020B0503020204020204" charset="-122"/>
                <a:ea typeface="微软雅黑" panose="020B0503020204020204" charset="-122"/>
                <a:cs typeface="Times New Roman" panose="02020603050405020304" pitchFamily="18" charset="0"/>
              </a:rPr>
              <a:t>  </a:t>
            </a:r>
            <a:r>
              <a:rPr lang="en-US" altLang="zh-CN" sz="1800" b="1" dirty="0">
                <a:latin typeface="微软雅黑" panose="020B0503020204020204" charset="-122"/>
                <a:ea typeface="微软雅黑" panose="020B0503020204020204" charset="-122"/>
                <a:cs typeface="Times New Roman" panose="02020603050405020304" pitchFamily="18" charset="0"/>
              </a:rPr>
              <a:t>COCl</a:t>
            </a:r>
            <a:r>
              <a:rPr lang="en-US" altLang="zh-CN" sz="1800" b="1" baseline="-30000" dirty="0">
                <a:latin typeface="微软雅黑" panose="020B0503020204020204" charset="-122"/>
                <a:ea typeface="微软雅黑" panose="020B0503020204020204" charset="-122"/>
                <a:cs typeface="Times New Roman" panose="02020603050405020304" pitchFamily="18" charset="0"/>
              </a:rPr>
              <a:t>2</a:t>
            </a:r>
            <a:r>
              <a:rPr lang="zh-CN" altLang="en-US" sz="1800" b="1" dirty="0">
                <a:latin typeface="微软雅黑" panose="020B0503020204020204" charset="-122"/>
                <a:ea typeface="微软雅黑" panose="020B0503020204020204" charset="-122"/>
                <a:cs typeface="Times New Roman" panose="02020603050405020304" pitchFamily="18" charset="0"/>
              </a:rPr>
              <a:t>。该反应类型是</a:t>
            </a:r>
            <a:endParaRPr lang="zh-CN" altLang="zh-CN" sz="1800" b="1" dirty="0">
              <a:latin typeface="微软雅黑" panose="020B0503020204020204" charset="-122"/>
              <a:ea typeface="微软雅黑" panose="020B0503020204020204" charset="-122"/>
              <a:cs typeface="Times New Roman" panose="02020603050405020304" pitchFamily="18" charset="0"/>
            </a:endParaRPr>
          </a:p>
          <a:p>
            <a:pPr indent="198755" eaLnBrk="0" hangingPunct="0">
              <a:tabLst>
                <a:tab pos="2698750" algn="l"/>
              </a:tabLst>
            </a:pPr>
            <a:r>
              <a:rPr lang="en-US" altLang="zh-CN" sz="1800" b="1" dirty="0">
                <a:latin typeface="微软雅黑" panose="020B0503020204020204" charset="-122"/>
                <a:ea typeface="微软雅黑" panose="020B0503020204020204" charset="-122"/>
                <a:cs typeface="Times New Roman" panose="02020603050405020304" pitchFamily="18" charset="0"/>
              </a:rPr>
              <a:t>      A</a:t>
            </a:r>
            <a:r>
              <a:rPr lang="zh-CN" altLang="en-US" sz="1800" b="1" dirty="0">
                <a:latin typeface="微软雅黑" panose="020B0503020204020204" charset="-122"/>
                <a:ea typeface="微软雅黑" panose="020B0503020204020204" charset="-122"/>
                <a:cs typeface="Times New Roman" panose="02020603050405020304" pitchFamily="18" charset="0"/>
              </a:rPr>
              <a:t>．化合反应  </a:t>
            </a:r>
            <a:r>
              <a:rPr lang="en-US" altLang="zh-CN" sz="1800" b="1" dirty="0">
                <a:latin typeface="微软雅黑" panose="020B0503020204020204" charset="-122"/>
                <a:ea typeface="微软雅黑" panose="020B0503020204020204" charset="-122"/>
                <a:cs typeface="Times New Roman" panose="02020603050405020304" pitchFamily="18" charset="0"/>
              </a:rPr>
              <a:t>B</a:t>
            </a:r>
            <a:r>
              <a:rPr lang="zh-CN" altLang="en-US" sz="1800" b="1" dirty="0">
                <a:latin typeface="微软雅黑" panose="020B0503020204020204" charset="-122"/>
                <a:ea typeface="微软雅黑" panose="020B0503020204020204" charset="-122"/>
                <a:cs typeface="Times New Roman" panose="02020603050405020304" pitchFamily="18" charset="0"/>
              </a:rPr>
              <a:t>．分解反应  </a:t>
            </a:r>
            <a:r>
              <a:rPr lang="en-US" altLang="zh-CN" sz="1800" b="1" dirty="0">
                <a:latin typeface="微软雅黑" panose="020B0503020204020204" charset="-122"/>
                <a:ea typeface="微软雅黑" panose="020B0503020204020204" charset="-122"/>
                <a:cs typeface="Times New Roman" panose="02020603050405020304" pitchFamily="18" charset="0"/>
              </a:rPr>
              <a:t>C</a:t>
            </a:r>
            <a:r>
              <a:rPr lang="zh-CN" altLang="en-US" sz="1800" b="1" dirty="0">
                <a:latin typeface="微软雅黑" panose="020B0503020204020204" charset="-122"/>
                <a:ea typeface="微软雅黑" panose="020B0503020204020204" charset="-122"/>
                <a:cs typeface="Times New Roman" panose="02020603050405020304" pitchFamily="18" charset="0"/>
              </a:rPr>
              <a:t>．置换反应  </a:t>
            </a:r>
            <a:r>
              <a:rPr lang="en-US" altLang="zh-CN" sz="1800" b="1" dirty="0">
                <a:latin typeface="微软雅黑" panose="020B0503020204020204" charset="-122"/>
                <a:ea typeface="微软雅黑" panose="020B0503020204020204" charset="-122"/>
                <a:cs typeface="Times New Roman" panose="02020603050405020304" pitchFamily="18" charset="0"/>
              </a:rPr>
              <a:t>D</a:t>
            </a:r>
            <a:r>
              <a:rPr lang="zh-CN" altLang="en-US" sz="1800" b="1" dirty="0">
                <a:latin typeface="微软雅黑" panose="020B0503020204020204" charset="-122"/>
                <a:ea typeface="微软雅黑" panose="020B0503020204020204" charset="-122"/>
                <a:cs typeface="Times New Roman" panose="02020603050405020304" pitchFamily="18" charset="0"/>
              </a:rPr>
              <a:t>．复分解</a:t>
            </a:r>
            <a:r>
              <a:rPr lang="zh-CN" altLang="en-US" sz="1800" b="1" dirty="0" smtClean="0">
                <a:latin typeface="微软雅黑" panose="020B0503020204020204" charset="-122"/>
                <a:ea typeface="微软雅黑" panose="020B0503020204020204" charset="-122"/>
                <a:cs typeface="Times New Roman" panose="02020603050405020304" pitchFamily="18" charset="0"/>
              </a:rPr>
              <a:t>反应</a:t>
            </a:r>
            <a:endParaRPr lang="zh-CN" altLang="en-US" sz="1800" b="1" dirty="0">
              <a:latin typeface="微软雅黑" panose="020B0503020204020204" charset="-122"/>
              <a:ea typeface="微软雅黑" panose="020B0503020204020204" charset="-122"/>
              <a:cs typeface="宋体" panose="02010600030101010101" pitchFamily="2" charset="-122"/>
            </a:endParaRPr>
          </a:p>
        </p:txBody>
      </p:sp>
      <p:sp>
        <p:nvSpPr>
          <p:cNvPr id="11" name="TextBox 10"/>
          <p:cNvSpPr txBox="1"/>
          <p:nvPr/>
        </p:nvSpPr>
        <p:spPr>
          <a:xfrm>
            <a:off x="4928133" y="2024825"/>
            <a:ext cx="3857652" cy="368300"/>
          </a:xfrm>
          <a:prstGeom prst="rect">
            <a:avLst/>
          </a:prstGeom>
          <a:noFill/>
        </p:spPr>
        <p:txBody>
          <a:bodyPr wrap="square" rtlCol="0">
            <a:spAutoFit/>
          </a:bodyPr>
          <a:lstStyle/>
          <a:p>
            <a:r>
              <a:rPr lang="en-US" altLang="zh-CN" sz="1800" b="1" dirty="0" smtClean="0">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dirty="0" smtClean="0">
                <a:solidFill>
                  <a:srgbClr val="0070C0"/>
                </a:solidFill>
              </a:rPr>
              <a:t>2017</a:t>
            </a:r>
            <a:r>
              <a:rPr lang="zh-CN" altLang="en-US" sz="1800" b="1" dirty="0" smtClean="0">
                <a:solidFill>
                  <a:srgbClr val="0070C0"/>
                </a:solidFill>
              </a:rPr>
              <a:t>年常州市中考试题</a:t>
            </a:r>
            <a:endParaRPr lang="zh-CN" altLang="en-US" sz="1800" b="1" dirty="0">
              <a:solidFill>
                <a:srgbClr val="0070C0"/>
              </a:solidFill>
            </a:endParaRPr>
          </a:p>
        </p:txBody>
      </p:sp>
      <p:sp>
        <p:nvSpPr>
          <p:cNvPr id="12" name="TextBox 11"/>
          <p:cNvSpPr txBox="1"/>
          <p:nvPr/>
        </p:nvSpPr>
        <p:spPr>
          <a:xfrm>
            <a:off x="4945066" y="3625024"/>
            <a:ext cx="3857652" cy="368300"/>
          </a:xfrm>
          <a:prstGeom prst="rect">
            <a:avLst/>
          </a:prstGeom>
          <a:noFill/>
        </p:spPr>
        <p:txBody>
          <a:bodyPr wrap="square" rtlCol="0">
            <a:spAutoFit/>
          </a:bodyPr>
          <a:lstStyle/>
          <a:p>
            <a:r>
              <a:rPr lang="en-US" altLang="zh-CN" sz="1800" b="1" dirty="0">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800" b="1" dirty="0" smtClean="0">
                <a:solidFill>
                  <a:srgbClr val="0070C0"/>
                </a:solidFill>
              </a:rPr>
              <a:t>2018</a:t>
            </a:r>
            <a:r>
              <a:rPr lang="zh-CN" altLang="en-US" sz="1800" b="1" dirty="0" smtClean="0">
                <a:solidFill>
                  <a:srgbClr val="0070C0"/>
                </a:solidFill>
              </a:rPr>
              <a:t>年常州市中考试题</a:t>
            </a:r>
            <a:endParaRPr lang="zh-CN" altLang="en-US" sz="1800" b="1"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8913"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 name="文本框 3"/>
          <p:cNvSpPr txBox="1"/>
          <p:nvPr>
            <p:custDataLst>
              <p:tags r:id="rId1"/>
            </p:custDataLst>
          </p:nvPr>
        </p:nvSpPr>
        <p:spPr>
          <a:xfrm>
            <a:off x="1268097" y="1735736"/>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300" dirty="0">
                <a:solidFill>
                  <a:schemeClr val="accent1"/>
                </a:solidFill>
                <a:latin typeface="Arial" panose="020B0604020202020204" pitchFamily="34" charset="0"/>
                <a:ea typeface="微软雅黑" panose="020B0503020204020204" charset="-122"/>
                <a:cs typeface="+mj-cs"/>
                <a:sym typeface="Arial" panose="020B0604020202020204" pitchFamily="34" charset="0"/>
              </a:rPr>
              <a:t>信息获取</a:t>
            </a:r>
            <a:endParaRPr lang="zh-CN" altLang="en-US" sz="1500" b="1" spc="300" dirty="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5" name="文本框 4"/>
          <p:cNvSpPr txBox="1"/>
          <p:nvPr>
            <p:custDataLst>
              <p:tags r:id="rId2"/>
            </p:custDataLst>
          </p:nvPr>
        </p:nvSpPr>
        <p:spPr>
          <a:xfrm>
            <a:off x="1268095" y="2059596"/>
            <a:ext cx="2182654" cy="531971"/>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根据情境需要，组织调动相关知识能力，完成信息获取活动。</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3"/>
            </p:custDataLst>
          </p:nvPr>
        </p:nvSpPr>
        <p:spPr>
          <a:xfrm>
            <a:off x="1268097" y="3004048"/>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500" b="1" spc="300" dirty="0">
                <a:solidFill>
                  <a:schemeClr val="accent3"/>
                </a:solidFill>
                <a:latin typeface="Arial" panose="020B0604020202020204" pitchFamily="34" charset="0"/>
                <a:ea typeface="微软雅黑" panose="020B0503020204020204" charset="-122"/>
                <a:cs typeface="+mj-cs"/>
                <a:sym typeface="Arial" panose="020B0604020202020204" pitchFamily="34" charset="0"/>
              </a:rPr>
              <a:t>知识整合</a:t>
            </a:r>
            <a:endParaRPr lang="zh-CN" altLang="en-US" sz="1500" b="1" spc="300" dirty="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28" name="文本框 27"/>
          <p:cNvSpPr txBox="1"/>
          <p:nvPr>
            <p:custDataLst>
              <p:tags r:id="rId4"/>
            </p:custDataLst>
          </p:nvPr>
        </p:nvSpPr>
        <p:spPr>
          <a:xfrm>
            <a:off x="1268095" y="3327850"/>
            <a:ext cx="2679383" cy="1078230"/>
          </a:xfrm>
          <a:prstGeom prst="rect">
            <a:avLst/>
          </a:prstGeom>
          <a:noFill/>
        </p:spPr>
        <p:txBody>
          <a:bodyPr wrap="square" lIns="67500" tIns="0" rIns="67500" bIns="35100">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gn="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将新信息和新知识进行概括整合，形成与生活实践或学习探索问题情境对应的产生式系统，能够将新知识纳入已有知识结构和体系，对原有的知识结构进行合理的调整。</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5"/>
            </p:custDataLst>
          </p:nvPr>
        </p:nvSpPr>
        <p:spPr>
          <a:xfrm>
            <a:off x="6195331" y="2427042"/>
            <a:ext cx="2031740" cy="300829"/>
          </a:xfrm>
          <a:prstGeom prst="rect">
            <a:avLst/>
          </a:prstGeom>
          <a:noFill/>
        </p:spPr>
        <p:txBody>
          <a:bodyPr wrap="square" lIns="67500" tIns="35100" rIns="67500" bIns="0" anchor="b" anchorCtr="0">
            <a:normAutofit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500" b="1" spc="300" dirty="0">
                <a:solidFill>
                  <a:schemeClr val="accent2"/>
                </a:solidFill>
                <a:latin typeface="Arial" panose="020B0604020202020204" pitchFamily="34" charset="0"/>
                <a:ea typeface="微软雅黑" panose="020B0503020204020204" charset="-122"/>
                <a:cs typeface="+mj-cs"/>
                <a:sym typeface="Arial" panose="020B0604020202020204" pitchFamily="34" charset="0"/>
              </a:rPr>
              <a:t>理解掌握</a:t>
            </a:r>
            <a:endParaRPr lang="zh-CN" altLang="en-US" sz="1500" b="1" spc="300" dirty="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6" name="文本框 5"/>
          <p:cNvSpPr txBox="1"/>
          <p:nvPr>
            <p:custDataLst>
              <p:tags r:id="rId6"/>
            </p:custDataLst>
          </p:nvPr>
        </p:nvSpPr>
        <p:spPr>
          <a:xfrm>
            <a:off x="6195536" y="2750635"/>
            <a:ext cx="2031683" cy="1109663"/>
          </a:xfrm>
          <a:prstGeom prst="rect">
            <a:avLst/>
          </a:prstGeom>
          <a:noFill/>
        </p:spPr>
        <p:txBody>
          <a:bodyPr wrap="square" lIns="67500" tIns="0" rIns="67500" bIns="35100">
            <a:normAutofit fontScale="97500" lnSpcReduction="10000"/>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a:lnSpc>
                <a:spcPct val="120000"/>
              </a:lnSpc>
            </a:pPr>
            <a:r>
              <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系统化，多侧面，多角度地对新信息进行加工处理，融汇贯通地把握新信息的实质，把握新旧知识的联系，形成对新信息的准确判断、分析与评价。</a:t>
            </a:r>
            <a:endParaRPr lang="zh-CN" altLang="en-US" sz="1050" spc="15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pic>
        <p:nvPicPr>
          <p:cNvPr id="7" name="图片 6"/>
          <p:cNvPicPr>
            <a:picLocks noChangeAspect="1"/>
          </p:cNvPicPr>
          <p:nvPr/>
        </p:nvPicPr>
        <p:blipFill>
          <a:blip r:embed="rId7"/>
          <a:stretch>
            <a:fillRect/>
          </a:stretch>
        </p:blipFill>
        <p:spPr>
          <a:xfrm>
            <a:off x="6510814" y="754671"/>
            <a:ext cx="1716405" cy="1516856"/>
          </a:xfrm>
          <a:prstGeom prst="rect">
            <a:avLst/>
          </a:prstGeom>
        </p:spPr>
      </p:pic>
      <p:sp>
        <p:nvSpPr>
          <p:cNvPr id="8" name="任意多边形 45"/>
          <p:cNvSpPr/>
          <p:nvPr>
            <p:custDataLst>
              <p:tags r:id="rId8"/>
            </p:custDataLst>
          </p:nvPr>
        </p:nvSpPr>
        <p:spPr>
          <a:xfrm>
            <a:off x="5091246" y="1872343"/>
            <a:ext cx="703984" cy="1069004"/>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9"/>
            </p:custDataLst>
          </p:nvPr>
        </p:nvSpPr>
        <p:spPr>
          <a:xfrm>
            <a:off x="4305532" y="2409505"/>
            <a:ext cx="918102" cy="918102"/>
          </a:xfrm>
          <a:prstGeom prst="ellipse">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10"/>
            </p:custDataLst>
          </p:nvPr>
        </p:nvSpPr>
        <p:spPr>
          <a:xfrm>
            <a:off x="4197520" y="2649266"/>
            <a:ext cx="1134126" cy="438581"/>
          </a:xfrm>
          <a:prstGeom prst="rect">
            <a:avLst/>
          </a:prstGeom>
          <a:noFill/>
        </p:spPr>
        <p:txBody>
          <a:bodyPr wrap="square" lIns="68580" tIns="34290" rIns="68580" bIns="34290" anchor="ctr">
            <a:normAutofit/>
          </a:bodyPr>
          <a:lstStyle/>
          <a:p>
            <a:pPr algn="ctr"/>
            <a:r>
              <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学习掌握</a:t>
            </a:r>
            <a:endPar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1" name="任意多边形 28"/>
          <p:cNvSpPr/>
          <p:nvPr>
            <p:custDataLst>
              <p:tags r:id="rId11"/>
            </p:custDataLst>
          </p:nvPr>
        </p:nvSpPr>
        <p:spPr bwMode="auto">
          <a:xfrm>
            <a:off x="5299607" y="2099742"/>
            <a:ext cx="287741" cy="277148"/>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2" name="任意多边形 26"/>
          <p:cNvSpPr/>
          <p:nvPr>
            <p:custDataLst>
              <p:tags r:id="rId12"/>
            </p:custDataLst>
          </p:nvPr>
        </p:nvSpPr>
        <p:spPr bwMode="auto">
          <a:xfrm>
            <a:off x="4640741" y="3638520"/>
            <a:ext cx="287741" cy="277148"/>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任意多边形 24"/>
          <p:cNvSpPr/>
          <p:nvPr>
            <p:custDataLst>
              <p:tags r:id="rId13"/>
            </p:custDataLst>
          </p:nvPr>
        </p:nvSpPr>
        <p:spPr bwMode="auto">
          <a:xfrm>
            <a:off x="3978258" y="206364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0" name="任意多边形 24"/>
          <p:cNvSpPr/>
          <p:nvPr>
            <p:custDataLst>
              <p:tags r:id="rId14"/>
            </p:custDataLst>
          </p:nvPr>
        </p:nvSpPr>
        <p:spPr bwMode="auto">
          <a:xfrm>
            <a:off x="3971273" y="204840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15"/>
            </p:custDataLst>
          </p:nvPr>
        </p:nvSpPr>
        <p:spPr>
          <a:xfrm>
            <a:off x="4198155" y="2649266"/>
            <a:ext cx="1134126" cy="438581"/>
          </a:xfrm>
          <a:prstGeom prst="rect">
            <a:avLst/>
          </a:prstGeom>
          <a:noFill/>
        </p:spPr>
        <p:txBody>
          <a:bodyPr wrap="square" lIns="68580" tIns="34290" rIns="68580" bIns="34290" anchor="ctr">
            <a:normAutofit/>
          </a:bodyPr>
          <a:lstStyle/>
          <a:p>
            <a:pPr algn="ctr"/>
            <a:r>
              <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学习掌握</a:t>
            </a:r>
            <a:endParaRPr lang="zh-CN" altLang="en-US" sz="1050" b="1"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33" name="任意多边形 24"/>
          <p:cNvSpPr/>
          <p:nvPr>
            <p:custDataLst>
              <p:tags r:id="rId16"/>
            </p:custDataLst>
          </p:nvPr>
        </p:nvSpPr>
        <p:spPr bwMode="auto">
          <a:xfrm>
            <a:off x="3971908" y="204840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2" name="任意多边形 46"/>
          <p:cNvSpPr/>
          <p:nvPr>
            <p:custDataLst>
              <p:tags r:id="rId17"/>
            </p:custDataLst>
          </p:nvPr>
        </p:nvSpPr>
        <p:spPr>
          <a:xfrm rot="21043866">
            <a:off x="3763975" y="1813117"/>
            <a:ext cx="1016162" cy="701129"/>
          </a:xfrm>
          <a:custGeom>
            <a:avLst/>
            <a:gdLst>
              <a:gd name="connsiteX0" fmla="*/ 547473 w 1354883"/>
              <a:gd name="connsiteY0" fmla="*/ 6227 h 934838"/>
              <a:gd name="connsiteX1" fmla="*/ 942694 w 1354883"/>
              <a:gd name="connsiteY1" fmla="*/ 452155 h 934838"/>
              <a:gd name="connsiteX2" fmla="*/ 940527 w 1354883"/>
              <a:gd name="connsiteY2" fmla="*/ 487461 h 934838"/>
              <a:gd name="connsiteX3" fmla="*/ 1035038 w 1354883"/>
              <a:gd name="connsiteY3" fmla="*/ 465778 h 934838"/>
              <a:gd name="connsiteX4" fmla="*/ 1185304 w 1354883"/>
              <a:gd name="connsiteY4" fmla="*/ 450880 h 934838"/>
              <a:gd name="connsiteX5" fmla="*/ 1187870 w 1354883"/>
              <a:gd name="connsiteY5" fmla="*/ 430618 h 934838"/>
              <a:gd name="connsiteX6" fmla="*/ 1354883 w 1354883"/>
              <a:gd name="connsiteY6" fmla="*/ 477475 h 934838"/>
              <a:gd name="connsiteX7" fmla="*/ 1177535 w 1354883"/>
              <a:gd name="connsiteY7" fmla="*/ 512255 h 934838"/>
              <a:gd name="connsiteX8" fmla="*/ 1180098 w 1354883"/>
              <a:gd name="connsiteY8" fmla="*/ 492004 h 934838"/>
              <a:gd name="connsiteX9" fmla="*/ 899153 w 1354883"/>
              <a:gd name="connsiteY9" fmla="*/ 539203 h 934838"/>
              <a:gd name="connsiteX10" fmla="*/ 784961 w 1354883"/>
              <a:gd name="connsiteY10" fmla="*/ 581579 h 934838"/>
              <a:gd name="connsiteX11" fmla="*/ 740594 w 1354883"/>
              <a:gd name="connsiteY11" fmla="*/ 602039 h 934838"/>
              <a:gd name="connsiteX12" fmla="*/ 675586 w 1354883"/>
              <a:gd name="connsiteY12" fmla="*/ 636158 h 934838"/>
              <a:gd name="connsiteX13" fmla="*/ 589311 w 1354883"/>
              <a:gd name="connsiteY13" fmla="*/ 688868 h 934838"/>
              <a:gd name="connsiteX14" fmla="*/ 588105 w 1354883"/>
              <a:gd name="connsiteY14" fmla="*/ 689815 h 934838"/>
              <a:gd name="connsiteX15" fmla="*/ 506285 w 1354883"/>
              <a:gd name="connsiteY15" fmla="*/ 766814 h 934838"/>
              <a:gd name="connsiteX16" fmla="*/ 413784 w 1354883"/>
              <a:gd name="connsiteY16" fmla="*/ 889253 h 934838"/>
              <a:gd name="connsiteX17" fmla="*/ 388128 w 1354883"/>
              <a:gd name="connsiteY17" fmla="*/ 934838 h 934838"/>
              <a:gd name="connsiteX18" fmla="*/ 303365 w 1354883"/>
              <a:gd name="connsiteY18" fmla="*/ 912086 h 934838"/>
              <a:gd name="connsiteX19" fmla="*/ 6227 w 1354883"/>
              <a:gd name="connsiteY19" fmla="*/ 395597 h 934838"/>
              <a:gd name="connsiteX20" fmla="*/ 547473 w 1354883"/>
              <a:gd name="connsiteY20" fmla="*/ 6227 h 9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4883" h="934838">
                <a:moveTo>
                  <a:pt x="547473" y="6227"/>
                </a:moveTo>
                <a:cubicBezTo>
                  <a:pt x="772332" y="42924"/>
                  <a:pt x="933909" y="233041"/>
                  <a:pt x="942694" y="452155"/>
                </a:cubicBezTo>
                <a:lnTo>
                  <a:pt x="940527" y="487461"/>
                </a:lnTo>
                <a:lnTo>
                  <a:pt x="1035038" y="465778"/>
                </a:lnTo>
                <a:cubicBezTo>
                  <a:pt x="1084533" y="457678"/>
                  <a:pt x="1134732" y="452679"/>
                  <a:pt x="1185304" y="450880"/>
                </a:cubicBezTo>
                <a:lnTo>
                  <a:pt x="1187870" y="430618"/>
                </a:lnTo>
                <a:lnTo>
                  <a:pt x="1354883" y="477475"/>
                </a:lnTo>
                <a:lnTo>
                  <a:pt x="1177535" y="512255"/>
                </a:lnTo>
                <a:lnTo>
                  <a:pt x="1180098" y="492004"/>
                </a:lnTo>
                <a:cubicBezTo>
                  <a:pt x="1084161" y="495994"/>
                  <a:pt x="989694" y="511973"/>
                  <a:pt x="899153" y="539203"/>
                </a:cubicBezTo>
                <a:lnTo>
                  <a:pt x="784961" y="581579"/>
                </a:lnTo>
                <a:lnTo>
                  <a:pt x="740594" y="602039"/>
                </a:lnTo>
                <a:lnTo>
                  <a:pt x="675586" y="636158"/>
                </a:lnTo>
                <a:lnTo>
                  <a:pt x="589311" y="688868"/>
                </a:lnTo>
                <a:lnTo>
                  <a:pt x="588105" y="689815"/>
                </a:lnTo>
                <a:lnTo>
                  <a:pt x="506285" y="766814"/>
                </a:lnTo>
                <a:cubicBezTo>
                  <a:pt x="472222" y="804733"/>
                  <a:pt x="441233" y="845659"/>
                  <a:pt x="413784" y="889253"/>
                </a:cubicBezTo>
                <a:lnTo>
                  <a:pt x="388128" y="934838"/>
                </a:lnTo>
                <a:lnTo>
                  <a:pt x="303365" y="912086"/>
                </a:lnTo>
                <a:cubicBezTo>
                  <a:pt x="98412" y="834094"/>
                  <a:pt x="-30470" y="620456"/>
                  <a:pt x="6227" y="395597"/>
                </a:cubicBezTo>
                <a:cubicBezTo>
                  <a:pt x="48166" y="138615"/>
                  <a:pt x="290491" y="-35712"/>
                  <a:pt x="547473" y="62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4" name="任意多边形 24"/>
          <p:cNvSpPr/>
          <p:nvPr>
            <p:custDataLst>
              <p:tags r:id="rId18"/>
            </p:custDataLst>
          </p:nvPr>
        </p:nvSpPr>
        <p:spPr bwMode="auto">
          <a:xfrm>
            <a:off x="3999848" y="2059838"/>
            <a:ext cx="287741" cy="277148"/>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9" name="任意多边形 47"/>
          <p:cNvSpPr/>
          <p:nvPr>
            <p:custDataLst>
              <p:tags r:id="rId19"/>
            </p:custDataLst>
          </p:nvPr>
        </p:nvSpPr>
        <p:spPr>
          <a:xfrm rot="13124922">
            <a:off x="4040750" y="3218933"/>
            <a:ext cx="1129095" cy="696728"/>
          </a:xfrm>
          <a:custGeom>
            <a:avLst/>
            <a:gdLst>
              <a:gd name="connsiteX0" fmla="*/ 1505460 w 1505460"/>
              <a:gd name="connsiteY0" fmla="*/ 413973 h 928970"/>
              <a:gd name="connsiteX1" fmla="*/ 1294597 w 1505460"/>
              <a:gd name="connsiteY1" fmla="*/ 453127 h 928970"/>
              <a:gd name="connsiteX2" fmla="*/ 1297644 w 1505460"/>
              <a:gd name="connsiteY2" fmla="*/ 430329 h 928970"/>
              <a:gd name="connsiteX3" fmla="*/ 963606 w 1505460"/>
              <a:gd name="connsiteY3" fmla="*/ 483464 h 928970"/>
              <a:gd name="connsiteX4" fmla="*/ 827833 w 1505460"/>
              <a:gd name="connsiteY4" fmla="*/ 531169 h 928970"/>
              <a:gd name="connsiteX5" fmla="*/ 775082 w 1505460"/>
              <a:gd name="connsiteY5" fmla="*/ 554202 h 928970"/>
              <a:gd name="connsiteX6" fmla="*/ 697789 w 1505460"/>
              <a:gd name="connsiteY6" fmla="*/ 592612 h 928970"/>
              <a:gd name="connsiteX7" fmla="*/ 595210 w 1505460"/>
              <a:gd name="connsiteY7" fmla="*/ 651951 h 928970"/>
              <a:gd name="connsiteX8" fmla="*/ 534577 w 1505460"/>
              <a:gd name="connsiteY8" fmla="*/ 697015 h 928970"/>
              <a:gd name="connsiteX9" fmla="*/ 475507 w 1505460"/>
              <a:gd name="connsiteY9" fmla="*/ 761311 h 928970"/>
              <a:gd name="connsiteX10" fmla="*/ 375863 w 1505460"/>
              <a:gd name="connsiteY10" fmla="*/ 909006 h 928970"/>
              <a:gd name="connsiteX11" fmla="*/ 366327 w 1505460"/>
              <a:gd name="connsiteY11" fmla="*/ 928970 h 928970"/>
              <a:gd name="connsiteX12" fmla="*/ 331571 w 1505460"/>
              <a:gd name="connsiteY12" fmla="*/ 921757 h 928970"/>
              <a:gd name="connsiteX13" fmla="*/ 103786 w 1505460"/>
              <a:gd name="connsiteY13" fmla="*/ 766573 h 928970"/>
              <a:gd name="connsiteX14" fmla="*/ 176388 w 1505460"/>
              <a:gd name="connsiteY14" fmla="*/ 103786 h 928970"/>
              <a:gd name="connsiteX15" fmla="*/ 839174 w 1505460"/>
              <a:gd name="connsiteY15" fmla="*/ 176388 h 928970"/>
              <a:gd name="connsiteX16" fmla="*/ 941366 w 1505460"/>
              <a:gd name="connsiteY16" fmla="*/ 432367 h 928970"/>
              <a:gd name="connsiteX17" fmla="*/ 941234 w 1505460"/>
              <a:gd name="connsiteY17" fmla="*/ 442116 h 928970"/>
              <a:gd name="connsiteX18" fmla="*/ 951533 w 1505460"/>
              <a:gd name="connsiteY18" fmla="*/ 438523 h 928970"/>
              <a:gd name="connsiteX19" fmla="*/ 1303835 w 1505460"/>
              <a:gd name="connsiteY19" fmla="*/ 384033 h 928970"/>
              <a:gd name="connsiteX20" fmla="*/ 1306885 w 1505460"/>
              <a:gd name="connsiteY20" fmla="*/ 361223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5460" h="928970">
                <a:moveTo>
                  <a:pt x="1505460" y="413973"/>
                </a:moveTo>
                <a:lnTo>
                  <a:pt x="1294597" y="453127"/>
                </a:lnTo>
                <a:lnTo>
                  <a:pt x="1297644" y="430329"/>
                </a:lnTo>
                <a:cubicBezTo>
                  <a:pt x="1183577" y="434821"/>
                  <a:pt x="1071258" y="452809"/>
                  <a:pt x="963606" y="483464"/>
                </a:cubicBezTo>
                <a:lnTo>
                  <a:pt x="827833" y="531169"/>
                </a:lnTo>
                <a:lnTo>
                  <a:pt x="775082" y="554202"/>
                </a:lnTo>
                <a:lnTo>
                  <a:pt x="697789" y="592612"/>
                </a:lnTo>
                <a:lnTo>
                  <a:pt x="595210" y="651951"/>
                </a:lnTo>
                <a:lnTo>
                  <a:pt x="534577" y="697015"/>
                </a:lnTo>
                <a:lnTo>
                  <a:pt x="475507" y="761311"/>
                </a:lnTo>
                <a:cubicBezTo>
                  <a:pt x="437044" y="807663"/>
                  <a:pt x="403798" y="857179"/>
                  <a:pt x="375863" y="909006"/>
                </a:cubicBezTo>
                <a:lnTo>
                  <a:pt x="366327" y="928970"/>
                </a:lnTo>
                <a:lnTo>
                  <a:pt x="331571" y="921757"/>
                </a:lnTo>
                <a:cubicBezTo>
                  <a:pt x="244827" y="894891"/>
                  <a:pt x="164901" y="842724"/>
                  <a:pt x="103786" y="766573"/>
                </a:cubicBezTo>
                <a:cubicBezTo>
                  <a:pt x="-59189" y="563501"/>
                  <a:pt x="-26684" y="266761"/>
                  <a:pt x="176388" y="103786"/>
                </a:cubicBezTo>
                <a:cubicBezTo>
                  <a:pt x="379459" y="-59188"/>
                  <a:pt x="676199" y="-26683"/>
                  <a:pt x="839174" y="176388"/>
                </a:cubicBezTo>
                <a:cubicBezTo>
                  <a:pt x="900289" y="252540"/>
                  <a:pt x="933916" y="341864"/>
                  <a:pt x="941366" y="432367"/>
                </a:cubicBezTo>
                <a:lnTo>
                  <a:pt x="941234" y="442116"/>
                </a:lnTo>
                <a:lnTo>
                  <a:pt x="951533" y="438523"/>
                </a:lnTo>
                <a:cubicBezTo>
                  <a:pt x="1065090" y="406543"/>
                  <a:pt x="1183576" y="388084"/>
                  <a:pt x="1303835" y="384033"/>
                </a:cubicBezTo>
                <a:lnTo>
                  <a:pt x="1306885" y="36122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rmAutofit/>
          </a:bodyPr>
          <a:lstStyle/>
          <a:p>
            <a:pPr algn="ctr"/>
            <a:endParaRPr sz="105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40" name="任意多边形 26"/>
          <p:cNvSpPr/>
          <p:nvPr>
            <p:custDataLst>
              <p:tags r:id="rId20"/>
            </p:custDataLst>
          </p:nvPr>
        </p:nvSpPr>
        <p:spPr bwMode="auto">
          <a:xfrm>
            <a:off x="4640106" y="3629630"/>
            <a:ext cx="287741" cy="277148"/>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chemeClr val="bg1"/>
          </a:solidFill>
          <a:ln>
            <a:noFill/>
          </a:ln>
        </p:spPr>
        <p:txBody>
          <a:bodyPr wrap="square" anchor="ctr">
            <a:normAutofit/>
          </a:bodyPr>
          <a:lstStyle/>
          <a:p>
            <a:pPr algn="ctr"/>
            <a:endParaRPr sz="10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42" name="任意多边形 45"/>
          <p:cNvSpPr/>
          <p:nvPr>
            <p:custDataLst>
              <p:tags r:id="rId21"/>
            </p:custDataLst>
          </p:nvPr>
        </p:nvSpPr>
        <p:spPr>
          <a:xfrm>
            <a:off x="5091881" y="1848848"/>
            <a:ext cx="703984" cy="1069004"/>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050" dirty="0">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22"/>
            </p:custDataLst>
          </p:nvPr>
        </p:nvSpPr>
        <p:spPr bwMode="auto">
          <a:xfrm>
            <a:off x="5307828" y="2056133"/>
            <a:ext cx="383655" cy="369530"/>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chemeClr val="bg1"/>
          </a:solidFill>
          <a:ln>
            <a:noFill/>
          </a:ln>
        </p:spPr>
        <p:txBody>
          <a:bodyPr wrap="square" anchor="ctr">
            <a:normAutofit/>
          </a:bodyPr>
          <a:lstStyle/>
          <a:p>
            <a:pPr algn="ctr"/>
            <a:endParaRPr>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nvSpPr>
        <p:spPr>
          <a:xfrm>
            <a:off x="680720" y="573220"/>
            <a:ext cx="506095" cy="2018347"/>
          </a:xfrm>
          <a:prstGeom prst="rect">
            <a:avLst/>
          </a:prstGeom>
          <a:noFill/>
        </p:spPr>
        <p:txBody>
          <a:bodyPr vert="eaVert" wrap="square" lIns="68580" tIns="34290" rIns="68580" bIns="34290" rtlCol="0">
            <a:spAutoFit/>
          </a:bodyPr>
          <a:lstStyle/>
          <a:p>
            <a:pPr lvl="0" algn="l">
              <a:buClrTx/>
              <a:buSzTx/>
              <a:buFontTx/>
              <a:defRPr/>
            </a:pPr>
            <a:r>
              <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rPr>
              <a:t>必备品格</a:t>
            </a:r>
            <a:endParaRPr lang="zh-CN" altLang="en-US" sz="2400" spc="450" dirty="0">
              <a:solidFill>
                <a:srgbClr val="474E4E"/>
              </a:solidFill>
              <a:latin typeface="华文新魏" panose="02010800040101010101" pitchFamily="2" charset="-122"/>
              <a:ea typeface="华文新魏" panose="02010800040101010101" pitchFamily="2" charset="-122"/>
              <a:sym typeface="inpin heiti"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文本框 16"/>
          <p:cNvSpPr txBox="1"/>
          <p:nvPr/>
        </p:nvSpPr>
        <p:spPr>
          <a:xfrm>
            <a:off x="600820" y="604533"/>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9" name="图片 8"/>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l="37984" t="-11700" b="11700"/>
          <a:stretch>
            <a:fillRect/>
          </a:stretch>
        </p:blipFill>
        <p:spPr>
          <a:xfrm>
            <a:off x="7777252" y="112709"/>
            <a:ext cx="1051491" cy="1998377"/>
          </a:xfrm>
          <a:prstGeom prst="rect">
            <a:avLst/>
          </a:prstGeom>
        </p:spPr>
      </p:pic>
      <p:pic>
        <p:nvPicPr>
          <p:cNvPr id="13" name="Picture 10"/>
          <p:cNvPicPr>
            <a:picLocks noChangeAspect="1" noChangeArrowheads="1"/>
          </p:cNvPicPr>
          <p:nvPr/>
        </p:nvPicPr>
        <p:blipFill>
          <a:blip r:embed="rId3"/>
          <a:srcRect/>
          <a:stretch>
            <a:fillRect/>
          </a:stretch>
        </p:blipFill>
        <p:spPr bwMode="auto">
          <a:xfrm>
            <a:off x="960305" y="1593313"/>
            <a:ext cx="2876550" cy="1863329"/>
          </a:xfrm>
          <a:prstGeom prst="rect">
            <a:avLst/>
          </a:prstGeom>
          <a:noFill/>
          <a:ln w="9525">
            <a:noFill/>
            <a:miter lim="800000"/>
            <a:headEnd/>
            <a:tailEnd/>
          </a:ln>
        </p:spPr>
      </p:pic>
      <p:pic>
        <p:nvPicPr>
          <p:cNvPr id="14" name="图片 2692"/>
          <p:cNvPicPr>
            <a:picLocks noChangeAspect="1" noChangeArrowheads="1"/>
          </p:cNvPicPr>
          <p:nvPr/>
        </p:nvPicPr>
        <p:blipFill>
          <a:blip r:embed="rId4"/>
          <a:srcRect/>
          <a:stretch>
            <a:fillRect/>
          </a:stretch>
        </p:blipFill>
        <p:spPr bwMode="auto">
          <a:xfrm>
            <a:off x="5099816" y="1710732"/>
            <a:ext cx="2432447" cy="1863328"/>
          </a:xfrm>
          <a:prstGeom prst="rect">
            <a:avLst/>
          </a:prstGeom>
          <a:noFill/>
          <a:ln w="9525">
            <a:noFill/>
            <a:miter lim="800000"/>
            <a:headEnd/>
            <a:tailEnd/>
          </a:ln>
        </p:spPr>
      </p:pic>
      <p:sp>
        <p:nvSpPr>
          <p:cNvPr id="15" name="矩形 23"/>
          <p:cNvSpPr>
            <a:spLocks noChangeArrowheads="1"/>
          </p:cNvSpPr>
          <p:nvPr/>
        </p:nvSpPr>
        <p:spPr bwMode="auto">
          <a:xfrm>
            <a:off x="424128" y="970996"/>
            <a:ext cx="7877175" cy="674370"/>
          </a:xfrm>
          <a:prstGeom prst="rect">
            <a:avLst/>
          </a:prstGeom>
          <a:noFill/>
          <a:ln w="9525">
            <a:noFill/>
            <a:miter lim="800000"/>
          </a:ln>
        </p:spPr>
        <p:txBody>
          <a:bodyPr lIns="91438" tIns="45719" rIns="91438" bIns="45719">
            <a:spAutoFit/>
          </a:bodyPr>
          <a:lstStyle/>
          <a:p>
            <a:r>
              <a:rPr lang="en-US" altLang="zh-CN" sz="2400" b="1" dirty="0" smtClean="0">
                <a:latin typeface="微软雅黑" panose="020B0503020204020204" charset="-122"/>
                <a:ea typeface="微软雅黑" panose="020B0503020204020204" charset="-122"/>
              </a:rPr>
              <a:t>19</a:t>
            </a:r>
            <a:r>
              <a:rPr lang="en-US" altLang="zh-CN" sz="2400" b="1" dirty="0">
                <a:latin typeface="微软雅黑" panose="020B0503020204020204" charset="-122"/>
                <a:ea typeface="微软雅黑" panose="020B0503020204020204" charset="-122"/>
              </a:rPr>
              <a:t>.</a:t>
            </a:r>
            <a:r>
              <a:rPr lang="zh-CN" altLang="en-US" sz="1800" b="1" dirty="0">
                <a:latin typeface="微软雅黑" panose="020B0503020204020204" charset="-122"/>
                <a:ea typeface="微软雅黑" panose="020B0503020204020204" charset="-122"/>
              </a:rPr>
              <a:t>（</a:t>
            </a:r>
            <a:r>
              <a:rPr lang="en-US" altLang="zh-CN" sz="1800" b="1" dirty="0">
                <a:latin typeface="微软雅黑" panose="020B0503020204020204" charset="-122"/>
                <a:ea typeface="微软雅黑" panose="020B0503020204020204" charset="-122"/>
              </a:rPr>
              <a:t>2017</a:t>
            </a:r>
            <a:r>
              <a:rPr lang="zh-CN" altLang="en-US" sz="1800" b="1" dirty="0">
                <a:latin typeface="微软雅黑" panose="020B0503020204020204" charset="-122"/>
                <a:ea typeface="微软雅黑" panose="020B0503020204020204" charset="-122"/>
              </a:rPr>
              <a:t>）</a:t>
            </a:r>
            <a:r>
              <a:rPr lang="zh-CN" altLang="zh-CN" sz="1800" b="1" dirty="0">
                <a:latin typeface="微软雅黑" panose="020B0503020204020204" charset="-122"/>
                <a:ea typeface="微软雅黑" panose="020B0503020204020204" charset="-122"/>
              </a:rPr>
              <a:t>图</a:t>
            </a:r>
            <a:r>
              <a:rPr lang="en-US" altLang="zh-CN" sz="1800" b="1" dirty="0">
                <a:latin typeface="微软雅黑" panose="020B0503020204020204" charset="-122"/>
                <a:ea typeface="微软雅黑" panose="020B0503020204020204" charset="-122"/>
              </a:rPr>
              <a:t>2</a:t>
            </a:r>
            <a:r>
              <a:rPr lang="zh-CN" altLang="zh-CN" sz="1800" b="1" dirty="0">
                <a:latin typeface="微软雅黑" panose="020B0503020204020204" charset="-122"/>
                <a:ea typeface="微软雅黑" panose="020B0503020204020204" charset="-122"/>
              </a:rPr>
              <a:t>表示化学反应中溶液的颜色变化</a:t>
            </a:r>
            <a:r>
              <a:rPr lang="zh-CN" altLang="zh-CN" sz="1800" b="1" dirty="0" smtClean="0">
                <a:latin typeface="微软雅黑" panose="020B0503020204020204" charset="-122"/>
                <a:ea typeface="微软雅黑" panose="020B0503020204020204" charset="-122"/>
              </a:rPr>
              <a:t>。</a:t>
            </a:r>
            <a:r>
              <a:rPr lang="en-US" altLang="zh-CN" sz="1800" b="1" dirty="0" smtClean="0">
                <a:latin typeface="微软雅黑" panose="020B0503020204020204" charset="-122"/>
                <a:ea typeface="微软雅黑" panose="020B0503020204020204" charset="-122"/>
              </a:rPr>
              <a:t> </a:t>
            </a:r>
            <a:r>
              <a:rPr lang="zh-CN" altLang="zh-CN" sz="1800" b="1" dirty="0">
                <a:latin typeface="微软雅黑" panose="020B0503020204020204" charset="-122"/>
                <a:ea typeface="微软雅黑" panose="020B0503020204020204" charset="-122"/>
              </a:rPr>
              <a:t>下列叙述错误的是</a:t>
            </a:r>
            <a:endParaRPr lang="en-US" altLang="zh-CN" sz="1800" b="1" dirty="0">
              <a:latin typeface="微软雅黑" panose="020B0503020204020204" charset="-122"/>
              <a:ea typeface="微软雅黑" panose="020B0503020204020204" charset="-122"/>
            </a:endParaRPr>
          </a:p>
          <a:p>
            <a:endParaRPr lang="zh-CN" altLang="en-US" b="1" dirty="0">
              <a:latin typeface="微软雅黑" panose="020B0503020204020204" charset="-122"/>
              <a:ea typeface="微软雅黑" panose="020B0503020204020204" charset="-122"/>
            </a:endParaRPr>
          </a:p>
        </p:txBody>
      </p:sp>
      <p:sp>
        <p:nvSpPr>
          <p:cNvPr id="16" name="矩形 24"/>
          <p:cNvSpPr>
            <a:spLocks noChangeArrowheads="1"/>
          </p:cNvSpPr>
          <p:nvPr/>
        </p:nvSpPr>
        <p:spPr bwMode="auto">
          <a:xfrm>
            <a:off x="407194" y="3665757"/>
            <a:ext cx="8251031" cy="459105"/>
          </a:xfrm>
          <a:prstGeom prst="rect">
            <a:avLst/>
          </a:prstGeom>
          <a:noFill/>
          <a:ln w="9525">
            <a:noFill/>
            <a:miter lim="800000"/>
          </a:ln>
        </p:spPr>
        <p:txBody>
          <a:bodyPr lIns="91438" tIns="45719" rIns="91438" bIns="45719">
            <a:spAutoFit/>
          </a:bodyPr>
          <a:lstStyle/>
          <a:p>
            <a:r>
              <a:rPr lang="en-US" altLang="zh-CN" sz="2400" b="1" dirty="0">
                <a:latin typeface="微软雅黑" panose="020B0503020204020204" charset="-122"/>
                <a:ea typeface="微软雅黑" panose="020B0503020204020204" charset="-122"/>
              </a:rPr>
              <a:t>19 .</a:t>
            </a:r>
            <a:r>
              <a:rPr lang="zh-CN" altLang="en-US" sz="1800" b="1" dirty="0">
                <a:latin typeface="微软雅黑" panose="020B0503020204020204" charset="-122"/>
                <a:ea typeface="微软雅黑" panose="020B0503020204020204" charset="-122"/>
              </a:rPr>
              <a:t>（</a:t>
            </a:r>
            <a:r>
              <a:rPr lang="en-US" altLang="zh-CN" sz="1800" b="1" dirty="0">
                <a:latin typeface="微软雅黑" panose="020B0503020204020204" charset="-122"/>
                <a:ea typeface="微软雅黑" panose="020B0503020204020204" charset="-122"/>
              </a:rPr>
              <a:t>2018</a:t>
            </a:r>
            <a:r>
              <a:rPr lang="zh-CN" altLang="en-US" sz="1800" b="1" dirty="0">
                <a:latin typeface="微软雅黑" panose="020B0503020204020204" charset="-122"/>
                <a:ea typeface="微软雅黑" panose="020B0503020204020204" charset="-122"/>
              </a:rPr>
              <a:t>）</a:t>
            </a:r>
            <a:r>
              <a:rPr lang="zh-CN" altLang="zh-CN" sz="1800" b="1" dirty="0">
                <a:latin typeface="微软雅黑" panose="020B0503020204020204" charset="-122"/>
                <a:ea typeface="微软雅黑" panose="020B0503020204020204" charset="-122"/>
              </a:rPr>
              <a:t>利用如图</a:t>
            </a:r>
            <a:r>
              <a:rPr lang="pt-BR" altLang="zh-CN" sz="1800" b="1" dirty="0">
                <a:latin typeface="微软雅黑" panose="020B0503020204020204" charset="-122"/>
                <a:ea typeface="微软雅黑" panose="020B0503020204020204" charset="-122"/>
              </a:rPr>
              <a:t>4</a:t>
            </a:r>
            <a:r>
              <a:rPr lang="zh-CN" altLang="zh-CN" sz="1800" b="1" dirty="0">
                <a:latin typeface="微软雅黑" panose="020B0503020204020204" charset="-122"/>
                <a:ea typeface="微软雅黑" panose="020B0503020204020204" charset="-122"/>
              </a:rPr>
              <a:t>所示的实验探究物质的性质</a:t>
            </a:r>
            <a:r>
              <a:rPr lang="zh-CN" altLang="zh-CN" sz="1800" b="1" dirty="0" smtClean="0">
                <a:latin typeface="微软雅黑" panose="020B0503020204020204" charset="-122"/>
                <a:ea typeface="微软雅黑" panose="020B0503020204020204" charset="-122"/>
              </a:rPr>
              <a:t>。</a:t>
            </a:r>
            <a:r>
              <a:rPr lang="en-US" altLang="zh-CN" sz="1800" b="1" dirty="0" smtClean="0">
                <a:latin typeface="微软雅黑" panose="020B0503020204020204" charset="-122"/>
                <a:ea typeface="微软雅黑" panose="020B0503020204020204" charset="-122"/>
              </a:rPr>
              <a:t> </a:t>
            </a:r>
            <a:r>
              <a:rPr lang="zh-CN" altLang="zh-CN" sz="1800" b="1" dirty="0">
                <a:latin typeface="微软雅黑" panose="020B0503020204020204" charset="-122"/>
                <a:ea typeface="微软雅黑" panose="020B0503020204020204" charset="-122"/>
              </a:rPr>
              <a:t>下列叙述错误的是</a:t>
            </a:r>
            <a:endParaRPr lang="zh-CN" altLang="en-US" sz="1800" b="1" dirty="0">
              <a:latin typeface="微软雅黑" panose="020B0503020204020204" charset="-122"/>
              <a:ea typeface="微软雅黑" panose="020B0503020204020204" charset="-122"/>
            </a:endParaRPr>
          </a:p>
        </p:txBody>
      </p:sp>
      <p:sp>
        <p:nvSpPr>
          <p:cNvPr id="18" name="TextBox 17"/>
          <p:cNvSpPr txBox="1"/>
          <p:nvPr/>
        </p:nvSpPr>
        <p:spPr>
          <a:xfrm>
            <a:off x="5277979" y="1402435"/>
            <a:ext cx="2375424"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——2017</a:t>
            </a:r>
            <a:r>
              <a:rPr lang="zh-CN" altLang="en-US" b="1" dirty="0" smtClean="0">
                <a:solidFill>
                  <a:srgbClr val="0070C0"/>
                </a:solidFill>
                <a:latin typeface="Times New Roman" panose="02020603050405020304" pitchFamily="18" charset="0"/>
                <a:cs typeface="Times New Roman" panose="02020603050405020304" pitchFamily="18" charset="0"/>
              </a:rPr>
              <a:t>年常州市中考试题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619646" y="4127420"/>
            <a:ext cx="2321855"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——2018</a:t>
            </a:r>
            <a:r>
              <a:rPr lang="zh-CN" altLang="en-US" b="1" dirty="0" smtClean="0">
                <a:solidFill>
                  <a:srgbClr val="0070C0"/>
                </a:solidFill>
                <a:latin typeface="Times New Roman" panose="02020603050405020304" pitchFamily="18" charset="0"/>
                <a:cs typeface="Times New Roman" panose="02020603050405020304" pitchFamily="18" charset="0"/>
              </a:rPr>
              <a:t>年常州市中考试题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1026" name="Picture 2"/>
          <p:cNvPicPr>
            <a:picLocks noChangeAspect="1" noChangeArrowheads="1"/>
          </p:cNvPicPr>
          <p:nvPr/>
        </p:nvPicPr>
        <p:blipFill rotWithShape="1">
          <a:blip r:embed="rId1"/>
          <a:srcRect r="1108"/>
          <a:stretch>
            <a:fillRect/>
          </a:stretch>
        </p:blipFill>
        <p:spPr bwMode="auto">
          <a:xfrm>
            <a:off x="377795" y="869478"/>
            <a:ext cx="8108589" cy="1050131"/>
          </a:xfrm>
          <a:prstGeom prst="rect">
            <a:avLst/>
          </a:prstGeom>
          <a:noFill/>
          <a:ln w="9525">
            <a:noFill/>
            <a:miter lim="800000"/>
            <a:headEnd/>
            <a:tailEnd/>
          </a:ln>
          <a:effectLst/>
        </p:spPr>
      </p:pic>
      <p:pic>
        <p:nvPicPr>
          <p:cNvPr id="1027" name="Picture 3"/>
          <p:cNvPicPr>
            <a:picLocks noChangeAspect="1" noChangeArrowheads="1"/>
          </p:cNvPicPr>
          <p:nvPr/>
        </p:nvPicPr>
        <p:blipFill>
          <a:blip r:embed="rId2"/>
          <a:srcRect/>
          <a:stretch>
            <a:fillRect/>
          </a:stretch>
        </p:blipFill>
        <p:spPr bwMode="auto">
          <a:xfrm>
            <a:off x="377795" y="2149855"/>
            <a:ext cx="7856537" cy="2614613"/>
          </a:xfrm>
          <a:prstGeom prst="rect">
            <a:avLst/>
          </a:prstGeom>
          <a:noFill/>
          <a:ln w="9525">
            <a:noFill/>
            <a:miter lim="800000"/>
            <a:headEnd/>
            <a:tailEnd/>
          </a:ln>
          <a:effectLst/>
        </p:spPr>
      </p:pic>
      <p:sp>
        <p:nvSpPr>
          <p:cNvPr id="6" name="TextBox 5"/>
          <p:cNvSpPr txBox="1"/>
          <p:nvPr/>
        </p:nvSpPr>
        <p:spPr>
          <a:xfrm>
            <a:off x="6045060" y="1844079"/>
            <a:ext cx="2352389"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——2019</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87022" y="4656583"/>
            <a:ext cx="2331512"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——2019</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spTree>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2050" name="Picture 2"/>
          <p:cNvPicPr>
            <a:picLocks noChangeAspect="1" noChangeArrowheads="1"/>
          </p:cNvPicPr>
          <p:nvPr/>
        </p:nvPicPr>
        <p:blipFill rotWithShape="1">
          <a:blip r:embed="rId1"/>
          <a:srcRect r="1656"/>
          <a:stretch>
            <a:fillRect/>
          </a:stretch>
        </p:blipFill>
        <p:spPr bwMode="auto">
          <a:xfrm>
            <a:off x="457201" y="686568"/>
            <a:ext cx="8091813" cy="3771900"/>
          </a:xfrm>
          <a:prstGeom prst="rect">
            <a:avLst/>
          </a:prstGeom>
          <a:noFill/>
          <a:ln w="9525">
            <a:noFill/>
            <a:miter lim="800000"/>
            <a:headEnd/>
            <a:tailEnd/>
          </a:ln>
          <a:effectLst/>
        </p:spPr>
      </p:pic>
      <p:sp>
        <p:nvSpPr>
          <p:cNvPr id="8" name="TextBox 7"/>
          <p:cNvSpPr txBox="1"/>
          <p:nvPr/>
        </p:nvSpPr>
        <p:spPr>
          <a:xfrm>
            <a:off x="6118535" y="4443221"/>
            <a:ext cx="2380804"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——2019</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4098" name="Picture 2"/>
          <p:cNvPicPr>
            <a:picLocks noChangeAspect="1" noChangeArrowheads="1"/>
          </p:cNvPicPr>
          <p:nvPr/>
        </p:nvPicPr>
        <p:blipFill rotWithShape="1">
          <a:blip r:embed="rId1"/>
          <a:srcRect l="6985"/>
          <a:stretch>
            <a:fillRect/>
          </a:stretch>
        </p:blipFill>
        <p:spPr bwMode="auto">
          <a:xfrm>
            <a:off x="519831" y="731680"/>
            <a:ext cx="8105094" cy="3664744"/>
          </a:xfrm>
          <a:prstGeom prst="rect">
            <a:avLst/>
          </a:prstGeom>
          <a:noFill/>
          <a:ln w="9525">
            <a:noFill/>
            <a:miter lim="800000"/>
            <a:headEnd/>
            <a:tailEnd/>
          </a:ln>
          <a:effectLst/>
        </p:spPr>
      </p:pic>
      <p:sp>
        <p:nvSpPr>
          <p:cNvPr id="8" name="TextBox 7"/>
          <p:cNvSpPr txBox="1"/>
          <p:nvPr/>
        </p:nvSpPr>
        <p:spPr>
          <a:xfrm>
            <a:off x="6138749" y="4376469"/>
            <a:ext cx="2322582"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——2019</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sp>
        <p:nvSpPr>
          <p:cNvPr id="3" name="内容占位符 2"/>
          <p:cNvSpPr>
            <a:spLocks noGrp="1"/>
          </p:cNvSpPr>
          <p:nvPr>
            <p:ph idx="1"/>
          </p:nvPr>
        </p:nvSpPr>
        <p:spPr/>
        <p:txBody>
          <a:bodyPr/>
          <a:lstStyle/>
          <a:p>
            <a:endParaRPr lang="zh-CN" altLang="en-US"/>
          </a:p>
        </p:txBody>
      </p:sp>
      <p:pic>
        <p:nvPicPr>
          <p:cNvPr id="3074" name="Picture 2"/>
          <p:cNvPicPr>
            <a:picLocks noChangeAspect="1" noChangeArrowheads="1"/>
          </p:cNvPicPr>
          <p:nvPr/>
        </p:nvPicPr>
        <p:blipFill>
          <a:blip r:embed="rId1"/>
          <a:srcRect/>
          <a:stretch>
            <a:fillRect/>
          </a:stretch>
        </p:blipFill>
        <p:spPr bwMode="auto">
          <a:xfrm>
            <a:off x="395289" y="761578"/>
            <a:ext cx="8351837" cy="3621881"/>
          </a:xfrm>
          <a:prstGeom prst="rect">
            <a:avLst/>
          </a:prstGeom>
          <a:noFill/>
          <a:ln w="9525">
            <a:noFill/>
            <a:miter lim="800000"/>
            <a:headEnd/>
            <a:tailEnd/>
          </a:ln>
          <a:effectLst/>
        </p:spPr>
      </p:pic>
      <p:sp>
        <p:nvSpPr>
          <p:cNvPr id="8" name="TextBox 7"/>
          <p:cNvSpPr txBox="1"/>
          <p:nvPr/>
        </p:nvSpPr>
        <p:spPr>
          <a:xfrm>
            <a:off x="6393229" y="4472618"/>
            <a:ext cx="2353897"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——2019</a:t>
            </a:r>
            <a:r>
              <a:rPr lang="zh-CN" altLang="en-US" b="1" dirty="0" smtClean="0">
                <a:solidFill>
                  <a:srgbClr val="0070C0"/>
                </a:solidFill>
                <a:latin typeface="Times New Roman" panose="02020603050405020304" pitchFamily="18" charset="0"/>
                <a:cs typeface="Times New Roman" panose="02020603050405020304" pitchFamily="18" charset="0"/>
              </a:rPr>
              <a:t>年无锡市中考试题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32770" name="Picture 2"/>
          <p:cNvPicPr>
            <a:picLocks noChangeAspect="1" noChangeArrowheads="1"/>
          </p:cNvPicPr>
          <p:nvPr/>
        </p:nvPicPr>
        <p:blipFill>
          <a:blip r:embed="rId1" cstate="print"/>
          <a:srcRect/>
          <a:stretch>
            <a:fillRect/>
          </a:stretch>
        </p:blipFill>
        <p:spPr bwMode="auto">
          <a:xfrm>
            <a:off x="130499" y="736657"/>
            <a:ext cx="4771932" cy="3986582"/>
          </a:xfrm>
          <a:prstGeom prst="rect">
            <a:avLst/>
          </a:prstGeom>
          <a:noFill/>
          <a:ln w="9525">
            <a:noFill/>
            <a:miter lim="800000"/>
            <a:headEnd/>
            <a:tailEnd/>
          </a:ln>
        </p:spPr>
      </p:pic>
      <p:sp>
        <p:nvSpPr>
          <p:cNvPr id="6" name="椭圆形标注 5"/>
          <p:cNvSpPr/>
          <p:nvPr/>
        </p:nvSpPr>
        <p:spPr>
          <a:xfrm>
            <a:off x="5069712" y="769"/>
            <a:ext cx="3784922" cy="217025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zh-CN" altLang="en-US" b="1" dirty="0" smtClean="0">
                <a:solidFill>
                  <a:srgbClr val="FFFF00"/>
                </a:solidFill>
              </a:rPr>
              <a:t>化学学科中定量、定性思想的渗透。着重证据推理意识，基于数据、基于事实、基于实验。</a:t>
            </a:r>
            <a:endParaRPr lang="zh-CN" altLang="en-US" b="1" dirty="0">
              <a:solidFill>
                <a:srgbClr val="FFFF00"/>
              </a:solidFill>
            </a:endParaRPr>
          </a:p>
        </p:txBody>
      </p:sp>
      <p:pic>
        <p:nvPicPr>
          <p:cNvPr id="32771" name="Picture 3"/>
          <p:cNvPicPr>
            <a:picLocks noChangeAspect="1" noChangeArrowheads="1"/>
          </p:cNvPicPr>
          <p:nvPr/>
        </p:nvPicPr>
        <p:blipFill>
          <a:blip r:embed="rId2" cstate="print"/>
          <a:srcRect/>
          <a:stretch>
            <a:fillRect/>
          </a:stretch>
        </p:blipFill>
        <p:spPr bwMode="auto">
          <a:xfrm>
            <a:off x="4843281" y="2444845"/>
            <a:ext cx="4272846" cy="2269733"/>
          </a:xfrm>
          <a:prstGeom prst="rect">
            <a:avLst/>
          </a:prstGeom>
          <a:noFill/>
          <a:ln w="9525">
            <a:noFill/>
            <a:miter lim="800000"/>
            <a:headEnd/>
            <a:tailEnd/>
          </a:ln>
        </p:spPr>
      </p:pic>
      <p:sp>
        <p:nvSpPr>
          <p:cNvPr id="10" name="TextBox 9"/>
          <p:cNvSpPr txBox="1"/>
          <p:nvPr/>
        </p:nvSpPr>
        <p:spPr>
          <a:xfrm>
            <a:off x="5793064" y="4710747"/>
            <a:ext cx="3061570" cy="306705"/>
          </a:xfrm>
          <a:prstGeom prst="rect">
            <a:avLst/>
          </a:prstGeom>
          <a:solidFill>
            <a:schemeClr val="bg1"/>
          </a:solid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——2019</a:t>
            </a:r>
            <a:r>
              <a:rPr lang="zh-CN" altLang="en-US" b="1" dirty="0" smtClean="0">
                <a:solidFill>
                  <a:srgbClr val="0070C0"/>
                </a:solidFill>
                <a:latin typeface="Times New Roman" panose="02020603050405020304" pitchFamily="18" charset="0"/>
                <a:cs typeface="Times New Roman" panose="02020603050405020304" pitchFamily="18" charset="0"/>
              </a:rPr>
              <a:t>年秋学期无锡市期末考试题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1"/>
                                        </p:tgtEl>
                                        <p:attrNameLst>
                                          <p:attrName>style.visibility</p:attrName>
                                        </p:attrNameLst>
                                      </p:cBhvr>
                                      <p:to>
                                        <p:strVal val="visible"/>
                                      </p:to>
                                    </p:set>
                                    <p:animEffect transition="in" filter="blinds(horizontal)">
                                      <p:cBhvr>
                                        <p:cTn id="12" dur="500"/>
                                        <p:tgtEl>
                                          <p:spTgt spid="3277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文本框 16"/>
          <p:cNvSpPr txBox="1"/>
          <p:nvPr/>
        </p:nvSpPr>
        <p:spPr>
          <a:xfrm>
            <a:off x="531927" y="358965"/>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5" name="内容占位符 4" descr="20年滨湖区一模1.JPG"/>
          <p:cNvPicPr>
            <a:picLocks noGrp="1" noChangeAspect="1"/>
          </p:cNvPicPr>
          <p:nvPr>
            <p:ph idx="1"/>
          </p:nvPr>
        </p:nvPicPr>
        <p:blipFill>
          <a:blip r:embed="rId1"/>
          <a:stretch>
            <a:fillRect/>
          </a:stretch>
        </p:blipFill>
        <p:spPr>
          <a:xfrm>
            <a:off x="500034" y="786568"/>
            <a:ext cx="8229600" cy="804588"/>
          </a:xfrm>
        </p:spPr>
      </p:pic>
      <p:sp>
        <p:nvSpPr>
          <p:cNvPr id="6" name="TextBox 5"/>
          <p:cNvSpPr txBox="1"/>
          <p:nvPr/>
        </p:nvSpPr>
        <p:spPr>
          <a:xfrm>
            <a:off x="5072066" y="1643824"/>
            <a:ext cx="3857652" cy="368300"/>
          </a:xfrm>
          <a:prstGeom prst="rect">
            <a:avLst/>
          </a:prstGeom>
          <a:noFill/>
        </p:spPr>
        <p:txBody>
          <a:bodyPr wrap="square" rtlCol="0">
            <a:spAutoFit/>
          </a:bodyPr>
          <a:lstStyle/>
          <a:p>
            <a:r>
              <a:rPr lang="en-US" altLang="zh-CN" sz="1800" b="1" dirty="0" smtClean="0">
                <a:solidFill>
                  <a:srgbClr val="0070C0"/>
                </a:solidFill>
                <a:latin typeface="Times New Roman" panose="02020603050405020304" pitchFamily="18" charset="0"/>
                <a:cs typeface="Times New Roman" panose="02020603050405020304" pitchFamily="18" charset="0"/>
              </a:rPr>
              <a:t>——</a:t>
            </a:r>
            <a:r>
              <a:rPr lang="en-US" altLang="zh-CN" sz="1800" b="1" dirty="0" smtClean="0">
                <a:solidFill>
                  <a:srgbClr val="0070C0"/>
                </a:solidFill>
              </a:rPr>
              <a:t>2020</a:t>
            </a:r>
            <a:r>
              <a:rPr lang="zh-CN" altLang="en-US" sz="1800" b="1" dirty="0" smtClean="0">
                <a:solidFill>
                  <a:srgbClr val="0070C0"/>
                </a:solidFill>
              </a:rPr>
              <a:t>年春学期滨湖区一模试题</a:t>
            </a:r>
            <a:endParaRPr lang="zh-CN" altLang="en-US" sz="1800" b="1" dirty="0">
              <a:solidFill>
                <a:srgbClr val="0070C0"/>
              </a:solidFill>
            </a:endParaRPr>
          </a:p>
        </p:txBody>
      </p:sp>
    </p:spTree>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文本框 16"/>
          <p:cNvSpPr txBox="1"/>
          <p:nvPr/>
        </p:nvSpPr>
        <p:spPr>
          <a:xfrm>
            <a:off x="372463" y="144319"/>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2" name="Picture 4" descr="éº»è¾£å·´æ¸ç«éå¾ç"/>
          <p:cNvPicPr>
            <a:picLocks noChangeAspect="1" noChangeArrowheads="1"/>
          </p:cNvPicPr>
          <p:nvPr/>
        </p:nvPicPr>
        <p:blipFill rotWithShape="1">
          <a:blip r:embed="rId1" cstate="print"/>
          <a:srcRect t="-462" r="-3498"/>
          <a:stretch>
            <a:fillRect/>
          </a:stretch>
        </p:blipFill>
        <p:spPr bwMode="auto">
          <a:xfrm>
            <a:off x="372463" y="763701"/>
            <a:ext cx="2573251" cy="2152784"/>
          </a:xfrm>
          <a:prstGeom prst="rect">
            <a:avLst/>
          </a:prstGeom>
          <a:noFill/>
        </p:spPr>
      </p:pic>
      <p:sp>
        <p:nvSpPr>
          <p:cNvPr id="3" name="文本框 2"/>
          <p:cNvSpPr txBox="1"/>
          <p:nvPr/>
        </p:nvSpPr>
        <p:spPr>
          <a:xfrm>
            <a:off x="3362996" y="513651"/>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辣椒</a:t>
            </a:r>
            <a:endParaRPr lang="zh-CN" altLang="en-US" sz="2400" dirty="0">
              <a:latin typeface="黑体" panose="02010609060101010101" charset="-122"/>
              <a:ea typeface="黑体" panose="02010609060101010101" charset="-122"/>
            </a:endParaRPr>
          </a:p>
        </p:txBody>
      </p:sp>
      <p:sp>
        <p:nvSpPr>
          <p:cNvPr id="5" name="文本框 4"/>
          <p:cNvSpPr txBox="1"/>
          <p:nvPr/>
        </p:nvSpPr>
        <p:spPr>
          <a:xfrm>
            <a:off x="4398940" y="533279"/>
            <a:ext cx="1130121" cy="437515"/>
          </a:xfrm>
          <a:prstGeom prst="rect">
            <a:avLst/>
          </a:prstGeom>
          <a:noFill/>
        </p:spPr>
        <p:txBody>
          <a:bodyPr wrap="square" lIns="68580" tIns="34290" rIns="68580" bIns="34290" rtlCol="0">
            <a:spAutoFit/>
          </a:bodyPr>
          <a:lstStyle/>
          <a:p>
            <a:r>
              <a:rPr lang="zh-CN" altLang="en-US" sz="2400" dirty="0">
                <a:latin typeface="黑体" panose="02010609060101010101" charset="-122"/>
                <a:ea typeface="黑体" panose="02010609060101010101" charset="-122"/>
              </a:rPr>
              <a:t>辣椒粉</a:t>
            </a:r>
            <a:endParaRPr lang="zh-CN" altLang="en-US" sz="2400" dirty="0">
              <a:latin typeface="黑体" panose="02010609060101010101" charset="-122"/>
              <a:ea typeface="黑体" panose="02010609060101010101" charset="-122"/>
            </a:endParaRPr>
          </a:p>
        </p:txBody>
      </p:sp>
      <p:sp>
        <p:nvSpPr>
          <p:cNvPr id="6" name="文本框 5"/>
          <p:cNvSpPr txBox="1"/>
          <p:nvPr/>
        </p:nvSpPr>
        <p:spPr>
          <a:xfrm>
            <a:off x="5755247" y="514924"/>
            <a:ext cx="1130121" cy="437515"/>
          </a:xfrm>
          <a:prstGeom prst="rect">
            <a:avLst/>
          </a:prstGeom>
          <a:noFill/>
        </p:spPr>
        <p:txBody>
          <a:bodyPr wrap="square" lIns="68580" tIns="34290" rIns="68580" bIns="34290" rtlCol="0">
            <a:spAutoFit/>
          </a:bodyPr>
          <a:lstStyle/>
          <a:p>
            <a:r>
              <a:rPr lang="zh-CN" altLang="en-US" sz="2400" dirty="0">
                <a:latin typeface="黑体" panose="02010609060101010101" charset="-122"/>
                <a:ea typeface="黑体" panose="02010609060101010101" charset="-122"/>
              </a:rPr>
              <a:t>胡椒粉</a:t>
            </a:r>
            <a:endParaRPr lang="zh-CN" altLang="en-US" sz="2400" dirty="0">
              <a:latin typeface="黑体" panose="02010609060101010101" charset="-122"/>
              <a:ea typeface="黑体" panose="02010609060101010101" charset="-122"/>
            </a:endParaRPr>
          </a:p>
        </p:txBody>
      </p:sp>
      <p:sp>
        <p:nvSpPr>
          <p:cNvPr id="7" name="文本框 6"/>
          <p:cNvSpPr txBox="1"/>
          <p:nvPr/>
        </p:nvSpPr>
        <p:spPr>
          <a:xfrm>
            <a:off x="4505997" y="1129609"/>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辣油</a:t>
            </a:r>
            <a:endParaRPr lang="zh-CN" altLang="en-US" sz="2400" dirty="0">
              <a:latin typeface="黑体" panose="02010609060101010101" charset="-122"/>
              <a:ea typeface="黑体" panose="02010609060101010101" charset="-122"/>
            </a:endParaRPr>
          </a:p>
        </p:txBody>
      </p:sp>
      <p:sp>
        <p:nvSpPr>
          <p:cNvPr id="8" name="文本框 7"/>
          <p:cNvSpPr txBox="1"/>
          <p:nvPr/>
        </p:nvSpPr>
        <p:spPr>
          <a:xfrm>
            <a:off x="3362996" y="1124799"/>
            <a:ext cx="1130121" cy="437515"/>
          </a:xfrm>
          <a:prstGeom prst="rect">
            <a:avLst/>
          </a:prstGeom>
          <a:noFill/>
        </p:spPr>
        <p:txBody>
          <a:bodyPr wrap="square" lIns="68580" tIns="34290" rIns="68580" bIns="34290" rtlCol="0">
            <a:spAutoFit/>
          </a:bodyPr>
          <a:lstStyle/>
          <a:p>
            <a:r>
              <a:rPr lang="zh-CN" altLang="en-US" sz="2400" dirty="0">
                <a:latin typeface="黑体" panose="02010609060101010101" charset="-122"/>
                <a:ea typeface="黑体" panose="02010609060101010101" charset="-122"/>
              </a:rPr>
              <a:t>麻油</a:t>
            </a:r>
            <a:endParaRPr lang="zh-CN" altLang="en-US" sz="2400" dirty="0">
              <a:latin typeface="黑体" panose="02010609060101010101" charset="-122"/>
              <a:ea typeface="黑体" panose="02010609060101010101" charset="-122"/>
            </a:endParaRPr>
          </a:p>
        </p:txBody>
      </p:sp>
      <p:sp>
        <p:nvSpPr>
          <p:cNvPr id="9" name="文本框 8"/>
          <p:cNvSpPr txBox="1"/>
          <p:nvPr/>
        </p:nvSpPr>
        <p:spPr>
          <a:xfrm>
            <a:off x="7920099" y="514924"/>
            <a:ext cx="1130121" cy="437515"/>
          </a:xfrm>
          <a:prstGeom prst="rect">
            <a:avLst/>
          </a:prstGeom>
          <a:noFill/>
        </p:spPr>
        <p:txBody>
          <a:bodyPr wrap="square" lIns="68580" tIns="34290" rIns="68580" bIns="34290" rtlCol="0">
            <a:spAutoFit/>
          </a:bodyPr>
          <a:lstStyle/>
          <a:p>
            <a:r>
              <a:rPr lang="zh-CN" altLang="en-US" sz="2400" dirty="0">
                <a:latin typeface="黑体" panose="02010609060101010101" charset="-122"/>
                <a:ea typeface="黑体" panose="02010609060101010101" charset="-122"/>
              </a:rPr>
              <a:t>大葱</a:t>
            </a:r>
            <a:endParaRPr lang="zh-CN" altLang="en-US" sz="2400" dirty="0">
              <a:latin typeface="黑体" panose="02010609060101010101" charset="-122"/>
              <a:ea typeface="黑体" panose="02010609060101010101" charset="-122"/>
            </a:endParaRPr>
          </a:p>
        </p:txBody>
      </p:sp>
      <p:sp>
        <p:nvSpPr>
          <p:cNvPr id="10" name="文本框 9"/>
          <p:cNvSpPr txBox="1"/>
          <p:nvPr/>
        </p:nvSpPr>
        <p:spPr>
          <a:xfrm>
            <a:off x="6791191" y="528898"/>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火腿肠</a:t>
            </a:r>
            <a:endParaRPr lang="zh-CN" altLang="en-US" sz="2400" dirty="0">
              <a:latin typeface="黑体" panose="02010609060101010101" charset="-122"/>
              <a:ea typeface="黑体" panose="02010609060101010101" charset="-122"/>
            </a:endParaRPr>
          </a:p>
        </p:txBody>
      </p:sp>
      <p:sp>
        <p:nvSpPr>
          <p:cNvPr id="11" name="文本框 10"/>
          <p:cNvSpPr txBox="1"/>
          <p:nvPr/>
        </p:nvSpPr>
        <p:spPr>
          <a:xfrm>
            <a:off x="7241955" y="1794587"/>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食盐</a:t>
            </a:r>
            <a:endParaRPr lang="zh-CN" altLang="en-US" sz="2400" dirty="0">
              <a:latin typeface="黑体" panose="02010609060101010101" charset="-122"/>
              <a:ea typeface="黑体" panose="02010609060101010101" charset="-122"/>
            </a:endParaRPr>
          </a:p>
        </p:txBody>
      </p:sp>
      <p:sp>
        <p:nvSpPr>
          <p:cNvPr id="12" name="文本框 11"/>
          <p:cNvSpPr txBox="1"/>
          <p:nvPr/>
        </p:nvSpPr>
        <p:spPr>
          <a:xfrm>
            <a:off x="3352532" y="1801878"/>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味精</a:t>
            </a:r>
            <a:endParaRPr lang="zh-CN" altLang="en-US" sz="2400" dirty="0">
              <a:latin typeface="黑体" panose="02010609060101010101" charset="-122"/>
              <a:ea typeface="黑体" panose="02010609060101010101" charset="-122"/>
            </a:endParaRPr>
          </a:p>
        </p:txBody>
      </p:sp>
      <p:sp>
        <p:nvSpPr>
          <p:cNvPr id="13" name="文本框 12"/>
          <p:cNvSpPr txBox="1"/>
          <p:nvPr/>
        </p:nvSpPr>
        <p:spPr>
          <a:xfrm>
            <a:off x="4411019" y="1798360"/>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食醋</a:t>
            </a:r>
            <a:endParaRPr lang="zh-CN" altLang="en-US" sz="2400" dirty="0">
              <a:latin typeface="黑体" panose="02010609060101010101" charset="-122"/>
              <a:ea typeface="黑体" panose="02010609060101010101" charset="-122"/>
            </a:endParaRPr>
          </a:p>
        </p:txBody>
      </p:sp>
      <p:sp>
        <p:nvSpPr>
          <p:cNvPr id="14" name="文本框 13"/>
          <p:cNvSpPr txBox="1"/>
          <p:nvPr/>
        </p:nvSpPr>
        <p:spPr>
          <a:xfrm>
            <a:off x="5441324" y="1803514"/>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糖</a:t>
            </a:r>
            <a:endParaRPr lang="zh-CN" altLang="en-US" sz="2400" dirty="0">
              <a:latin typeface="黑体" panose="02010609060101010101" charset="-122"/>
              <a:ea typeface="黑体" panose="02010609060101010101" charset="-122"/>
            </a:endParaRPr>
          </a:p>
        </p:txBody>
      </p:sp>
      <p:sp>
        <p:nvSpPr>
          <p:cNvPr id="15" name="文本框 14"/>
          <p:cNvSpPr txBox="1"/>
          <p:nvPr/>
        </p:nvSpPr>
        <p:spPr>
          <a:xfrm>
            <a:off x="6251093" y="1808667"/>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生抽</a:t>
            </a:r>
            <a:endParaRPr lang="zh-CN" altLang="en-US" sz="2400" dirty="0">
              <a:latin typeface="黑体" panose="02010609060101010101" charset="-122"/>
              <a:ea typeface="黑体" panose="02010609060101010101" charset="-122"/>
            </a:endParaRPr>
          </a:p>
        </p:txBody>
      </p:sp>
      <p:sp>
        <p:nvSpPr>
          <p:cNvPr id="16" name="文本框 15"/>
          <p:cNvSpPr txBox="1"/>
          <p:nvPr/>
        </p:nvSpPr>
        <p:spPr>
          <a:xfrm>
            <a:off x="5755247" y="1124798"/>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调和油</a:t>
            </a:r>
            <a:endParaRPr lang="zh-CN" altLang="en-US" sz="2400" dirty="0">
              <a:latin typeface="黑体" panose="02010609060101010101" charset="-122"/>
              <a:ea typeface="黑体" panose="02010609060101010101" charset="-122"/>
            </a:endParaRPr>
          </a:p>
        </p:txBody>
      </p:sp>
      <p:sp>
        <p:nvSpPr>
          <p:cNvPr id="18" name="文本框 17"/>
          <p:cNvSpPr txBox="1"/>
          <p:nvPr/>
        </p:nvSpPr>
        <p:spPr>
          <a:xfrm>
            <a:off x="3347704" y="2393397"/>
            <a:ext cx="1130121" cy="437515"/>
          </a:xfrm>
          <a:prstGeom prst="rect">
            <a:avLst/>
          </a:prstGeom>
          <a:noFill/>
        </p:spPr>
        <p:txBody>
          <a:bodyPr wrap="square" lIns="68580" tIns="34290" rIns="68580" bIns="34290" rtlCol="0">
            <a:spAutoFit/>
          </a:bodyPr>
          <a:lstStyle/>
          <a:p>
            <a:r>
              <a:rPr lang="zh-CN" altLang="en-US" sz="2400" dirty="0" smtClean="0">
                <a:latin typeface="黑体" panose="02010609060101010101" charset="-122"/>
                <a:ea typeface="黑体" panose="02010609060101010101" charset="-122"/>
              </a:rPr>
              <a:t>纯净水</a:t>
            </a:r>
            <a:endParaRPr lang="zh-CN" altLang="en-US" sz="2400" dirty="0">
              <a:latin typeface="黑体" panose="02010609060101010101" charset="-122"/>
              <a:ea typeface="黑体" panose="02010609060101010101" charset="-122"/>
            </a:endParaRPr>
          </a:p>
        </p:txBody>
      </p:sp>
      <p:sp>
        <p:nvSpPr>
          <p:cNvPr id="20" name="文本框 19"/>
          <p:cNvSpPr txBox="1"/>
          <p:nvPr/>
        </p:nvSpPr>
        <p:spPr>
          <a:xfrm>
            <a:off x="618985" y="3920287"/>
            <a:ext cx="7188030" cy="807085"/>
          </a:xfrm>
          <a:prstGeom prst="rect">
            <a:avLst/>
          </a:prstGeom>
          <a:noFill/>
        </p:spPr>
        <p:txBody>
          <a:bodyPr wrap="square" lIns="68580" tIns="34290" rIns="68580" bIns="34290" rtlCol="0">
            <a:spAutoFit/>
          </a:bodyPr>
          <a:lstStyle/>
          <a:p>
            <a:r>
              <a:rPr lang="zh-CN" altLang="en-US" sz="2400" dirty="0" smtClean="0">
                <a:solidFill>
                  <a:srgbClr val="FF0000"/>
                </a:solidFill>
                <a:latin typeface="黑体" panose="02010609060101010101" charset="-122"/>
                <a:ea typeface="黑体" panose="02010609060101010101" charset="-122"/>
              </a:rPr>
              <a:t>？</a:t>
            </a:r>
            <a:r>
              <a:rPr lang="zh-CN" altLang="en-US" sz="2400" dirty="0" smtClean="0">
                <a:solidFill>
                  <a:srgbClr val="0000FF"/>
                </a:solidFill>
                <a:latin typeface="黑体" panose="02010609060101010101" charset="-122"/>
                <a:ea typeface="黑体" panose="02010609060101010101" charset="-122"/>
              </a:rPr>
              <a:t>根据它们在水中存在的状态，你能帮它们分类吗？你的依据是什么？</a:t>
            </a:r>
            <a:endParaRPr lang="zh-CN" altLang="en-US" sz="2400" dirty="0">
              <a:solidFill>
                <a:srgbClr val="0000FF"/>
              </a:solidFill>
              <a:latin typeface="黑体" panose="02010609060101010101" charset="-122"/>
              <a:ea typeface="黑体" panose="02010609060101010101" charset="-122"/>
            </a:endParaRPr>
          </a:p>
        </p:txBody>
      </p:sp>
      <p:sp>
        <p:nvSpPr>
          <p:cNvPr id="34" name="文本框 33"/>
          <p:cNvSpPr txBox="1"/>
          <p:nvPr/>
        </p:nvSpPr>
        <p:spPr>
          <a:xfrm>
            <a:off x="7582438" y="1096338"/>
            <a:ext cx="1130121" cy="437515"/>
          </a:xfrm>
          <a:prstGeom prst="rect">
            <a:avLst/>
          </a:prstGeom>
          <a:noFill/>
        </p:spPr>
        <p:txBody>
          <a:bodyPr wrap="square" lIns="68580" tIns="34290" rIns="68580" bIns="34290" rtlCol="0">
            <a:spAutoFit/>
          </a:bodyPr>
          <a:lstStyle/>
          <a:p>
            <a:r>
              <a:rPr lang="zh-CN" altLang="en-US" sz="2400" dirty="0" smtClean="0">
                <a:solidFill>
                  <a:srgbClr val="FF0000"/>
                </a:solidFill>
                <a:latin typeface="黑体" panose="02010609060101010101" charset="-122"/>
                <a:ea typeface="黑体" panose="02010609060101010101" charset="-122"/>
              </a:rPr>
              <a:t>难溶物</a:t>
            </a:r>
            <a:endParaRPr lang="zh-CN" altLang="en-US" sz="2400" dirty="0">
              <a:solidFill>
                <a:srgbClr val="FF0000"/>
              </a:solidFill>
              <a:latin typeface="黑体" panose="02010609060101010101" charset="-122"/>
              <a:ea typeface="黑体" panose="02010609060101010101" charset="-122"/>
            </a:endParaRPr>
          </a:p>
        </p:txBody>
      </p:sp>
      <p:sp>
        <p:nvSpPr>
          <p:cNvPr id="35" name="文本框 34"/>
          <p:cNvSpPr txBox="1"/>
          <p:nvPr/>
        </p:nvSpPr>
        <p:spPr>
          <a:xfrm>
            <a:off x="8051724" y="1791259"/>
            <a:ext cx="1130121" cy="437515"/>
          </a:xfrm>
          <a:prstGeom prst="rect">
            <a:avLst/>
          </a:prstGeom>
          <a:noFill/>
        </p:spPr>
        <p:txBody>
          <a:bodyPr wrap="square" lIns="68580" tIns="34290" rIns="68580" bIns="34290" rtlCol="0">
            <a:spAutoFit/>
          </a:bodyPr>
          <a:lstStyle/>
          <a:p>
            <a:r>
              <a:rPr lang="zh-CN" altLang="en-US" sz="2400" dirty="0" smtClean="0">
                <a:solidFill>
                  <a:srgbClr val="FF0000"/>
                </a:solidFill>
                <a:latin typeface="黑体" panose="02010609060101010101" charset="-122"/>
                <a:ea typeface="黑体" panose="02010609060101010101" charset="-122"/>
              </a:rPr>
              <a:t>可溶物</a:t>
            </a:r>
            <a:endParaRPr lang="zh-CN" altLang="en-US" sz="2400" dirty="0">
              <a:solidFill>
                <a:srgbClr val="FF0000"/>
              </a:solidFill>
              <a:latin typeface="黑体" panose="02010609060101010101" charset="-122"/>
              <a:ea typeface="黑体" panose="02010609060101010101" charset="-122"/>
            </a:endParaRPr>
          </a:p>
        </p:txBody>
      </p:sp>
      <p:sp>
        <p:nvSpPr>
          <p:cNvPr id="36" name="矩形 35"/>
          <p:cNvSpPr/>
          <p:nvPr/>
        </p:nvSpPr>
        <p:spPr>
          <a:xfrm>
            <a:off x="3243868" y="406453"/>
            <a:ext cx="5507327" cy="1247369"/>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7" name="矩形 36"/>
          <p:cNvSpPr/>
          <p:nvPr/>
        </p:nvSpPr>
        <p:spPr>
          <a:xfrm>
            <a:off x="3243867" y="1794588"/>
            <a:ext cx="5806353" cy="45266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1" name="线形标注 2 40"/>
          <p:cNvSpPr/>
          <p:nvPr/>
        </p:nvSpPr>
        <p:spPr>
          <a:xfrm>
            <a:off x="6251094" y="145656"/>
            <a:ext cx="981221" cy="400929"/>
          </a:xfrm>
          <a:prstGeom prst="borderCallout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700" dirty="0" smtClean="0">
                <a:solidFill>
                  <a:srgbClr val="0000FF"/>
                </a:solidFill>
                <a:latin typeface="黑体" panose="02010609060101010101" charset="-122"/>
                <a:ea typeface="黑体" panose="02010609060101010101" charset="-122"/>
              </a:rPr>
              <a:t>固体</a:t>
            </a:r>
            <a:endParaRPr lang="zh-CN" altLang="en-US" sz="2700" dirty="0">
              <a:solidFill>
                <a:srgbClr val="0000FF"/>
              </a:solidFill>
              <a:latin typeface="黑体" panose="02010609060101010101" charset="-122"/>
              <a:ea typeface="黑体" panose="02010609060101010101" charset="-122"/>
            </a:endParaRPr>
          </a:p>
        </p:txBody>
      </p:sp>
      <p:sp>
        <p:nvSpPr>
          <p:cNvPr id="42" name="线形标注 2 41"/>
          <p:cNvSpPr/>
          <p:nvPr/>
        </p:nvSpPr>
        <p:spPr>
          <a:xfrm>
            <a:off x="2497158" y="1124797"/>
            <a:ext cx="1243214" cy="459486"/>
          </a:xfrm>
          <a:prstGeom prst="borderCallout2">
            <a:avLst>
              <a:gd name="adj1" fmla="val 16454"/>
              <a:gd name="adj2" fmla="val 14744"/>
              <a:gd name="adj3" fmla="val -77690"/>
              <a:gd name="adj4" fmla="val 47831"/>
              <a:gd name="adj5" fmla="val 20651"/>
              <a:gd name="adj6" fmla="val 165056"/>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2700" dirty="0" smtClean="0">
                <a:solidFill>
                  <a:srgbClr val="0000FF"/>
                </a:solidFill>
                <a:latin typeface="黑体" panose="02010609060101010101" charset="-122"/>
                <a:ea typeface="黑体" panose="02010609060101010101" charset="-122"/>
              </a:rPr>
              <a:t>液体</a:t>
            </a:r>
            <a:endParaRPr lang="zh-CN" altLang="en-US" sz="2700" dirty="0">
              <a:solidFill>
                <a:srgbClr val="0000FF"/>
              </a:solidFill>
              <a:latin typeface="黑体" panose="02010609060101010101" charset="-122"/>
              <a:ea typeface="黑体" panose="02010609060101010101" charset="-122"/>
            </a:endParaRPr>
          </a:p>
        </p:txBody>
      </p:sp>
      <p:cxnSp>
        <p:nvCxnSpPr>
          <p:cNvPr id="17" name="直接连接符 16"/>
          <p:cNvCxnSpPr>
            <a:stCxn id="36" idx="1"/>
            <a:endCxn id="36" idx="3"/>
          </p:cNvCxnSpPr>
          <p:nvPr/>
        </p:nvCxnSpPr>
        <p:spPr>
          <a:xfrm>
            <a:off x="3243868" y="1030138"/>
            <a:ext cx="5507327" cy="0"/>
          </a:xfrm>
          <a:prstGeom prst="line">
            <a:avLst/>
          </a:prstGeom>
          <a:ln w="66675"/>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bldLvl="0" animBg="1"/>
      <p:bldP spid="37" grpId="0" bldLvl="0" animBg="1"/>
      <p:bldP spid="41" grpId="0" bldLvl="0" animBg="1"/>
      <p:bldP spid="42" grpId="0" bldLvl="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文本框 16"/>
          <p:cNvSpPr txBox="1"/>
          <p:nvPr/>
        </p:nvSpPr>
        <p:spPr>
          <a:xfrm>
            <a:off x="162409" y="126497"/>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pic>
        <p:nvPicPr>
          <p:cNvPr id="2" name="图片 1" descr="20年滨湖区一模2.JPG"/>
          <p:cNvPicPr>
            <a:picLocks noChangeAspect="1"/>
          </p:cNvPicPr>
          <p:nvPr/>
        </p:nvPicPr>
        <p:blipFill>
          <a:blip r:embed="rId1"/>
          <a:stretch>
            <a:fillRect/>
          </a:stretch>
        </p:blipFill>
        <p:spPr>
          <a:xfrm>
            <a:off x="-1" y="502084"/>
            <a:ext cx="8786843" cy="4253722"/>
          </a:xfrm>
          <a:prstGeom prst="rect">
            <a:avLst/>
          </a:prstGeom>
        </p:spPr>
      </p:pic>
      <p:sp>
        <p:nvSpPr>
          <p:cNvPr id="6" name="TextBox 5"/>
          <p:cNvSpPr txBox="1"/>
          <p:nvPr/>
        </p:nvSpPr>
        <p:spPr>
          <a:xfrm>
            <a:off x="6094742" y="4472618"/>
            <a:ext cx="2692100"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年滨湖区中考模拟试题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5258" y="351213"/>
            <a:ext cx="8513486" cy="4442874"/>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descr="20年滨湖区一模2.JPG"/>
          <p:cNvPicPr>
            <a:picLocks noChangeAspect="1"/>
          </p:cNvPicPr>
          <p:nvPr/>
        </p:nvPicPr>
        <p:blipFill>
          <a:blip r:embed="rId1"/>
          <a:stretch>
            <a:fillRect/>
          </a:stretch>
        </p:blipFill>
        <p:spPr>
          <a:xfrm>
            <a:off x="-1" y="502084"/>
            <a:ext cx="8786843" cy="4253722"/>
          </a:xfrm>
          <a:prstGeom prst="rect">
            <a:avLst/>
          </a:prstGeom>
        </p:spPr>
      </p:pic>
      <p:sp>
        <p:nvSpPr>
          <p:cNvPr id="6" name="TextBox 5"/>
          <p:cNvSpPr txBox="1"/>
          <p:nvPr/>
        </p:nvSpPr>
        <p:spPr>
          <a:xfrm>
            <a:off x="5919378" y="4419806"/>
            <a:ext cx="2867464" cy="306705"/>
          </a:xfrm>
          <a:prstGeom prst="rect">
            <a:avLst/>
          </a:prstGeom>
          <a:noFill/>
        </p:spPr>
        <p:txBody>
          <a:bodyPr wrap="square" rtlCol="0">
            <a:spAutoFit/>
          </a:bodyPr>
          <a:lstStyle/>
          <a:p>
            <a:r>
              <a:rPr lang="en-US" altLang="zh-CN" b="1" dirty="0" smtClean="0">
                <a:solidFill>
                  <a:srgbClr val="0070C0"/>
                </a:solidFill>
                <a:latin typeface="Times New Roman" panose="02020603050405020304" pitchFamily="18" charset="0"/>
                <a:cs typeface="Times New Roman" panose="02020603050405020304" pitchFamily="18" charset="0"/>
              </a:rPr>
              <a:t>——2020</a:t>
            </a:r>
            <a:r>
              <a:rPr lang="zh-CN" altLang="en-US" b="1" dirty="0" smtClean="0">
                <a:solidFill>
                  <a:srgbClr val="0070C0"/>
                </a:solidFill>
                <a:latin typeface="Times New Roman" panose="02020603050405020304" pitchFamily="18" charset="0"/>
                <a:cs typeface="Times New Roman" panose="02020603050405020304" pitchFamily="18" charset="0"/>
              </a:rPr>
              <a:t>年滨湖区中考模拟试题</a:t>
            </a:r>
            <a:endParaRPr lang="zh-CN" altLang="en-US" b="1" dirty="0">
              <a:solidFill>
                <a:srgbClr val="0070C0"/>
              </a:solidFill>
              <a:latin typeface="Times New Roman" panose="02020603050405020304" pitchFamily="18" charset="0"/>
              <a:cs typeface="Times New Roman" panose="02020603050405020304" pitchFamily="18" charset="0"/>
            </a:endParaRPr>
          </a:p>
        </p:txBody>
      </p:sp>
      <p:sp>
        <p:nvSpPr>
          <p:cNvPr id="8" name="文本框 16"/>
          <p:cNvSpPr txBox="1"/>
          <p:nvPr/>
        </p:nvSpPr>
        <p:spPr>
          <a:xfrm>
            <a:off x="-1" y="132786"/>
            <a:ext cx="2571790" cy="368300"/>
          </a:xfrm>
          <a:prstGeom prst="rect">
            <a:avLst/>
          </a:prstGeom>
          <a:solidFill>
            <a:schemeClr val="bg2"/>
          </a:solidFill>
          <a:ln>
            <a:noFill/>
          </a:ln>
        </p:spPr>
        <p:txBody>
          <a:bodyPr wrap="square">
            <a:spAutoFit/>
          </a:bodyPr>
          <a:lstStyle>
            <a:defPPr>
              <a:defRPr lang="zh-CN"/>
            </a:defPPr>
            <a:lvl1pPr algn="ctr">
              <a:spcBef>
                <a:spcPts val="1800"/>
              </a:spcBef>
              <a:defRPr sz="1800" b="1">
                <a:solidFill>
                  <a:srgbClr val="376092"/>
                </a:solidFill>
                <a:latin typeface="仓耳青禾体-谷力 W04" panose="02010600030101010101" charset="-122"/>
                <a:ea typeface="仓耳青禾体-谷力 W04" panose="02010600030101010101" charset="-122"/>
              </a:defRPr>
            </a:lvl1pPr>
          </a:lstStyle>
          <a:p>
            <a:r>
              <a:rPr lang="zh-CN" altLang="en-US" dirty="0"/>
              <a:t>真实情境下的评价导向</a:t>
            </a:r>
            <a:endParaRPr lang="zh-CN" altLang="en-US" dirty="0"/>
          </a:p>
        </p:txBody>
      </p:sp>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KSO_WM_UNIT_ISCONTENTSTITLE" val="0"/>
  <p:tag name="KSO_WM_UNIT_COLOR_SCHEME_SHAPE_ID" val="36"/>
  <p:tag name="KSO_WM_UNIT_COLOR_SCHEME_PARENT_PAGE" val="0_4"/>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LAYERLEVEL" val="1_1_1"/>
  <p:tag name="KSO_WM_TAG_VERSION" val="1.0"/>
  <p:tag name="KSO_WM_BEAUTIFY_FLAG" val="#wm#"/>
  <p:tag name="KSO_WM_UNIT_PRESET_TEXT" val="单击此处添加正文，文字是您思想的提炼"/>
  <p:tag name="KSO_WM_TEMPLATE_CATEGORY" val="custom"/>
  <p:tag name="KSO_WM_TEMPLATE_INDEX" val="20204526"/>
  <p:tag name="KSO_WM_UNIT_ID" val="custom20204526_4*l_h_f*1_1_1"/>
  <p:tag name="KSO_WM_UNIT_SUBTYPE" val="a"/>
  <p:tag name="KSO_WM_UNIT_TEXT_FILL_FORE_SCHEMECOLOR_INDEX" val="13"/>
  <p:tag name="KSO_WM_UNIT_TEXT_FILL_TYPE" val="1"/>
  <p:tag name="KSO_WM_UNIT_USESOURCEFORMAT_APPLY" val="1"/>
</p:tagLst>
</file>

<file path=ppt/tags/tag10.xml><?xml version="1.0" encoding="utf-8"?>
<p:tagLst xmlns:p="http://schemas.openxmlformats.org/presentationml/2006/main">
  <p:tag name="KSO_WM_UNIT_COLOR_SCHEME_SHAPE_ID" val="2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LAYERLEVEL" val="1_1_1"/>
  <p:tag name="KSO_WM_TAG_VERSION" val="1.0"/>
  <p:tag name="KSO_WM_BEAUTIFY_FLAG" val="#wm#"/>
  <p:tag name="KSO_WM_TEMPLATE_CATEGORY" val="custom"/>
  <p:tag name="KSO_WM_TEMPLATE_INDEX" val="20204526"/>
  <p:tag name="KSO_WM_UNIT_ID" val="custom20204526_4*l_h_i*1_4_2"/>
  <p:tag name="KSO_WM_UNIT_FILL_FORE_SCHEMECOLOR_INDEX" val="6"/>
  <p:tag name="KSO_WM_UNIT_FILL_TYPE" val="1"/>
  <p:tag name="KSO_WM_UNIT_TEXT_FILL_FORE_SCHEMECOLOR_INDEX" val="14"/>
  <p:tag name="KSO_WM_UNIT_TEXT_FILL_TYPE" val="1"/>
  <p:tag name="KSO_WM_UNIT_USESOURCEFORMAT_APPLY" val="1"/>
</p:tagLst>
</file>

<file path=ppt/tags/tag100.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101.xml><?xml version="1.0" encoding="utf-8"?>
<p:tagLst xmlns:p="http://schemas.openxmlformats.org/presentationml/2006/main">
  <p:tag name="KSO_WM_UNIT_PLACING_PICTURE_USER_VIEWPORT" val="{&quot;height&quot;:8482,&quot;width&quot;:7978}"/>
</p:tagLst>
</file>

<file path=ppt/tags/tag102.xml><?xml version="1.0" encoding="utf-8"?>
<p:tagLst xmlns:p="http://schemas.openxmlformats.org/presentationml/2006/main">
  <p:tag name="KSO_WM_UNIT_COLOR_SCHEME_SHAPE_ID" val="138"/>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3_4"/>
  <p:tag name="KSO_WM_UNIT_LAYERLEVEL" val="1_1_1"/>
  <p:tag name="KSO_WM_TAG_VERSION" val="1.0"/>
  <p:tag name="KSO_WM_BEAUTIFY_FLAG" val="#wm#"/>
  <p:tag name="KSO_WM_TEMPLATE_CATEGORY" val="custom"/>
  <p:tag name="KSO_WM_TEMPLATE_INDEX" val="20204526"/>
  <p:tag name="KSO_WM_UNIT_ID" val="custom20204526_20*l_h_i*1_3_4"/>
  <p:tag name="KSO_WM_UNIT_TEXT_FILL_FORE_SCHEMECOLOR_INDEX" val="14"/>
  <p:tag name="KSO_WM_UNIT_TEXT_FILL_TYPE" val="1"/>
  <p:tag name="KSO_WM_UNIT_USESOURCEFORMAT_APPLY" val="1"/>
</p:tagLst>
</file>

<file path=ppt/tags/tag103.xml><?xml version="1.0" encoding="utf-8"?>
<p:tagLst xmlns:p="http://schemas.openxmlformats.org/presentationml/2006/main">
  <p:tag name="KSO_WM_UNIT_COLOR_SCHEME_SHAPE_ID" val="32"/>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1_4"/>
  <p:tag name="KSO_WM_UNIT_LAYERLEVEL" val="1_1_1"/>
  <p:tag name="KSO_WM_TAG_VERSION" val="1.0"/>
  <p:tag name="KSO_WM_BEAUTIFY_FLAG" val="#wm#"/>
  <p:tag name="KSO_WM_TEMPLATE_CATEGORY" val="custom"/>
  <p:tag name="KSO_WM_TEMPLATE_INDEX" val="20204526"/>
  <p:tag name="KSO_WM_UNIT_ID" val="custom20204526_20*l_h_i*1_1_4"/>
  <p:tag name="KSO_WM_UNIT_TEXT_FILL_FORE_SCHEMECOLOR_INDEX" val="14"/>
  <p:tag name="KSO_WM_UNIT_TEXT_FILL_TYPE" val="1"/>
  <p:tag name="KSO_WM_UNIT_USESOURCEFORMAT_APPLY" val="1"/>
</p:tagLst>
</file>

<file path=ppt/tags/tag104.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LAYERLEVEL" val="1_1"/>
  <p:tag name="KSO_WM_TAG_VERSION" val="1.0"/>
  <p:tag name="KSO_WM_BEAUTIFY_FLAG" val="#wm#"/>
  <p:tag name="KSO_WM_TEMPLATE_CATEGORY" val="custom"/>
  <p:tag name="KSO_WM_TEMPLATE_INDEX" val="20204526"/>
  <p:tag name="KSO_WM_UNIT_ID" val="custom20204526_31*q_i*1_1"/>
  <p:tag name="KSO_WM_UNIT_FILL_FORE_SCHEMECOLOR_INDEX" val="16"/>
  <p:tag name="KSO_WM_UNIT_FILL_TYPE" val="1"/>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RELATE_UNITID" val="layout_q1"/>
  <p:tag name="KSO_WM_UNIT_PRESET_TEXT" val="关键词"/>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LAYERLEVEL" val="1_1"/>
  <p:tag name="KSO_WM_TAG_VERSION" val="1.0"/>
  <p:tag name="KSO_WM_BEAUTIFY_FLAG" val="#wm#"/>
  <p:tag name="KSO_WM_TEMPLATE_CATEGORY" val="custom"/>
  <p:tag name="KSO_WM_TEMPLATE_INDEX" val="20204526"/>
  <p:tag name="KSO_WM_UNIT_ID" val="custom20204526_31*q_g*1_1"/>
  <p:tag name="KSO_WM_UNIT_TEXT_FILL_FORE_SCHEMECOLOR_INDEX" val="13"/>
  <p:tag name="KSO_WM_UNIT_TEXT_FILL_TYPE" val="1"/>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LAYERLEVEL" val="1_1_1"/>
  <p:tag name="KSO_WM_TAG_VERSION" val="1.0"/>
  <p:tag name="KSO_WM_BEAUTIFY_FLAG" val="#wm#"/>
  <p:tag name="KSO_WM_TEMPLATE_CATEGORY" val="custom"/>
  <p:tag name="KSO_WM_TEMPLATE_INDEX" val="20204526"/>
  <p:tag name="KSO_WM_UNIT_ID" val="custom20204526_31*q_h_i*1_3_1"/>
  <p:tag name="KSO_WM_UNIT_FILL_FORE_SCHEMECOLOR_INDEX" val="7"/>
  <p:tag name="KSO_WM_UNIT_FILL_TYPE" val="1"/>
  <p:tag name="KSO_WM_UNIT_TEXT_FILL_FORE_SCHEMECOLOR_INDEX" val="2"/>
  <p:tag name="KSO_WM_UNIT_TEXT_FILL_TYPE" val="1"/>
  <p:tag name="KSO_WM_UNIT_USESOURCEFORMAT_APPLY"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LAYERLEVEL" val="1_1_1"/>
  <p:tag name="KSO_WM_TAG_VERSION" val="1.0"/>
  <p:tag name="KSO_WM_BEAUTIFY_FLAG" val="#wm#"/>
  <p:tag name="KSO_WM_TEMPLATE_CATEGORY" val="custom"/>
  <p:tag name="KSO_WM_TEMPLATE_INDEX" val="20204526"/>
  <p:tag name="KSO_WM_UNIT_ID" val="custom20204526_31*q_h_i*1_1_1"/>
  <p:tag name="KSO_WM_UNIT_FILL_FORE_SCHEMECOLOR_INDEX" val="5"/>
  <p:tag name="KSO_WM_UNIT_FILL_TYPE" val="1"/>
  <p:tag name="KSO_WM_UNIT_TEXT_FILL_FORE_SCHEMECOLOR_INDEX" val="2"/>
  <p:tag name="KSO_WM_UNIT_TEXT_FILL_TYPE" val="1"/>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31*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ISCONTENTSTITLE" val="0"/>
  <p:tag name="KSO_WM_UNIT_COLOR_SCHEME_SHAPE_ID" val="54"/>
  <p:tag name="KSO_WM_UNIT_COLOR_SCHEME_PARENT_PAGE" val="0_4"/>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添加正文，文字是您思想的提炼"/>
  <p:tag name="KSO_WM_TEMPLATE_CATEGORY" val="custom"/>
  <p:tag name="KSO_WM_TEMPLATE_INDEX" val="20204526"/>
  <p:tag name="KSO_WM_UNIT_ID" val="custom20204526_4*l_h_f*1_4_1"/>
  <p:tag name="KSO_WM_UNIT_SUBTYPE" val="a"/>
  <p:tag name="KSO_WM_UNIT_TEXT_FILL_FORE_SCHEMECOLOR_INDEX" val="13"/>
  <p:tag name="KSO_WM_UNIT_TEXT_FILL_TYPE" val="1"/>
  <p:tag name="KSO_WM_UNIT_USESOURCEFORMAT_APPLY"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LAYERLEVEL" val="1_1_1"/>
  <p:tag name="KSO_WM_TAG_VERSION" val="1.0"/>
  <p:tag name="KSO_WM_BEAUTIFY_FLAG" val="#wm#"/>
  <p:tag name="KSO_WM_TEMPLATE_CATEGORY" val="custom"/>
  <p:tag name="KSO_WM_TEMPLATE_INDEX" val="20204526"/>
  <p:tag name="KSO_WM_UNIT_ID" val="custom20204526_31*q_h_i*1_5_1"/>
  <p:tag name="KSO_WM_UNIT_FILL_FORE_SCHEMECOLOR_INDEX" val="6"/>
  <p:tag name="KSO_WM_UNIT_FILL_TYPE" val="1"/>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LAYERLEVEL" val="1_1_1"/>
  <p:tag name="KSO_WM_TAG_VERSION" val="1.0"/>
  <p:tag name="KSO_WM_BEAUTIFY_FLAG" val="#wm#"/>
  <p:tag name="KSO_WM_TEMPLATE_CATEGORY" val="custom"/>
  <p:tag name="KSO_WM_TEMPLATE_INDEX" val="20204526"/>
  <p:tag name="KSO_WM_UNIT_ID" val="custom20204526_31*q_h_i*1_4_1"/>
  <p:tag name="KSO_WM_UNIT_FILL_FORE_SCHEMECOLOR_INDEX" val="5"/>
  <p:tag name="KSO_WM_UNIT_FILL_TYPE" val="1"/>
  <p:tag name="KSO_WM_UNIT_TEXT_FILL_FORE_SCHEMECOLOR_INDEX" val="2"/>
  <p:tag name="KSO_WM_UNIT_TEXT_FILL_TYPE" val="1"/>
  <p:tag name="KSO_WM_UNIT_USESOURCEFORMAT_APPLY"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26"/>
  <p:tag name="KSO_WM_UNIT_ID" val="custom20204526_31*q_i*1_2"/>
  <p:tag name="KSO_WM_UNIT_LINE_FORE_SCHEMECOLOR_INDEX" val="14"/>
  <p:tag name="KSO_WM_UNIT_LINE_FILL_TYPE" val="2"/>
  <p:tag name="KSO_WM_UNIT_USESOURCEFORMAT_APPLY" val="1"/>
</p:tagLst>
</file>

<file path=ppt/tags/tag113.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LAYERLEVEL" val="1_1_1"/>
  <p:tag name="KSO_WM_TAG_VERSION" val="1.0"/>
  <p:tag name="KSO_WM_BEAUTIFY_FLAG" val="#wm#"/>
  <p:tag name="KSO_WM_TEMPLATE_CATEGORY" val="custom"/>
  <p:tag name="KSO_WM_TEMPLATE_INDEX" val="20204526"/>
  <p:tag name="KSO_WM_UNIT_ID" val="custom20204526_31*q_h_a*1_2_1"/>
  <p:tag name="KSO_WM_UNIT_ISNUMDGMTITLE" val="0"/>
  <p:tag name="KSO_WM_UNIT_TEXT_FILL_FORE_SCHEMECOLOR_INDEX" val="6"/>
  <p:tag name="KSO_WM_UNIT_TEXT_FILL_TYPE" val="1"/>
  <p:tag name="KSO_WM_UNIT_USESOURCEFORMAT_APPLY" val="1"/>
</p:tagLst>
</file>

<file path=ppt/tags/tag114.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LAYERLEVEL" val="1_1_1"/>
  <p:tag name="KSO_WM_TAG_VERSION" val="1.0"/>
  <p:tag name="KSO_WM_BEAUTIFY_FLAG" val="#wm#"/>
  <p:tag name="KSO_WM_TEMPLATE_CATEGORY" val="custom"/>
  <p:tag name="KSO_WM_TEMPLATE_INDEX" val="20204526"/>
  <p:tag name="KSO_WM_UNIT_ID" val="custom20204526_31*q_h_f*1_2_1"/>
  <p:tag name="KSO_WM_UNIT_SUBTYPE" val="a"/>
  <p:tag name="KSO_WM_UNIT_TEXT_FILL_FORE_SCHEMECOLOR_INDEX" val="13"/>
  <p:tag name="KSO_WM_UNIT_TEXT_FILL_TYPE" val="1"/>
  <p:tag name="KSO_WM_UNIT_USESOURCEFORMAT_APPLY" val="1"/>
</p:tagLst>
</file>

<file path=ppt/tags/tag115.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LAYERLEVEL" val="1_1_1"/>
  <p:tag name="KSO_WM_TAG_VERSION" val="1.0"/>
  <p:tag name="KSO_WM_BEAUTIFY_FLAG" val="#wm#"/>
  <p:tag name="KSO_WM_TEMPLATE_CATEGORY" val="custom"/>
  <p:tag name="KSO_WM_TEMPLATE_INDEX" val="20204526"/>
  <p:tag name="KSO_WM_UNIT_ID" val="custom20204526_31*q_h_a*1_3_1"/>
  <p:tag name="KSO_WM_UNIT_ISNUMDGMTITLE" val="0"/>
  <p:tag name="KSO_WM_UNIT_TEXT_FILL_FORE_SCHEMECOLOR_INDEX" val="7"/>
  <p:tag name="KSO_WM_UNIT_TEXT_FILL_TYPE" val="1"/>
  <p:tag name="KSO_WM_UNIT_USESOURCEFORMAT_APPLY" val="1"/>
</p:tagLst>
</file>

<file path=ppt/tags/tag116.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LAYERLEVEL" val="1_1_1"/>
  <p:tag name="KSO_WM_TAG_VERSION" val="1.0"/>
  <p:tag name="KSO_WM_BEAUTIFY_FLAG" val="#wm#"/>
  <p:tag name="KSO_WM_TEMPLATE_CATEGORY" val="custom"/>
  <p:tag name="KSO_WM_TEMPLATE_INDEX" val="20204526"/>
  <p:tag name="KSO_WM_UNIT_ID" val="custom20204526_31*q_h_f*1_3_1"/>
  <p:tag name="KSO_WM_UNIT_SUBTYPE" val="a"/>
  <p:tag name="KSO_WM_UNIT_TEXT_FILL_FORE_SCHEMECOLOR_INDEX" val="13"/>
  <p:tag name="KSO_WM_UNIT_TEXT_FILL_TYPE" val="1"/>
  <p:tag name="KSO_WM_UNIT_USESOURCEFORMAT_APPLY" val="1"/>
</p:tagLst>
</file>

<file path=ppt/tags/tag117.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LAYERLEVEL" val="1_1_1"/>
  <p:tag name="KSO_WM_TAG_VERSION" val="1.0"/>
  <p:tag name="KSO_WM_BEAUTIFY_FLAG" val="#wm#"/>
  <p:tag name="KSO_WM_TEMPLATE_CATEGORY" val="custom"/>
  <p:tag name="KSO_WM_TEMPLATE_INDEX" val="20204526"/>
  <p:tag name="KSO_WM_UNIT_ID" val="custom20204526_31*q_h_a*1_1_1"/>
  <p:tag name="KSO_WM_UNIT_ISNUMDGMTITLE" val="0"/>
  <p:tag name="KSO_WM_UNIT_TEXT_FILL_FORE_SCHEMECOLOR_INDEX" val="5"/>
  <p:tag name="KSO_WM_UNIT_TEXT_FILL_TYPE" val="1"/>
  <p:tag name="KSO_WM_UNIT_USESOURCEFORMAT_APPLY" val="1"/>
</p:tagLst>
</file>

<file path=ppt/tags/tag118.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LAYERLEVEL" val="1_1_1"/>
  <p:tag name="KSO_WM_TAG_VERSION" val="1.0"/>
  <p:tag name="KSO_WM_BEAUTIFY_FLAG" val="#wm#"/>
  <p:tag name="KSO_WM_TEMPLATE_CATEGORY" val="custom"/>
  <p:tag name="KSO_WM_TEMPLATE_INDEX" val="20204526"/>
  <p:tag name="KSO_WM_UNIT_ID" val="custom20204526_31*q_h_f*1_1_1"/>
  <p:tag name="KSO_WM_UNIT_SUBTYPE" val="a"/>
  <p:tag name="KSO_WM_UNIT_TEXT_FILL_FORE_SCHEMECOLOR_INDEX" val="13"/>
  <p:tag name="KSO_WM_UNIT_TEXT_FILL_TYPE" val="1"/>
  <p:tag name="KSO_WM_UNIT_USESOURCEFORMAT_APPLY" val="1"/>
</p:tagLst>
</file>

<file path=ppt/tags/tag119.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5_1"/>
  <p:tag name="KSO_WM_UNIT_LAYERLEVEL" val="1_1_1"/>
  <p:tag name="KSO_WM_TAG_VERSION" val="1.0"/>
  <p:tag name="KSO_WM_BEAUTIFY_FLAG" val="#wm#"/>
  <p:tag name="KSO_WM_TEMPLATE_CATEGORY" val="custom"/>
  <p:tag name="KSO_WM_TEMPLATE_INDEX" val="20204526"/>
  <p:tag name="KSO_WM_UNIT_ID" val="custom20204526_31*q_h_a*1_5_1"/>
  <p:tag name="KSO_WM_UNIT_ISNUMDGMTITLE" val="0"/>
  <p:tag name="KSO_WM_UNIT_TEXT_FILL_FORE_SCHEMECOLOR_INDEX" val="6"/>
  <p:tag name="KSO_WM_UNIT_TEXT_FILL_TYPE" val="1"/>
  <p:tag name="KSO_WM_UNIT_USESOURCEFORMAT_APPLY" val="1"/>
</p:tagLst>
</file>

<file path=ppt/tags/tag12.xml><?xml version="1.0" encoding="utf-8"?>
<p:tagLst xmlns:p="http://schemas.openxmlformats.org/presentationml/2006/main">
  <p:tag name="KSO_WM_UNIT_COLOR_SCHEME_SHAPE_ID" val="2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LAYERLEVEL" val="1_1_1"/>
  <p:tag name="KSO_WM_TAG_VERSION" val="1.0"/>
  <p:tag name="KSO_WM_BEAUTIFY_FLAG" val="#wm#"/>
  <p:tag name="KSO_WM_TEMPLATE_CATEGORY" val="custom"/>
  <p:tag name="KSO_WM_TEMPLATE_INDEX" val="20204526"/>
  <p:tag name="KSO_WM_UNIT_ID" val="custom20204526_4*l_h_i*1_4_2"/>
  <p:tag name="KSO_WM_UNIT_FILL_FORE_SCHEMECOLOR_INDEX" val="6"/>
  <p:tag name="KSO_WM_UNIT_FILL_TYPE" val="1"/>
  <p:tag name="KSO_WM_UNIT_TEXT_FILL_FORE_SCHEMECOLOR_INDEX" val="14"/>
  <p:tag name="KSO_WM_UNIT_TEXT_FILL_TYPE" val="1"/>
  <p:tag name="KSO_WM_UNIT_USESOURCEFORMAT_APPLY" val="1"/>
</p:tagLst>
</file>

<file path=ppt/tags/tag120.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5_1"/>
  <p:tag name="KSO_WM_UNIT_LAYERLEVEL" val="1_1_1"/>
  <p:tag name="KSO_WM_TAG_VERSION" val="1.0"/>
  <p:tag name="KSO_WM_BEAUTIFY_FLAG" val="#wm#"/>
  <p:tag name="KSO_WM_TEMPLATE_CATEGORY" val="custom"/>
  <p:tag name="KSO_WM_TEMPLATE_INDEX" val="20204526"/>
  <p:tag name="KSO_WM_UNIT_ID" val="custom20204526_31*q_h_f*1_5_1"/>
  <p:tag name="KSO_WM_UNIT_SUBTYPE" val="a"/>
  <p:tag name="KSO_WM_UNIT_TEXT_FILL_FORE_SCHEMECOLOR_INDEX" val="13"/>
  <p:tag name="KSO_WM_UNIT_TEXT_FILL_TYPE" val="1"/>
  <p:tag name="KSO_WM_UNIT_USESOURCEFORMAT_APPLY" val="1"/>
</p:tagLst>
</file>

<file path=ppt/tags/tag121.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LAYERLEVEL" val="1_1_1"/>
  <p:tag name="KSO_WM_TAG_VERSION" val="1.0"/>
  <p:tag name="KSO_WM_BEAUTIFY_FLAG" val="#wm#"/>
  <p:tag name="KSO_WM_TEMPLATE_CATEGORY" val="custom"/>
  <p:tag name="KSO_WM_TEMPLATE_INDEX" val="20204526"/>
  <p:tag name="KSO_WM_UNIT_ID" val="custom20204526_31*q_h_a*1_4_1"/>
  <p:tag name="KSO_WM_UNIT_ISNUMDGMTITLE" val="0"/>
  <p:tag name="KSO_WM_UNIT_TEXT_FILL_FORE_SCHEMECOLOR_INDEX" val="5"/>
  <p:tag name="KSO_WM_UNIT_TEXT_FILL_TYPE" val="1"/>
  <p:tag name="KSO_WM_UNIT_USESOURCEFORMAT_APPLY" val="1"/>
</p:tagLst>
</file>

<file path=ppt/tags/tag122.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LAYERLEVEL" val="1_1_1"/>
  <p:tag name="KSO_WM_TAG_VERSION" val="1.0"/>
  <p:tag name="KSO_WM_BEAUTIFY_FLAG" val="#wm#"/>
  <p:tag name="KSO_WM_TEMPLATE_CATEGORY" val="custom"/>
  <p:tag name="KSO_WM_TEMPLATE_INDEX" val="20204526"/>
  <p:tag name="KSO_WM_UNIT_ID" val="custom20204526_31*q_h_f*1_4_1"/>
  <p:tag name="KSO_WM_UNIT_SUBTYPE" val="a"/>
  <p:tag name="KSO_WM_UNIT_TEXT_FILL_FORE_SCHEMECOLOR_INDEX" val="13"/>
  <p:tag name="KSO_WM_UNIT_TEXT_FILL_TYPE" val="1"/>
  <p:tag name="KSO_WM_UNIT_USESOURCEFORMAT_APPLY"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26"/>
  <p:tag name="KSO_WM_UNIT_ID" val="custom20204526_31*q_i*1_2"/>
  <p:tag name="KSO_WM_UNIT_LINE_FORE_SCHEMECOLOR_INDEX" val="14"/>
  <p:tag name="KSO_WM_UNIT_LINE_FILL_TYPE" val="2"/>
  <p:tag name="KSO_WM_UNIT_USESOURCEFORMAT_APPLY"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26"/>
  <p:tag name="KSO_WM_UNIT_ID" val="custom20204526_31*q_i*1_2"/>
  <p:tag name="KSO_WM_UNIT_LINE_FORE_SCHEMECOLOR_INDEX" val="14"/>
  <p:tag name="KSO_WM_UNIT_LINE_FILL_TYPE" val="2"/>
  <p:tag name="KSO_WM_UNIT_USESOURCEFORMAT_APPLY" val="1"/>
</p:tagLst>
</file>

<file path=ppt/tags/tag125.xml><?xml version="1.0" encoding="utf-8"?>
<p:tagLst xmlns:p="http://schemas.openxmlformats.org/presentationml/2006/main">
  <p:tag name="KSO_WM_UNIT_COLOR_SCHEME_SHAPE_ID" val="138"/>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3_4"/>
  <p:tag name="KSO_WM_UNIT_LAYERLEVEL" val="1_1_1"/>
  <p:tag name="KSO_WM_TAG_VERSION" val="1.0"/>
  <p:tag name="KSO_WM_BEAUTIFY_FLAG" val="#wm#"/>
  <p:tag name="KSO_WM_TEMPLATE_CATEGORY" val="custom"/>
  <p:tag name="KSO_WM_TEMPLATE_INDEX" val="20204526"/>
  <p:tag name="KSO_WM_UNIT_ID" val="custom20204526_20*l_h_i*1_3_4"/>
  <p:tag name="KSO_WM_UNIT_TEXT_FILL_FORE_SCHEMECOLOR_INDEX" val="14"/>
  <p:tag name="KSO_WM_UNIT_TEXT_FILL_TYPE" val="1"/>
  <p:tag name="KSO_WM_UNIT_USESOURCEFORMAT_APPLY" val="1"/>
</p:tagLst>
</file>

<file path=ppt/tags/tag126.xml><?xml version="1.0" encoding="utf-8"?>
<p:tagLst xmlns:p="http://schemas.openxmlformats.org/presentationml/2006/main">
  <p:tag name="KSO_WM_UNIT_COLOR_SCHEME_SHAPE_ID" val="32"/>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1_4"/>
  <p:tag name="KSO_WM_UNIT_LAYERLEVEL" val="1_1_1"/>
  <p:tag name="KSO_WM_TAG_VERSION" val="1.0"/>
  <p:tag name="KSO_WM_BEAUTIFY_FLAG" val="#wm#"/>
  <p:tag name="KSO_WM_TEMPLATE_CATEGORY" val="custom"/>
  <p:tag name="KSO_WM_TEMPLATE_INDEX" val="20204526"/>
  <p:tag name="KSO_WM_UNIT_ID" val="custom20204526_20*l_h_i*1_1_4"/>
  <p:tag name="KSO_WM_UNIT_TEXT_FILL_FORE_SCHEMECOLOR_INDEX" val="14"/>
  <p:tag name="KSO_WM_UNIT_TEXT_FILL_TYPE" val="1"/>
  <p:tag name="KSO_WM_UNIT_USESOURCEFORMAT_APPLY" val="1"/>
</p:tagLst>
</file>

<file path=ppt/tags/tag127.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128.xml><?xml version="1.0" encoding="utf-8"?>
<p:tagLst xmlns:p="http://schemas.openxmlformats.org/presentationml/2006/main">
  <p:tag name="KSO_WM_UNIT_COLOR_SCHEME_SHAPE_ID" val="132"/>
  <p:tag name="KSO_WM_UNIT_COLOR_SCHEME_PARENT_PAGE" val="0_2"/>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TYPE" val="l_h_i"/>
  <p:tag name="KSO_WM_UNIT_INDEX" val="1_3_2"/>
  <p:tag name="KSO_WM_UNIT_LAYERLEVEL" val="1_1_1"/>
  <p:tag name="KSO_WM_TAG_VERSION" val="1.0"/>
  <p:tag name="KSO_WM_BEAUTIFY_FLAG" val="#wm#"/>
  <p:tag name="KSO_WM_TEMPLATE_CATEGORY" val="custom"/>
  <p:tag name="KSO_WM_TEMPLATE_INDEX" val="20204526"/>
  <p:tag name="KSO_WM_UNIT_ID" val="custom20204526_20*l_h_i*1_3_2"/>
  <p:tag name="KSO_WM_UNIT_FILL_FORE_SCHEMECOLOR_INDEX" val="16"/>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129.xml><?xml version="1.0" encoding="utf-8"?>
<p:tagLst xmlns:p="http://schemas.openxmlformats.org/presentationml/2006/main">
  <p:tag name="KSO_WM_UNIT_BLOCK" val="0"/>
  <p:tag name="KSO_WM_UNIT_ISCONTENTSTITLE" val="0"/>
  <p:tag name="KSO_WM_UNIT_PRESET_TEXT" val="单击此处输入你的正文，文字是您思想的提炼，为了最终演示发布的良好效果，请尽量言简意赅的阐述观点；根据需要可酌情增减文字……"/>
  <p:tag name="KSO_WM_UNIT_NOCLEAR" val="0"/>
  <p:tag name="KSO_WM_UNIT_VALUE" val="111"/>
  <p:tag name="KSO_WM_UNIT_HIGHLIGHT" val="0"/>
  <p:tag name="KSO_WM_UNIT_COMPATIBLE" val="0"/>
  <p:tag name="KSO_WM_UNIT_DIAGRAM_ISNUMVISUAL" val="0"/>
  <p:tag name="KSO_WM_UNIT_DIAGRAM_ISREFERUNIT" val="0"/>
  <p:tag name="KSO_WM_UNIT_TYPE" val="f"/>
  <p:tag name="KSO_WM_UNIT_INDEX" val="1"/>
  <p:tag name="KSO_WM_UNIT_LAYERLEVEL" val="1"/>
  <p:tag name="KSO_WM_TAG_VERSION" val="1.0"/>
  <p:tag name="KSO_WM_BEAUTIFY_FLAG" val="#wm#"/>
  <p:tag name="KSO_WM_TEMPLATE_CATEGORY" val="custom"/>
  <p:tag name="KSO_WM_TEMPLATE_INDEX" val="20204526"/>
  <p:tag name="KSO_WM_UNIT_ID" val="custom20204526_16*f*1"/>
  <p:tag name="KSO_WM_UNIT_SUBTYPE" val="a"/>
</p:tagLst>
</file>

<file path=ppt/tags/tag13.xml><?xml version="1.0" encoding="utf-8"?>
<p:tagLst xmlns:p="http://schemas.openxmlformats.org/presentationml/2006/main">
  <p:tag name="KSO_WM_UNIT_BLOCK" val="0"/>
  <p:tag name="KSO_WM_UNIT_ISCONTENTSTITLE" val="0"/>
  <p:tag name="KSO_WM_UNIT_PRESET_TEXT" val="单击此处输入你的正文，文字是您思想的提炼，为了最终演示发布的良好效果，请尽量言简意赅的阐述观点；根据需要可酌情增减文字……"/>
  <p:tag name="KSO_WM_UNIT_NOCLEAR" val="0"/>
  <p:tag name="KSO_WM_UNIT_VALUE" val="111"/>
  <p:tag name="KSO_WM_UNIT_HIGHLIGHT" val="0"/>
  <p:tag name="KSO_WM_UNIT_COMPATIBLE" val="0"/>
  <p:tag name="KSO_WM_UNIT_DIAGRAM_ISNUMVISUAL" val="0"/>
  <p:tag name="KSO_WM_UNIT_DIAGRAM_ISREFERUNIT" val="0"/>
  <p:tag name="KSO_WM_UNIT_TYPE" val="f"/>
  <p:tag name="KSO_WM_UNIT_INDEX" val="1"/>
  <p:tag name="KSO_WM_UNIT_LAYERLEVEL" val="1"/>
  <p:tag name="KSO_WM_TAG_VERSION" val="1.0"/>
  <p:tag name="KSO_WM_BEAUTIFY_FLAG" val="#wm#"/>
  <p:tag name="KSO_WM_TEMPLATE_CATEGORY" val="custom"/>
  <p:tag name="KSO_WM_TEMPLATE_INDEX" val="20204526"/>
  <p:tag name="KSO_WM_UNIT_ID" val="custom20204526_16*f*1"/>
  <p:tag name="KSO_WM_UNIT_SUBTYPE" val="a"/>
</p:tagLst>
</file>

<file path=ppt/tags/tag130.xml><?xml version="1.0" encoding="utf-8"?>
<p:tagLst xmlns:p="http://schemas.openxmlformats.org/presentationml/2006/main">
  <p:tag name="TIMING" val="|6.7"/>
</p:tagLst>
</file>

<file path=ppt/tags/tag131.xml><?xml version="1.0" encoding="utf-8"?>
<p:tagLst xmlns:p="http://schemas.openxmlformats.org/presentationml/2006/main">
  <p:tag name="ISLIDE.DIAGRAM" val="#1493;"/>
</p:tagLst>
</file>

<file path=ppt/tags/tag132.xml><?xml version="1.0" encoding="utf-8"?>
<p:tagLst xmlns:p="http://schemas.openxmlformats.org/presentationml/2006/main">
  <p:tag name="ISLIDE.DIAGRAM" val="#210896;"/>
</p:tagLst>
</file>

<file path=ppt/tags/tag133.xml><?xml version="1.0" encoding="utf-8"?>
<p:tagLst xmlns:p="http://schemas.openxmlformats.org/presentationml/2006/main">
  <p:tag name="KSO_WM_UNIT_TABLE_BEAUTIFY" val="smartTable{a0e62809-c48d-44c9-9d6a-80f275351e74}"/>
</p:tagLst>
</file>

<file path=ppt/tags/tag134.xml><?xml version="1.0" encoding="utf-8"?>
<p:tagLst xmlns:p="http://schemas.openxmlformats.org/presentationml/2006/main">
  <p:tag name="ISPRING_PRESENTATION_TITLE" val="6"/>
  <p:tag name="ISPRING_SCORM_RATE_SLIDES" val="0"/>
  <p:tag name="ISPRING_SCORM_RATE_QUIZZES" val="0"/>
  <p:tag name="ISPRING_SCORM_PASSING_SCORE" val="0.000000"/>
  <p:tag name="ISPRING_ULTRA_SCORM_COURSE_ID" val="2F67D1CD-BA59-4E60-B4DE-BE64225DBEC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F:\第六批\17872416"/>
  <p:tag name="ISPRING_FIRST_PUBLISH" val="1"/>
</p:tagLst>
</file>

<file path=ppt/tags/tag14.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a*1_1_1"/>
  <p:tag name="KSO_WM_UNIT_ISNUMDGMTITLE" val="0"/>
  <p:tag name="KSO_WM_UNIT_TEXT_FILL_FORE_SCHEMECOLOR_INDEX" val="5"/>
  <p:tag name="KSO_WM_UNIT_TEXT_FILL_TYPE" val="1"/>
  <p:tag name="KSO_WM_UNIT_USESOURCEFORMAT_APPLY" val="1"/>
</p:tagLst>
</file>

<file path=ppt/tags/tag15.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f*1_1_1"/>
  <p:tag name="KSO_WM_UNIT_SUBTYPE" val="a"/>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a*1_3_1"/>
  <p:tag name="KSO_WM_UNIT_ISNUMDGMTITLE" val="0"/>
  <p:tag name="KSO_WM_UNIT_TEXT_FILL_FORE_SCHEMECOLOR_INDEX" val="7"/>
  <p:tag name="KSO_WM_UNIT_TEXT_FILL_TYPE" val="1"/>
  <p:tag name="KSO_WM_UNIT_USESOURCEFORMAT_APPLY" val="1"/>
</p:tagLst>
</file>

<file path=ppt/tags/tag17.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f*1_3_1"/>
  <p:tag name="KSO_WM_UNIT_SUBTYPE" val="a"/>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a*1_2_1"/>
  <p:tag name="KSO_WM_UNIT_ISNUMDGMTITLE" val="0"/>
  <p:tag name="KSO_WM_UNIT_TEXT_FILL_FORE_SCHEMECOLOR_INDEX" val="6"/>
  <p:tag name="KSO_WM_UNIT_TEXT_FILL_TYPE" val="1"/>
  <p:tag name="KSO_WM_UNIT_USESOURCEFORMAT_APPLY" val="1"/>
</p:tagLst>
</file>

<file path=ppt/tags/tag19.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f*1_2_1"/>
  <p:tag name="KSO_WM_UNIT_SUBTYPE" val="a"/>
  <p:tag name="KSO_WM_UNIT_TEXT_FILL_FORE_SCHEMECOLOR_INDEX" val="13"/>
  <p:tag name="KSO_WM_UNIT_TEXT_FILL_TYPE" val="1"/>
  <p:tag name="KSO_WM_UNIT_USESOURCEFORMAT_APPLY" val="1"/>
</p:tagLst>
</file>

<file path=ppt/tags/tag2.xml><?xml version="1.0" encoding="utf-8"?>
<p:tagLst xmlns:p="http://schemas.openxmlformats.org/presentationml/2006/main">
  <p:tag name="KSO_WM_UNIT_COLOR_SCHEME_SHAPE_ID" val="5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LAYERLEVEL" val="1_1_1"/>
  <p:tag name="KSO_WM_TAG_VERSION" val="1.0"/>
  <p:tag name="KSO_WM_BEAUTIFY_FLAG" val="#wm#"/>
  <p:tag name="KSO_WM_TEMPLATE_CATEGORY" val="custom"/>
  <p:tag name="KSO_WM_TEMPLATE_INDEX" val="20204526"/>
  <p:tag name="KSO_WM_UNIT_ID" val="custom20204526_4*l_h_i*1_1_2"/>
  <p:tag name="KSO_WM_UNIT_FILL_FORE_SCHEMECOLOR_INDEX" val="5"/>
  <p:tag name="KSO_WM_UNIT_FILL_TYPE" val="1"/>
  <p:tag name="KSO_WM_UNIT_TEXT_FILL_FORE_SCHEMECOLOR_INDEX" val="14"/>
  <p:tag name="KSO_WM_UNIT_TEXT_FILL_TYPE" val="1"/>
  <p:tag name="KSO_WM_UNIT_USESOURCEFORMAT_APPLY"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26"/>
  <p:tag name="KSO_WM_UNIT_ID" val="custom20204526_29*q_i*1_2"/>
  <p:tag name="KSO_WM_UNIT_FILL_FORE_SCHEMECOLOR_INDEX" val="16"/>
  <p:tag name="KSO_WM_UNIT_FILL_TYPE" val="1"/>
  <p:tag name="KSO_WM_UNIT_TEXT_FILL_FORE_SCHEMECOLOR_INDEX" val="2"/>
  <p:tag name="KSO_WM_UNIT_TEXT_FILL_TYPE" val="1"/>
  <p:tag name="KSO_WM_UNIT_USESOURCEFORMAT_APPLY" val="1"/>
</p:tagLst>
</file>

<file path=ppt/tags/tag22.xml><?xml version="1.0" encoding="utf-8"?>
<p:tagLst xmlns:p="http://schemas.openxmlformats.org/presentationml/2006/main">
  <p:tag name="KSO_WM_UNIT_ISCONTENTSTITLE" val="0"/>
  <p:tag name="KSO_WM_UNIT_RELATE_UNITID" val="layout_q1"/>
  <p:tag name="KSO_WM_UNIT_PRESET_TEXT" val="关键词"/>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LAYERLEVEL" val="1_1"/>
  <p:tag name="KSO_WM_TAG_VERSION" val="1.0"/>
  <p:tag name="KSO_WM_BEAUTIFY_FLAG" val="#wm#"/>
  <p:tag name="KSO_WM_TEMPLATE_CATEGORY" val="custom"/>
  <p:tag name="KSO_WM_TEMPLATE_INDEX" val="20204526"/>
  <p:tag name="KSO_WM_UNIT_ID" val="custom20204526_29*q_g*1_1"/>
  <p:tag name="KSO_WM_UNIT_TEXT_FILL_FORE_SCHEMECOLOR_INDEX" val="13"/>
  <p:tag name="KSO_WM_UNIT_TEXT_FILL_TYPE" val="1"/>
  <p:tag name="KSO_WM_UNIT_USESOURCEFORMAT_APPLY" val="1"/>
</p:tagLst>
</file>

<file path=ppt/tags/tag23.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24.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25.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UNIT_ISCONTENTSTITLE" val="0"/>
  <p:tag name="KSO_WM_UNIT_RELATE_UNITID" val="layout_q1"/>
  <p:tag name="KSO_WM_UNIT_PRESET_TEXT" val="关键词"/>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LAYERLEVEL" val="1_1"/>
  <p:tag name="KSO_WM_TAG_VERSION" val="1.0"/>
  <p:tag name="KSO_WM_BEAUTIFY_FLAG" val="#wm#"/>
  <p:tag name="KSO_WM_TEMPLATE_CATEGORY" val="custom"/>
  <p:tag name="KSO_WM_TEMPLATE_INDEX" val="20204526"/>
  <p:tag name="KSO_WM_UNIT_ID" val="custom20204526_29*q_g*1_1"/>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i*1_1_1"/>
  <p:tag name="KSO_WM_UNIT_FILL_FORE_SCHEMECOLOR_INDEX" val="5"/>
  <p:tag name="KSO_WM_UNIT_FILL_TYPE" val="1"/>
  <p:tag name="KSO_WM_UNIT_TEXT_FILL_FORE_SCHEMECOLOR_INDEX" val="2"/>
  <p:tag name="KSO_WM_UNIT_TEXT_FILL_TYPE" val="1"/>
  <p:tag name="KSO_WM_UNIT_USESOURCEFORMAT_APPLY" val="1"/>
</p:tagLst>
</file>

<file path=ppt/tags/tag3.xml><?xml version="1.0" encoding="utf-8"?>
<p:tagLst xmlns:p="http://schemas.openxmlformats.org/presentationml/2006/main">
  <p:tag name="KSO_WM_UNIT_ISCONTENTSTITLE" val="0"/>
  <p:tag name="KSO_WM_UNIT_COLOR_SCHEME_SHAPE_ID" val="45"/>
  <p:tag name="KSO_WM_UNIT_COLOR_SCHEME_PARENT_PAGE" val="0_4"/>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LAYERLEVEL" val="1_1_1"/>
  <p:tag name="KSO_WM_TAG_VERSION" val="1.0"/>
  <p:tag name="KSO_WM_BEAUTIFY_FLAG" val="#wm#"/>
  <p:tag name="KSO_WM_UNIT_PRESET_TEXT" val="单击此处添加正文，文字是您思想的提炼"/>
  <p:tag name="KSO_WM_TEMPLATE_CATEGORY" val="custom"/>
  <p:tag name="KSO_WM_TEMPLATE_INDEX" val="20204526"/>
  <p:tag name="KSO_WM_UNIT_ID" val="custom20204526_4*l_h_f*1_2_1"/>
  <p:tag name="KSO_WM_UNIT_SUBTYPE" val="a"/>
  <p:tag name="KSO_WM_UNIT_TEXT_FILL_FORE_SCHEMECOLOR_INDEX" val="13"/>
  <p:tag name="KSO_WM_UNIT_TEXT_FILL_TYPE" val="1"/>
  <p:tag name="KSO_WM_UNIT_USESOURCEFORMAT_APPLY" val="1"/>
</p:tagLst>
</file>

<file path=ppt/tags/tag30.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i*1_3_1"/>
  <p:tag name="KSO_WM_UNIT_FILL_FORE_SCHEMECOLOR_INDEX" val="7"/>
  <p:tag name="KSO_WM_UNIT_FILL_TYPE" val="1"/>
  <p:tag name="KSO_WM_UNIT_TEXT_FILL_FORE_SCHEMECOLOR_INDEX" val="2"/>
  <p:tag name="KSO_WM_UNIT_TEXT_FILL_TYPE" val="1"/>
  <p:tag name="KSO_WM_UNIT_USESOURCEFORMAT_APPLY" val="1"/>
</p:tagLst>
</file>

<file path=ppt/tags/tag32.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34.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26"/>
  <p:tag name="KSO_WM_UNIT_ID" val="custom20204526_29*q_i*1_2"/>
  <p:tag name="KSO_WM_UNIT_FILL_FORE_SCHEMECOLOR_INDEX" val="16"/>
  <p:tag name="KSO_WM_UNIT_FILL_TYPE" val="1"/>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UNIT_ISCONTENTSTITLE" val="0"/>
  <p:tag name="KSO_WM_UNIT_RELATE_UNITID" val="layout_q1"/>
  <p:tag name="KSO_WM_UNIT_PRESET_TEXT" val="关键词"/>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LAYERLEVEL" val="1_1"/>
  <p:tag name="KSO_WM_TAG_VERSION" val="1.0"/>
  <p:tag name="KSO_WM_BEAUTIFY_FLAG" val="#wm#"/>
  <p:tag name="KSO_WM_TEMPLATE_CATEGORY" val="custom"/>
  <p:tag name="KSO_WM_TEMPLATE_INDEX" val="20204526"/>
  <p:tag name="KSO_WM_UNIT_ID" val="custom20204526_29*q_g*1_1"/>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4.xml><?xml version="1.0" encoding="utf-8"?>
<p:tagLst xmlns:p="http://schemas.openxmlformats.org/presentationml/2006/main">
  <p:tag name="KSO_WM_UNIT_COLOR_SCHEME_SHAPE_ID" val="4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LAYERLEVEL" val="1_1_1"/>
  <p:tag name="KSO_WM_TAG_VERSION" val="1.0"/>
  <p:tag name="KSO_WM_BEAUTIFY_FLAG" val="#wm#"/>
  <p:tag name="KSO_WM_TEMPLATE_CATEGORY" val="custom"/>
  <p:tag name="KSO_WM_TEMPLATE_INDEX" val="20204526"/>
  <p:tag name="KSO_WM_UNIT_ID" val="custom20204526_4*l_h_i*1_2_2"/>
  <p:tag name="KSO_WM_UNIT_FILL_FORE_SCHEMECOLOR_INDEX" val="6"/>
  <p:tag name="KSO_WM_UNIT_FILL_TYPE" val="1"/>
  <p:tag name="KSO_WM_UNIT_TEXT_FILL_FORE_SCHEMECOLOR_INDEX" val="14"/>
  <p:tag name="KSO_WM_UNIT_TEXT_FILL_TYPE" val="1"/>
  <p:tag name="KSO_WM_UNIT_USESOURCEFORMAT_APPLY" val="1"/>
</p:tagLst>
</file>

<file path=ppt/tags/tag40.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i*1_1_1"/>
  <p:tag name="KSO_WM_UNIT_FILL_FORE_SCHEMECOLOR_INDEX" val="5"/>
  <p:tag name="KSO_WM_UNIT_FILL_TYPE" val="1"/>
  <p:tag name="KSO_WM_UNIT_TEXT_FILL_FORE_SCHEMECOLOR_INDEX" val="2"/>
  <p:tag name="KSO_WM_UNIT_TEXT_FILL_TYPE" val="1"/>
  <p:tag name="KSO_WM_UNIT_USESOURCEFORMAT_APPLY" val="1"/>
</p:tagLst>
</file>

<file path=ppt/tags/tag44.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i*1_3_1"/>
  <p:tag name="KSO_WM_UNIT_FILL_FORE_SCHEMECOLOR_INDEX" val="7"/>
  <p:tag name="KSO_WM_UNIT_FILL_TYPE" val="1"/>
  <p:tag name="KSO_WM_UNIT_TEXT_FILL_FORE_SCHEMECOLOR_INDEX" val="2"/>
  <p:tag name="KSO_WM_UNIT_TEXT_FILL_TYPE" val="1"/>
  <p:tag name="KSO_WM_UNIT_USESOURCEFORMAT_APPLY" val="1"/>
</p:tagLst>
</file>

<file path=ppt/tags/tag46.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48.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49.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a*1_1_1"/>
  <p:tag name="KSO_WM_UNIT_ISNUMDGMTITLE" val="0"/>
  <p:tag name="KSO_WM_UNIT_TEXT_FILL_FORE_SCHEMECOLOR_INDEX" val="5"/>
  <p:tag name="KSO_WM_UNIT_TEXT_FILL_TYPE" val="1"/>
  <p:tag name="KSO_WM_UNIT_USESOURCEFORMAT_APPLY" val="1"/>
</p:tagLst>
</file>

<file path=ppt/tags/tag5.xml><?xml version="1.0" encoding="utf-8"?>
<p:tagLst xmlns:p="http://schemas.openxmlformats.org/presentationml/2006/main">
  <p:tag name="KSO_WM_UNIT_ISCONTENTSTITLE" val="0"/>
  <p:tag name="KSO_WM_UNIT_COLOR_SCHEME_SHAPE_ID" val="48"/>
  <p:tag name="KSO_WM_UNIT_COLOR_SCHEME_PARENT_PAGE" val="0_4"/>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LAYERLEVEL" val="1_1_1"/>
  <p:tag name="KSO_WM_TAG_VERSION" val="1.0"/>
  <p:tag name="KSO_WM_BEAUTIFY_FLAG" val="#wm#"/>
  <p:tag name="KSO_WM_UNIT_PRESET_TEXT" val="单击此处添加正文，文字是您思想的提炼"/>
  <p:tag name="KSO_WM_TEMPLATE_CATEGORY" val="custom"/>
  <p:tag name="KSO_WM_TEMPLATE_INDEX" val="20204526"/>
  <p:tag name="KSO_WM_UNIT_ID" val="custom20204526_4*l_h_f*1_3_1"/>
  <p:tag name="KSO_WM_UNIT_SUBTYPE" val="a"/>
  <p:tag name="KSO_WM_UNIT_TEXT_FILL_FORE_SCHEMECOLOR_INDEX" val="13"/>
  <p:tag name="KSO_WM_UNIT_TEXT_FILL_TYPE" val="1"/>
  <p:tag name="KSO_WM_UNIT_USESOURCEFORMAT_APPLY" val="1"/>
</p:tagLst>
</file>

<file path=ppt/tags/tag50.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f*1_1_1"/>
  <p:tag name="KSO_WM_UNIT_SUBTYPE" val="a"/>
  <p:tag name="KSO_WM_UNIT_TEXT_FILL_FORE_SCHEMECOLOR_INDEX" val="13"/>
  <p:tag name="KSO_WM_UNIT_TEXT_FILL_TYPE" val="1"/>
  <p:tag name="KSO_WM_UNIT_USESOURCEFORMAT_APPLY" val="1"/>
</p:tagLst>
</file>

<file path=ppt/tags/tag51.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a*1_3_1"/>
  <p:tag name="KSO_WM_UNIT_ISNUMDGMTITLE" val="0"/>
  <p:tag name="KSO_WM_UNIT_TEXT_FILL_FORE_SCHEMECOLOR_INDEX" val="7"/>
  <p:tag name="KSO_WM_UNIT_TEXT_FILL_TYPE" val="1"/>
  <p:tag name="KSO_WM_UNIT_USESOURCEFORMAT_APPLY" val="1"/>
</p:tagLst>
</file>

<file path=ppt/tags/tag52.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f*1_3_1"/>
  <p:tag name="KSO_WM_UNIT_SUBTYPE" val="a"/>
  <p:tag name="KSO_WM_UNIT_TEXT_FILL_FORE_SCHEMECOLOR_INDEX" val="13"/>
  <p:tag name="KSO_WM_UNIT_TEXT_FILL_TYPE" val="1"/>
  <p:tag name="KSO_WM_UNIT_USESOURCEFORMAT_APPLY" val="1"/>
</p:tagLst>
</file>

<file path=ppt/tags/tag53.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a*1_2_1"/>
  <p:tag name="KSO_WM_UNIT_ISNUMDGMTITLE" val="0"/>
  <p:tag name="KSO_WM_UNIT_TEXT_FILL_FORE_SCHEMECOLOR_INDEX" val="6"/>
  <p:tag name="KSO_WM_UNIT_TEXT_FILL_TYPE" val="1"/>
  <p:tag name="KSO_WM_UNIT_USESOURCEFORMAT_APPLY" val="1"/>
</p:tagLst>
</file>

<file path=ppt/tags/tag54.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f*1_2_1"/>
  <p:tag name="KSO_WM_UNIT_SUBTYPE" val="a"/>
  <p:tag name="KSO_WM_UNIT_TEXT_FILL_FORE_SCHEMECOLOR_INDEX" val="13"/>
  <p:tag name="KSO_WM_UNIT_TEXT_FILL_TYPE" val="1"/>
  <p:tag name="KSO_WM_UNIT_USESOURCEFORMAT_APPLY"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LAYERLEVEL" val="1_1"/>
  <p:tag name="KSO_WM_TAG_VERSION" val="1.0"/>
  <p:tag name="KSO_WM_BEAUTIFY_FLAG" val="#wm#"/>
  <p:tag name="KSO_WM_TEMPLATE_CATEGORY" val="custom"/>
  <p:tag name="KSO_WM_TEMPLATE_INDEX" val="20204526"/>
  <p:tag name="KSO_WM_UNIT_ID" val="custom20204526_29*q_i*1_2"/>
  <p:tag name="KSO_WM_UNIT_FILL_FORE_SCHEMECOLOR_INDEX" val="16"/>
  <p:tag name="KSO_WM_UNIT_FILL_TYPE" val="1"/>
  <p:tag name="KSO_WM_UNIT_TEXT_FILL_FORE_SCHEMECOLOR_INDEX" val="2"/>
  <p:tag name="KSO_WM_UNIT_TEXT_FILL_TYPE" val="1"/>
  <p:tag name="KSO_WM_UNIT_USESOURCEFORMAT_APPLY" val="1"/>
</p:tagLst>
</file>

<file path=ppt/tags/tag57.xml><?xml version="1.0" encoding="utf-8"?>
<p:tagLst xmlns:p="http://schemas.openxmlformats.org/presentationml/2006/main">
  <p:tag name="KSO_WM_UNIT_ISCONTENTSTITLE" val="0"/>
  <p:tag name="KSO_WM_UNIT_RELATE_UNITID" val="layout_q1"/>
  <p:tag name="KSO_WM_UNIT_PRESET_TEXT" val="关键词"/>
  <p:tag name="KSO_WM_UNIT_NOCLEAR" val="0"/>
  <p:tag name="KSO_WM_UNIT_VALUE" val="12"/>
  <p:tag name="KSO_WM_UNIT_HIGHLIGHT" val="0"/>
  <p:tag name="KSO_WM_UNIT_COMPATIBLE" val="0"/>
  <p:tag name="KSO_WM_UNIT_DIAGRAM_ISNUMVISUAL" val="0"/>
  <p:tag name="KSO_WM_UNIT_DIAGRAM_ISREFERUNIT" val="0"/>
  <p:tag name="KSO_WM_DIAGRAM_GROUP_CODE" val="q1-1"/>
  <p:tag name="KSO_WM_UNIT_TYPE" val="q_g"/>
  <p:tag name="KSO_WM_UNIT_INDEX" val="1_1"/>
  <p:tag name="KSO_WM_UNIT_LAYERLEVEL" val="1_1"/>
  <p:tag name="KSO_WM_TAG_VERSION" val="1.0"/>
  <p:tag name="KSO_WM_BEAUTIFY_FLAG" val="#wm#"/>
  <p:tag name="KSO_WM_TEMPLATE_CATEGORY" val="custom"/>
  <p:tag name="KSO_WM_TEMPLATE_INDEX" val="20204526"/>
  <p:tag name="KSO_WM_UNIT_ID" val="custom20204526_29*q_g*1_1"/>
  <p:tag name="KSO_WM_UNIT_TEXT_FILL_FORE_SCHEMECOLOR_INDEX" val="13"/>
  <p:tag name="KSO_WM_UNIT_TEXT_FILL_TYPE" val="1"/>
  <p:tag name="KSO_WM_UNIT_USESOURCEFORMAT_APPLY" val="1"/>
</p:tagLst>
</file>

<file path=ppt/tags/tag58.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59.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6.xml><?xml version="1.0" encoding="utf-8"?>
<p:tagLst xmlns:p="http://schemas.openxmlformats.org/presentationml/2006/main">
  <p:tag name="KSO_WM_UNIT_COLOR_SCHEME_SHAPE_ID" val="3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LAYERLEVEL" val="1_1_1"/>
  <p:tag name="KSO_WM_TAG_VERSION" val="1.0"/>
  <p:tag name="KSO_WM_BEAUTIFY_FLAG" val="#wm#"/>
  <p:tag name="KSO_WM_TEMPLATE_CATEGORY" val="custom"/>
  <p:tag name="KSO_WM_TEMPLATE_INDEX" val="20204526"/>
  <p:tag name="KSO_WM_UNIT_ID" val="custom20204526_4*l_h_i*1_3_2"/>
  <p:tag name="KSO_WM_UNIT_FILL_FORE_SCHEMECOLOR_INDEX" val="5"/>
  <p:tag name="KSO_WM_UNIT_FILL_TYPE" val="1"/>
  <p:tag name="KSO_WM_UNIT_TEXT_FILL_FORE_SCHEMECOLOR_INDEX" val="14"/>
  <p:tag name="KSO_WM_UNIT_TEXT_FILL_TYPE" val="1"/>
  <p:tag name="KSO_WM_UNIT_USESOURCEFORMAT_APPLY" val="1"/>
</p:tagLst>
</file>

<file path=ppt/tags/tag60.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61.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62.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i*1_1_1"/>
  <p:tag name="KSO_WM_UNIT_FILL_FORE_SCHEMECOLOR_INDEX" val="5"/>
  <p:tag name="KSO_WM_UNIT_FILL_TYPE" val="1"/>
  <p:tag name="KSO_WM_UNIT_TEXT_FILL_FORE_SCHEMECOLOR_INDEX" val="2"/>
  <p:tag name="KSO_WM_UNIT_TEXT_FILL_TYPE" val="1"/>
  <p:tag name="KSO_WM_UNIT_USESOURCEFORMAT_APPLY" val="1"/>
</p:tagLst>
</file>

<file path=ppt/tags/tag64.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x*1_1_1"/>
  <p:tag name="KSO_WM_UNIT_FILL_FORE_SCHEMECOLOR_INDEX" val="14"/>
  <p:tag name="KSO_WM_UNIT_FILL_TYPE" val="1"/>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i*1_3_1"/>
  <p:tag name="KSO_WM_UNIT_FILL_FORE_SCHEMECOLOR_INDEX" val="7"/>
  <p:tag name="KSO_WM_UNIT_FILL_TYPE" val="1"/>
  <p:tag name="KSO_WM_UNIT_TEXT_FILL_FORE_SCHEMECOLOR_INDEX" val="2"/>
  <p:tag name="KSO_WM_UNIT_TEXT_FILL_TYPE" val="1"/>
  <p:tag name="KSO_WM_UNIT_USESOURCEFORMAT_APPLY" val="1"/>
</p:tagLst>
</file>

<file path=ppt/tags/tag66.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x*1_3_1"/>
  <p:tag name="KSO_WM_UNIT_FILL_FORE_SCHEMECOLOR_INDEX" val="14"/>
  <p:tag name="KSO_WM_UNIT_FILL_TYPE" val="1"/>
  <p:tag name="KSO_WM_UNIT_TEXT_FILL_FORE_SCHEMECOLOR_INDEX" val="13"/>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i*1_2_1"/>
  <p:tag name="KSO_WM_UNIT_FILL_FORE_SCHEMECOLOR_INDEX" val="6"/>
  <p:tag name="KSO_WM_UNIT_FILL_TYPE" val="1"/>
  <p:tag name="KSO_WM_UNIT_TEXT_FILL_FORE_SCHEMECOLOR_INDEX" val="2"/>
  <p:tag name="KSO_WM_UNIT_TEXT_FILL_TYPE" val="1"/>
  <p:tag name="KSO_WM_UNIT_USESOURCEFORMAT_APPLY" val="1"/>
</p:tagLst>
</file>

<file path=ppt/tags/tag68.xml><?xml version="1.0" encoding="utf-8"?>
<p:tagLst xmlns:p="http://schemas.openxmlformats.org/presentationml/2006/main">
  <p:tag name="KSO_WM_UNIT_VALUE" val="103*106"/>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x*1_2_1"/>
  <p:tag name="KSO_WM_UNIT_FILL_FORE_SCHEMECOLOR_INDEX" val="14"/>
  <p:tag name="KSO_WM_UNIT_FILL_TYPE" val="1"/>
  <p:tag name="KSO_WM_UNIT_TEXT_FILL_FORE_SCHEMECOLOR_INDEX" val="13"/>
  <p:tag name="KSO_WM_UNIT_TEXT_FILL_TYPE" val="1"/>
  <p:tag name="KSO_WM_UNIT_USESOURCEFORMAT_APPLY" val="1"/>
</p:tagLst>
</file>

<file path=ppt/tags/tag69.xml><?xml version="1.0" encoding="utf-8"?>
<p:tagLst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a*1_1_1"/>
  <p:tag name="KSO_WM_UNIT_ISNUMDGMTITLE" val="0"/>
  <p:tag name="KSO_WM_UNIT_TEXT_FILL_FORE_SCHEMECOLOR_INDEX" val="5"/>
  <p:tag name="KSO_WM_UNIT_TEXT_FILL_TYPE" val="1"/>
  <p:tag name="KSO_WM_UNIT_USESOURCEFORMAT_APPLY" val="1"/>
</p:tagLst>
</file>

<file path=ppt/tags/tag7.xml><?xml version="1.0" encoding="utf-8"?>
<p:tagLst xmlns:p="http://schemas.openxmlformats.org/presentationml/2006/main">
  <p:tag name="KSO_WM_UNIT_ISCONTENTSTITLE" val="0"/>
  <p:tag name="KSO_WM_UNIT_COLOR_SCHEME_SHAPE_ID" val="54"/>
  <p:tag name="KSO_WM_UNIT_COLOR_SCHEME_PARENT_PAGE" val="0_4"/>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添加正文，文字是您思想的提炼"/>
  <p:tag name="KSO_WM_TEMPLATE_CATEGORY" val="custom"/>
  <p:tag name="KSO_WM_TEMPLATE_INDEX" val="20204526"/>
  <p:tag name="KSO_WM_UNIT_ID" val="custom20204526_4*l_h_f*1_4_1"/>
  <p:tag name="KSO_WM_UNIT_SUBTYPE" val="a"/>
  <p:tag name="KSO_WM_UNIT_TEXT_FILL_FORE_SCHEMECOLOR_INDEX" val="13"/>
  <p:tag name="KSO_WM_UNIT_TEXT_FILL_TYPE" val="1"/>
  <p:tag name="KSO_WM_UNIT_USESOURCEFORMAT_APPLY" val="1"/>
</p:tagLst>
</file>

<file path=ppt/tags/tag70.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LAYERLEVEL" val="1_1_1"/>
  <p:tag name="KSO_WM_TAG_VERSION" val="1.0"/>
  <p:tag name="KSO_WM_BEAUTIFY_FLAG" val="#wm#"/>
  <p:tag name="KSO_WM_TEMPLATE_CATEGORY" val="custom"/>
  <p:tag name="KSO_WM_TEMPLATE_INDEX" val="20204526"/>
  <p:tag name="KSO_WM_UNIT_ID" val="custom20204526_29*q_h_f*1_1_1"/>
  <p:tag name="KSO_WM_UNIT_SUBTYPE" val="a"/>
  <p:tag name="KSO_WM_UNIT_TEXT_FILL_FORE_SCHEMECOLOR_INDEX" val="13"/>
  <p:tag name="KSO_WM_UNIT_TEXT_FILL_TYPE" val="1"/>
  <p:tag name="KSO_WM_UNIT_USESOURCEFORMAT_APPLY" val="1"/>
</p:tagLst>
</file>

<file path=ppt/tags/tag71.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a*1_3_1"/>
  <p:tag name="KSO_WM_UNIT_ISNUMDGMTITLE" val="0"/>
  <p:tag name="KSO_WM_UNIT_TEXT_FILL_FORE_SCHEMECOLOR_INDEX" val="7"/>
  <p:tag name="KSO_WM_UNIT_TEXT_FILL_TYPE" val="1"/>
  <p:tag name="KSO_WM_UNIT_USESOURCEFORMAT_APPLY" val="1"/>
</p:tagLst>
</file>

<file path=ppt/tags/tag72.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LAYERLEVEL" val="1_1_1"/>
  <p:tag name="KSO_WM_TAG_VERSION" val="1.0"/>
  <p:tag name="KSO_WM_BEAUTIFY_FLAG" val="#wm#"/>
  <p:tag name="KSO_WM_TEMPLATE_CATEGORY" val="custom"/>
  <p:tag name="KSO_WM_TEMPLATE_INDEX" val="20204526"/>
  <p:tag name="KSO_WM_UNIT_ID" val="custom20204526_29*q_h_f*1_3_1"/>
  <p:tag name="KSO_WM_UNIT_SUBTYPE" val="a"/>
  <p:tag name="KSO_WM_UNIT_TEXT_FILL_FORE_SCHEMECOLOR_INDEX" val="13"/>
  <p:tag name="KSO_WM_UNIT_TEXT_FILL_TYPE" val="1"/>
  <p:tag name="KSO_WM_UNIT_USESOURCEFORMAT_APPLY" val="1"/>
</p:tagLst>
</file>

<file path=ppt/tags/tag73.xml><?xml version="1.0" encoding="utf-8"?>
<p:tagLst xmlns:p="http://schemas.openxmlformats.org/presentationml/2006/main">
  <p:tag name="KSO_WM_UNIT_ISCONTENTS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a*1_2_1"/>
  <p:tag name="KSO_WM_UNIT_ISNUMDGMTITLE" val="0"/>
  <p:tag name="KSO_WM_UNIT_TEXT_FILL_FORE_SCHEMECOLOR_INDEX" val="6"/>
  <p:tag name="KSO_WM_UNIT_TEXT_FILL_TYPE" val="1"/>
  <p:tag name="KSO_WM_UNIT_USESOURCEFORMAT_APPLY" val="1"/>
</p:tagLst>
</file>

<file path=ppt/tags/tag74.xml><?xml version="1.0" encoding="utf-8"?>
<p:tagLst xmlns:p="http://schemas.openxmlformats.org/presentationml/2006/main">
  <p:tag name="KSO_WM_UNIT_PRESET_TEXT" val="单击此处输入你的正文，文字是您思想的提炼"/>
  <p:tag name="KSO_WM_UNIT_NOCLEAR" val="0"/>
  <p:tag name="KSO_WM_UNIT_VALUE" val="2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LAYERLEVEL" val="1_1_1"/>
  <p:tag name="KSO_WM_TAG_VERSION" val="1.0"/>
  <p:tag name="KSO_WM_BEAUTIFY_FLAG" val="#wm#"/>
  <p:tag name="KSO_WM_TEMPLATE_CATEGORY" val="custom"/>
  <p:tag name="KSO_WM_TEMPLATE_INDEX" val="20204526"/>
  <p:tag name="KSO_WM_UNIT_ID" val="custom20204526_29*q_h_f*1_2_1"/>
  <p:tag name="KSO_WM_UNIT_SUBTYPE" val="a"/>
  <p:tag name="KSO_WM_UNIT_TEXT_FILL_FORE_SCHEMECOLOR_INDEX" val="13"/>
  <p:tag name="KSO_WM_UNIT_TEXT_FILL_TYPE" val="1"/>
  <p:tag name="KSO_WM_UNIT_USESOURCEFORMAT_APPLY" val="1"/>
</p:tagLst>
</file>

<file path=ppt/tags/tag75.xml><?xml version="1.0" encoding="utf-8"?>
<p:tagLst xmlns:p="http://schemas.openxmlformats.org/presentationml/2006/main">
  <p:tag name="KSO_WM_UNIT_BLOCK" val="0"/>
  <p:tag name="KSO_WM_UNIT_ISCONTENTSTITLE" val="0"/>
  <p:tag name="KSO_WM_UNIT_PRESET_TEXT" val="单击此处输入你的正文，文字是您思想的提炼，为了最终演示发布的良好效果，请尽量言简意赅的阐述观点；根据需要可酌情增减文字……"/>
  <p:tag name="KSO_WM_UNIT_NOCLEAR" val="0"/>
  <p:tag name="KSO_WM_UNIT_VALUE" val="111"/>
  <p:tag name="KSO_WM_UNIT_HIGHLIGHT" val="0"/>
  <p:tag name="KSO_WM_UNIT_COMPATIBLE" val="0"/>
  <p:tag name="KSO_WM_UNIT_DIAGRAM_ISNUMVISUAL" val="0"/>
  <p:tag name="KSO_WM_UNIT_DIAGRAM_ISREFERUNIT" val="0"/>
  <p:tag name="KSO_WM_UNIT_TYPE" val="f"/>
  <p:tag name="KSO_WM_UNIT_INDEX" val="1"/>
  <p:tag name="KSO_WM_UNIT_LAYERLEVEL" val="1"/>
  <p:tag name="KSO_WM_TAG_VERSION" val="1.0"/>
  <p:tag name="KSO_WM_BEAUTIFY_FLAG" val="#wm#"/>
  <p:tag name="KSO_WM_TEMPLATE_CATEGORY" val="custom"/>
  <p:tag name="KSO_WM_TEMPLATE_INDEX" val="20204526"/>
  <p:tag name="KSO_WM_UNIT_ID" val="custom20204526_16*f*1"/>
  <p:tag name="KSO_WM_UNIT_SUBTYPE" val="a"/>
</p:tagLst>
</file>

<file path=ppt/tags/tag76.xml><?xml version="1.0" encoding="utf-8"?>
<p:tagLst xmlns:p="http://schemas.openxmlformats.org/presentationml/2006/main">
  <p:tag name="KSO_WM_UNIT_COLOR_SCHEME_SHAPE_ID" val="138"/>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3_4"/>
  <p:tag name="KSO_WM_UNIT_LAYERLEVEL" val="1_1_1"/>
  <p:tag name="KSO_WM_TAG_VERSION" val="1.0"/>
  <p:tag name="KSO_WM_BEAUTIFY_FLAG" val="#wm#"/>
  <p:tag name="KSO_WM_TEMPLATE_CATEGORY" val="custom"/>
  <p:tag name="KSO_WM_TEMPLATE_INDEX" val="20204526"/>
  <p:tag name="KSO_WM_UNIT_ID" val="custom20204526_20*l_h_i*1_3_4"/>
  <p:tag name="KSO_WM_UNIT_TEXT_FILL_FORE_SCHEMECOLOR_INDEX" val="14"/>
  <p:tag name="KSO_WM_UNIT_TEXT_FILL_TYPE" val="1"/>
  <p:tag name="KSO_WM_UNIT_USESOURCEFORMAT_APPLY" val="1"/>
</p:tagLst>
</file>

<file path=ppt/tags/tag77.xml><?xml version="1.0" encoding="utf-8"?>
<p:tagLst xmlns:p="http://schemas.openxmlformats.org/presentationml/2006/main">
  <p:tag name="KSO_WM_UNIT_TEXT_PART_ID_V2" val="d-1-1"/>
  <p:tag name="KSO_WM_UNIT_COLOR_SCHEME_SHAPE_ID" val="135"/>
  <p:tag name="KSO_WM_UNIT_COLOR_SCHEME_PARENT_PAGE" val="0_2"/>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LAYERLEVEL" val="1_1_1"/>
  <p:tag name="KSO_WM_TAG_VERSION" val="1.0"/>
  <p:tag name="KSO_WM_BEAUTIFY_FLAG" val="#wm#"/>
  <p:tag name="KSO_WM_UNIT_PRESET_TEXT" val="点击此处添加正文，文字是思想的提炼，请言简意赅。"/>
  <p:tag name="KSO_WM_TEMPLATE_CATEGORY" val="custom"/>
  <p:tag name="KSO_WM_TEMPLATE_INDEX" val="20204526"/>
  <p:tag name="KSO_WM_UNIT_ID" val="custom20204526_20*l_h_f*1_3_1"/>
  <p:tag name="KSO_WM_UNIT_SUBTYPE" val="a"/>
  <p:tag name="KSO_WM_UNIT_TEXT_FILL_FORE_SCHEMECOLOR_INDEX" val="13"/>
  <p:tag name="KSO_WM_UNIT_TEXT_FILL_TYPE" val="1"/>
  <p:tag name="KSO_WM_UNIT_USESOURCEFORMAT_APPLY" val="1"/>
</p:tagLst>
</file>

<file path=ppt/tags/tag78.xml><?xml version="1.0" encoding="utf-8"?>
<p:tagLst xmlns:p="http://schemas.openxmlformats.org/presentationml/2006/main">
  <p:tag name="KSO_WM_UNIT_TEXT_PART_ID_V2" val="c-1-1"/>
  <p:tag name="KSO_WM_UNIT_COLOR_SCHEME_SHAPE_ID" val="136"/>
  <p:tag name="KSO_WM_UNIT_COLOR_SCHEME_PARENT_PAGE" val="0_2"/>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2"/>
  <p:tag name="KSO_WM_UNIT_TYPE" val="l_h_a"/>
  <p:tag name="KSO_WM_UNIT_INDEX" val="1_3_1"/>
  <p:tag name="KSO_WM_UNIT_LAYERLEVEL" val="1_1_1"/>
  <p:tag name="KSO_WM_TAG_VERSION" val="1.0"/>
  <p:tag name="KSO_WM_BEAUTIFY_FLAG" val="#wm#"/>
  <p:tag name="KSO_WM_UNIT_PRESET_TEXT" val="单击此处添加小标题"/>
  <p:tag name="KSO_WM_TEMPLATE_CATEGORY" val="custom"/>
  <p:tag name="KSO_WM_TEMPLATE_INDEX" val="20204526"/>
  <p:tag name="KSO_WM_UNIT_ID" val="custom20204526_20*l_h_a*1_3_1"/>
  <p:tag name="KSO_WM_UNIT_ISNUMDGMTITLE" val="0"/>
  <p:tag name="KSO_WM_UNIT_TEXT_FILL_FORE_SCHEMECOLOR_INDEX" val="13"/>
  <p:tag name="KSO_WM_UNIT_TEXT_FILL_TYPE" val="1"/>
  <p:tag name="KSO_WM_UNIT_USESOURCEFORMAT_APPLY" val="1"/>
</p:tagLst>
</file>

<file path=ppt/tags/tag79.xml><?xml version="1.0" encoding="utf-8"?>
<p:tagLst xmlns:p="http://schemas.openxmlformats.org/presentationml/2006/main">
  <p:tag name="KSO_WM_UNIT_COLOR_SCHEME_SHAPE_ID" val="32"/>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1_4"/>
  <p:tag name="KSO_WM_UNIT_LAYERLEVEL" val="1_1_1"/>
  <p:tag name="KSO_WM_TAG_VERSION" val="1.0"/>
  <p:tag name="KSO_WM_BEAUTIFY_FLAG" val="#wm#"/>
  <p:tag name="KSO_WM_TEMPLATE_CATEGORY" val="custom"/>
  <p:tag name="KSO_WM_TEMPLATE_INDEX" val="20204526"/>
  <p:tag name="KSO_WM_UNIT_ID" val="custom20204526_20*l_h_i*1_1_4"/>
  <p:tag name="KSO_WM_UNIT_TEXT_FILL_FORE_SCHEMECOLOR_INDEX" val="14"/>
  <p:tag name="KSO_WM_UNIT_TEXT_FILL_TYPE" val="1"/>
  <p:tag name="KSO_WM_UNIT_USESOURCEFORMAT_APPLY" val="1"/>
</p:tagLst>
</file>

<file path=ppt/tags/tag8.xml><?xml version="1.0" encoding="utf-8"?>
<p:tagLst xmlns:p="http://schemas.openxmlformats.org/presentationml/2006/main">
  <p:tag name="KSO_WM_UNIT_COLOR_SCHEME_SHAPE_ID" val="22"/>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LAYERLEVEL" val="1_1_1"/>
  <p:tag name="KSO_WM_TAG_VERSION" val="1.0"/>
  <p:tag name="KSO_WM_BEAUTIFY_FLAG" val="#wm#"/>
  <p:tag name="KSO_WM_TEMPLATE_CATEGORY" val="custom"/>
  <p:tag name="KSO_WM_TEMPLATE_INDEX" val="20204526"/>
  <p:tag name="KSO_WM_UNIT_ID" val="custom20204526_4*l_h_i*1_4_2"/>
  <p:tag name="KSO_WM_UNIT_FILL_FORE_SCHEMECOLOR_INDEX" val="6"/>
  <p:tag name="KSO_WM_UNIT_FILL_TYPE" val="1"/>
  <p:tag name="KSO_WM_UNIT_TEXT_FILL_FORE_SCHEMECOLOR_INDEX" val="14"/>
  <p:tag name="KSO_WM_UNIT_TEXT_FILL_TYPE" val="1"/>
  <p:tag name="KSO_WM_UNIT_USESOURCEFORMAT_APPLY" val="1"/>
</p:tagLst>
</file>

<file path=ppt/tags/tag80.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81.xml><?xml version="1.0" encoding="utf-8"?>
<p:tagLst xmlns:p="http://schemas.openxmlformats.org/presentationml/2006/main">
  <p:tag name="KSO_WM_UNIT_TEXT_PART_ID_V2" val="d-1-1"/>
  <p:tag name="KSO_WM_UNIT_COLOR_SCHEME_SHAPE_ID" val="126"/>
  <p:tag name="KSO_WM_UNIT_COLOR_SCHEME_PARENT_PAGE" val="0_2"/>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l_h_f"/>
  <p:tag name="KSO_WM_UNIT_INDEX" val="1_2_1"/>
  <p:tag name="KSO_WM_UNIT_LAYERLEVEL" val="1_1_1"/>
  <p:tag name="KSO_WM_TAG_VERSION" val="1.0"/>
  <p:tag name="KSO_WM_BEAUTIFY_FLAG" val="#wm#"/>
  <p:tag name="KSO_WM_UNIT_PRESET_TEXT" val="点击此处添加正文，文字是思想的提炼，请言简意赅。"/>
  <p:tag name="KSO_WM_TEMPLATE_CATEGORY" val="custom"/>
  <p:tag name="KSO_WM_TEMPLATE_INDEX" val="20204526"/>
  <p:tag name="KSO_WM_UNIT_ID" val="custom20204526_20*l_h_f*1_2_1"/>
  <p:tag name="KSO_WM_UNIT_SUBTYPE" val="a"/>
  <p:tag name="KSO_WM_UNIT_TEXT_FILL_FORE_SCHEMECOLOR_INDEX" val="13"/>
  <p:tag name="KSO_WM_UNIT_TEXT_FILL_TYPE" val="1"/>
  <p:tag name="KSO_WM_UNIT_USESOURCEFORMAT_APPLY" val="1"/>
</p:tagLst>
</file>

<file path=ppt/tags/tag82.xml><?xml version="1.0" encoding="utf-8"?>
<p:tagLst xmlns:p="http://schemas.openxmlformats.org/presentationml/2006/main">
  <p:tag name="KSO_WM_UNIT_TEXT_PART_ID_V2" val="c-1-1"/>
  <p:tag name="KSO_WM_UNIT_COLOR_SCHEME_SHAPE_ID" val="127"/>
  <p:tag name="KSO_WM_UNIT_COLOR_SCHEME_PARENT_PAGE" val="0_2"/>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2"/>
  <p:tag name="KSO_WM_UNIT_TYPE" val="l_h_a"/>
  <p:tag name="KSO_WM_UNIT_INDEX" val="1_2_1"/>
  <p:tag name="KSO_WM_UNIT_LAYERLEVEL" val="1_1_1"/>
  <p:tag name="KSO_WM_TAG_VERSION" val="1.0"/>
  <p:tag name="KSO_WM_BEAUTIFY_FLAG" val="#wm#"/>
  <p:tag name="KSO_WM_UNIT_PRESET_TEXT" val="单击此处添加小标题"/>
  <p:tag name="KSO_WM_TEMPLATE_CATEGORY" val="custom"/>
  <p:tag name="KSO_WM_TEMPLATE_INDEX" val="20204526"/>
  <p:tag name="KSO_WM_UNIT_ID" val="custom20204526_20*l_h_a*1_2_1"/>
  <p:tag name="KSO_WM_UNIT_ISNUMDGMTITLE" val="0"/>
  <p:tag name="KSO_WM_UNIT_TEXT_FILL_FORE_SCHEMECOLOR_INDEX" val="13"/>
  <p:tag name="KSO_WM_UNIT_TEXT_FILL_TYPE" val="1"/>
  <p:tag name="KSO_WM_UNIT_USESOURCEFORMAT_APPLY" val="1"/>
</p:tagLst>
</file>

<file path=ppt/tags/tag83.xml><?xml version="1.0" encoding="utf-8"?>
<p:tagLst xmlns:p="http://schemas.openxmlformats.org/presentationml/2006/main">
  <p:tag name="KSO_WM_UNIT_COLOR_SCHEME_SHAPE_ID" val="132"/>
  <p:tag name="KSO_WM_UNIT_COLOR_SCHEME_PARENT_PAGE" val="0_2"/>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TYPE" val="l_h_i"/>
  <p:tag name="KSO_WM_UNIT_INDEX" val="1_3_2"/>
  <p:tag name="KSO_WM_UNIT_LAYERLEVEL" val="1_1_1"/>
  <p:tag name="KSO_WM_TAG_VERSION" val="1.0"/>
  <p:tag name="KSO_WM_BEAUTIFY_FLAG" val="#wm#"/>
  <p:tag name="KSO_WM_TEMPLATE_CATEGORY" val="custom"/>
  <p:tag name="KSO_WM_TEMPLATE_INDEX" val="20204526"/>
  <p:tag name="KSO_WM_UNIT_ID" val="custom20204526_20*l_h_i*1_3_2"/>
  <p:tag name="KSO_WM_UNIT_FILL_FORE_SCHEMECOLOR_INDEX" val="16"/>
  <p:tag name="KSO_WM_UNIT_FILL_TYPE" val="1"/>
  <p:tag name="KSO_WM_UNIT_LINE_FORE_SCHEMECOLOR_INDEX" val="5"/>
  <p:tag name="KSO_WM_UNIT_LINE_FILL_TYPE" val="2"/>
  <p:tag name="KSO_WM_UNIT_TEXT_FILL_FORE_SCHEMECOLOR_INDEX" val="14"/>
  <p:tag name="KSO_WM_UNIT_TEXT_FILL_TYPE" val="1"/>
  <p:tag name="KSO_WM_UNIT_USESOURCEFORMAT_APPLY" val="1"/>
</p:tagLst>
</file>

<file path=ppt/tags/tag84.xml><?xml version="1.0" encoding="utf-8"?>
<p:tagLst xmlns:p="http://schemas.openxmlformats.org/presentationml/2006/main">
  <p:tag name="KSO_WM_UNIT_TEXT_PART_ID_V2" val="d-1-1"/>
  <p:tag name="KSO_WM_UNIT_COLOR_SCHEME_SHAPE_ID" val="135"/>
  <p:tag name="KSO_WM_UNIT_COLOR_SCHEME_PARENT_PAGE" val="0_2"/>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LAYERLEVEL" val="1_1_1"/>
  <p:tag name="KSO_WM_TAG_VERSION" val="1.0"/>
  <p:tag name="KSO_WM_BEAUTIFY_FLAG" val="#wm#"/>
  <p:tag name="KSO_WM_UNIT_PRESET_TEXT" val="点击此处添加正文，文字是思想的提炼，请言简意赅。"/>
  <p:tag name="KSO_WM_TEMPLATE_CATEGORY" val="custom"/>
  <p:tag name="KSO_WM_TEMPLATE_INDEX" val="20204526"/>
  <p:tag name="KSO_WM_UNIT_ID" val="custom20204526_20*l_h_f*1_3_1"/>
  <p:tag name="KSO_WM_UNIT_SUBTYPE" val="a"/>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TEXT_PART_ID_V2" val="c-1-1"/>
  <p:tag name="KSO_WM_UNIT_COLOR_SCHEME_SHAPE_ID" val="136"/>
  <p:tag name="KSO_WM_UNIT_COLOR_SCHEME_PARENT_PAGE" val="0_2"/>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2"/>
  <p:tag name="KSO_WM_UNIT_TYPE" val="l_h_a"/>
  <p:tag name="KSO_WM_UNIT_INDEX" val="1_3_1"/>
  <p:tag name="KSO_WM_UNIT_LAYERLEVEL" val="1_1_1"/>
  <p:tag name="KSO_WM_TAG_VERSION" val="1.0"/>
  <p:tag name="KSO_WM_BEAUTIFY_FLAG" val="#wm#"/>
  <p:tag name="KSO_WM_UNIT_PRESET_TEXT" val="单击此处添加小标题"/>
  <p:tag name="KSO_WM_TEMPLATE_CATEGORY" val="custom"/>
  <p:tag name="KSO_WM_TEMPLATE_INDEX" val="20204526"/>
  <p:tag name="KSO_WM_UNIT_ID" val="custom20204526_20*l_h_a*1_3_1"/>
  <p:tag name="KSO_WM_UNIT_ISNUMDGMTITLE" val="0"/>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87.xml><?xml version="1.0" encoding="utf-8"?>
<p:tagLst xmlns:p="http://schemas.openxmlformats.org/presentationml/2006/main">
  <p:tag name="KSO_WM_UNIT_COLOR_SCHEME_SHAPE_ID" val="123"/>
  <p:tag name="KSO_WM_UNIT_COLOR_SCHEME_PARENT_PAGE" val="0_2"/>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TYPE" val="l_h_i"/>
  <p:tag name="KSO_WM_UNIT_INDEX" val="1_2_2"/>
  <p:tag name="KSO_WM_UNIT_LAYERLEVEL" val="1_1_1"/>
  <p:tag name="KSO_WM_TAG_VERSION" val="1.0"/>
  <p:tag name="KSO_WM_BEAUTIFY_FLAG" val="#wm#"/>
  <p:tag name="KSO_WM_TEMPLATE_CATEGORY" val="custom"/>
  <p:tag name="KSO_WM_TEMPLATE_INDEX" val="20204526"/>
  <p:tag name="KSO_WM_UNIT_ID" val="custom20204526_20*l_h_i*1_2_2"/>
  <p:tag name="KSO_WM_UNIT_FILL_FORE_SCHEMECOLOR_INDEX" val="1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88.xml><?xml version="1.0" encoding="utf-8"?>
<p:tagLst xmlns:p="http://schemas.openxmlformats.org/presentationml/2006/main">
  <p:tag name="KSO_WM_UNIT_TEXT_PART_ID_V2" val="d-1-1"/>
  <p:tag name="KSO_WM_UNIT_COLOR_SCHEME_SHAPE_ID" val="126"/>
  <p:tag name="KSO_WM_UNIT_COLOR_SCHEME_PARENT_PAGE" val="0_2"/>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l_h_f"/>
  <p:tag name="KSO_WM_UNIT_INDEX" val="1_2_1"/>
  <p:tag name="KSO_WM_UNIT_LAYERLEVEL" val="1_1_1"/>
  <p:tag name="KSO_WM_TAG_VERSION" val="1.0"/>
  <p:tag name="KSO_WM_BEAUTIFY_FLAG" val="#wm#"/>
  <p:tag name="KSO_WM_UNIT_PRESET_TEXT" val="点击此处添加正文，文字是思想的提炼，请言简意赅。"/>
  <p:tag name="KSO_WM_TEMPLATE_CATEGORY" val="custom"/>
  <p:tag name="KSO_WM_TEMPLATE_INDEX" val="20204526"/>
  <p:tag name="KSO_WM_UNIT_ID" val="custom20204526_20*l_h_f*1_2_1"/>
  <p:tag name="KSO_WM_UNIT_SUBTYPE" val="a"/>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TEXT_PART_ID_V2" val="c-1-1"/>
  <p:tag name="KSO_WM_UNIT_COLOR_SCHEME_SHAPE_ID" val="127"/>
  <p:tag name="KSO_WM_UNIT_COLOR_SCHEME_PARENT_PAGE" val="0_2"/>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2"/>
  <p:tag name="KSO_WM_UNIT_TYPE" val="l_h_a"/>
  <p:tag name="KSO_WM_UNIT_INDEX" val="1_2_1"/>
  <p:tag name="KSO_WM_UNIT_LAYERLEVEL" val="1_1_1"/>
  <p:tag name="KSO_WM_TAG_VERSION" val="1.0"/>
  <p:tag name="KSO_WM_BEAUTIFY_FLAG" val="#wm#"/>
  <p:tag name="KSO_WM_UNIT_PRESET_TEXT" val="单击此处添加小标题"/>
  <p:tag name="KSO_WM_TEMPLATE_CATEGORY" val="custom"/>
  <p:tag name="KSO_WM_TEMPLATE_INDEX" val="20204526"/>
  <p:tag name="KSO_WM_UNIT_ID" val="custom20204526_20*l_h_a*1_2_1"/>
  <p:tag name="KSO_WM_UNIT_ISNUMDGMTITLE" val="0"/>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UNIT_ISCONTENTSTITLE" val="0"/>
  <p:tag name="KSO_WM_UNIT_COLOR_SCHEME_SHAPE_ID" val="54"/>
  <p:tag name="KSO_WM_UNIT_COLOR_SCHEME_PARENT_PAGE" val="0_4"/>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LAYERLEVEL" val="1_1_1"/>
  <p:tag name="KSO_WM_TAG_VERSION" val="1.0"/>
  <p:tag name="KSO_WM_BEAUTIFY_FLAG" val="#wm#"/>
  <p:tag name="KSO_WM_UNIT_PRESET_TEXT" val="单击此处添加正文，文字是您思想的提炼"/>
  <p:tag name="KSO_WM_TEMPLATE_CATEGORY" val="custom"/>
  <p:tag name="KSO_WM_TEMPLATE_INDEX" val="20204526"/>
  <p:tag name="KSO_WM_UNIT_ID" val="custom20204526_4*l_h_f*1_4_1"/>
  <p:tag name="KSO_WM_UNIT_SUBTYPE" val="a"/>
  <p:tag name="KSO_WM_UNIT_TEXT_FILL_FORE_SCHEMECOLOR_INDEX" val="13"/>
  <p:tag name="KSO_WM_UNIT_TEXT_FILL_TYPE" val="1"/>
  <p:tag name="KSO_WM_UNIT_USESOURCEFORMAT_APPLY" val="1"/>
</p:tagLst>
</file>

<file path=ppt/tags/tag90.xml><?xml version="1.0" encoding="utf-8"?>
<p:tagLst xmlns:p="http://schemas.openxmlformats.org/presentationml/2006/main">
  <p:tag name="KSO_WM_UNIT_COLOR_SCHEME_SHAPE_ID" val="123"/>
  <p:tag name="KSO_WM_UNIT_COLOR_SCHEME_PARENT_PAGE" val="0_2"/>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TYPE" val="l_h_i"/>
  <p:tag name="KSO_WM_UNIT_INDEX" val="1_2_2"/>
  <p:tag name="KSO_WM_UNIT_LAYERLEVEL" val="1_1_1"/>
  <p:tag name="KSO_WM_TAG_VERSION" val="1.0"/>
  <p:tag name="KSO_WM_BEAUTIFY_FLAG" val="#wm#"/>
  <p:tag name="KSO_WM_TEMPLATE_CATEGORY" val="custom"/>
  <p:tag name="KSO_WM_TEMPLATE_INDEX" val="20204526"/>
  <p:tag name="KSO_WM_UNIT_ID" val="custom20204526_20*l_h_i*1_2_2"/>
  <p:tag name="KSO_WM_UNIT_FILL_FORE_SCHEMECOLOR_INDEX" val="1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91.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92.xml><?xml version="1.0" encoding="utf-8"?>
<p:tagLst xmlns:p="http://schemas.openxmlformats.org/presentationml/2006/main">
  <p:tag name="KSO_WM_UNIT_COLOR_SCHEME_SHAPE_ID" val="129"/>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2_4"/>
  <p:tag name="KSO_WM_UNIT_LAYERLEVEL" val="1_1_1"/>
  <p:tag name="KSO_WM_TAG_VERSION" val="1.0"/>
  <p:tag name="KSO_WM_BEAUTIFY_FLAG" val="#wm#"/>
  <p:tag name="KSO_WM_TEMPLATE_CATEGORY" val="custom"/>
  <p:tag name="KSO_WM_TEMPLATE_INDEX" val="20204526"/>
  <p:tag name="KSO_WM_UNIT_ID" val="custom20204526_20*l_h_i*1_2_4"/>
  <p:tag name="KSO_WM_UNIT_TEXT_FILL_FORE_SCHEMECOLOR_INDEX" val="14"/>
  <p:tag name="KSO_WM_UNIT_TEXT_FILL_TYPE" val="1"/>
  <p:tag name="KSO_WM_UNIT_USESOURCEFORMAT_APPLY" val="1"/>
</p:tagLst>
</file>

<file path=ppt/tags/tag93.xml><?xml version="1.0" encoding="utf-8"?>
<p:tagLst xmlns:p="http://schemas.openxmlformats.org/presentationml/2006/main">
  <p:tag name="KSO_WM_UNIT_TEXT_PART_ID_V2" val="d-1-1"/>
  <p:tag name="KSO_WM_UNIT_COLOR_SCHEME_SHAPE_ID" val="2"/>
  <p:tag name="KSO_WM_UNIT_COLOR_SCHEME_PARENT_PAGE" val="0_2"/>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LAYERLEVEL" val="1_1_1"/>
  <p:tag name="KSO_WM_TAG_VERSION" val="1.0"/>
  <p:tag name="KSO_WM_BEAUTIFY_FLAG" val="#wm#"/>
  <p:tag name="KSO_WM_UNIT_PRESET_TEXT" val="点击此处添加正文，文字是思想的提炼，请言简意赅。"/>
  <p:tag name="KSO_WM_TEMPLATE_CATEGORY" val="custom"/>
  <p:tag name="KSO_WM_TEMPLATE_INDEX" val="20204526"/>
  <p:tag name="KSO_WM_UNIT_ID" val="custom20204526_20*l_h_f*1_1_1"/>
  <p:tag name="KSO_WM_UNIT_SUBTYPE" val="a"/>
  <p:tag name="KSO_WM_UNIT_TEXT_FILL_FORE_SCHEMECOLOR_INDEX" val="13"/>
  <p:tag name="KSO_WM_UNIT_TEXT_FILL_TYPE" val="1"/>
  <p:tag name="KSO_WM_UNIT_USESOURCEFORMAT_APPLY" val="1"/>
</p:tagLst>
</file>

<file path=ppt/tags/tag94.xml><?xml version="1.0" encoding="utf-8"?>
<p:tagLst xmlns:p="http://schemas.openxmlformats.org/presentationml/2006/main">
  <p:tag name="KSO_WM_UNIT_TEXT_PART_ID_V2" val="c-1-1"/>
  <p:tag name="KSO_WM_UNIT_COLOR_SCHEME_SHAPE_ID" val="28"/>
  <p:tag name="KSO_WM_UNIT_COLOR_SCHEME_PARENT_PAGE" val="0_2"/>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2"/>
  <p:tag name="KSO_WM_UNIT_TYPE" val="l_h_a"/>
  <p:tag name="KSO_WM_UNIT_INDEX" val="1_1_1"/>
  <p:tag name="KSO_WM_UNIT_LAYERLEVEL" val="1_1_1"/>
  <p:tag name="KSO_WM_TAG_VERSION" val="1.0"/>
  <p:tag name="KSO_WM_BEAUTIFY_FLAG" val="#wm#"/>
  <p:tag name="KSO_WM_UNIT_PRESET_TEXT" val="单击此处添加小标题"/>
  <p:tag name="KSO_WM_TEMPLATE_CATEGORY" val="custom"/>
  <p:tag name="KSO_WM_TEMPLATE_INDEX" val="20204526"/>
  <p:tag name="KSO_WM_UNIT_ID" val="custom20204526_20*l_h_a*1_1_1"/>
  <p:tag name="KSO_WM_UNIT_ISNUMDGMTITLE" val="0"/>
  <p:tag name="KSO_WM_UNIT_TEXT_FILL_FORE_SCHEMECOLOR_INDEX" val="13"/>
  <p:tag name="KSO_WM_UNIT_TEXT_FILL_TYPE" val="1"/>
  <p:tag name="KSO_WM_UNIT_USESOURCEFORMAT_APPLY" val="1"/>
</p:tagLst>
</file>

<file path=ppt/tags/tag95.xml><?xml version="1.0" encoding="utf-8"?>
<p:tagLst xmlns:p="http://schemas.openxmlformats.org/presentationml/2006/main">
  <p:tag name="KSO_WM_UNIT_COLOR_SCHEME_SHAPE_ID" val="123"/>
  <p:tag name="KSO_WM_UNIT_COLOR_SCHEME_PARENT_PAGE" val="0_2"/>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TYPE" val="l_h_i"/>
  <p:tag name="KSO_WM_UNIT_INDEX" val="1_2_2"/>
  <p:tag name="KSO_WM_UNIT_LAYERLEVEL" val="1_1_1"/>
  <p:tag name="KSO_WM_TAG_VERSION" val="1.0"/>
  <p:tag name="KSO_WM_BEAUTIFY_FLAG" val="#wm#"/>
  <p:tag name="KSO_WM_TEMPLATE_CATEGORY" val="custom"/>
  <p:tag name="KSO_WM_TEMPLATE_INDEX" val="20204526"/>
  <p:tag name="KSO_WM_UNIT_ID" val="custom20204526_20*l_h_i*1_2_2"/>
  <p:tag name="KSO_WM_UNIT_FILL_FORE_SCHEMECOLOR_INDEX" val="16"/>
  <p:tag name="KSO_WM_UNIT_FILL_TYPE" val="1"/>
  <p:tag name="KSO_WM_UNIT_LINE_FORE_SCHEMECOLOR_INDEX" val="6"/>
  <p:tag name="KSO_WM_UNIT_LINE_FILL_TYPE" val="2"/>
  <p:tag name="KSO_WM_UNIT_TEXT_FILL_FORE_SCHEMECOLOR_INDEX" val="14"/>
  <p:tag name="KSO_WM_UNIT_TEXT_FILL_TYPE" val="1"/>
  <p:tag name="KSO_WM_UNIT_USESOURCEFORMAT_APPLY" val="1"/>
</p:tagLst>
</file>

<file path=ppt/tags/tag96.xml><?xml version="1.0" encoding="utf-8"?>
<p:tagLst xmlns:p="http://schemas.openxmlformats.org/presentationml/2006/main">
  <p:tag name="KSO_WM_UNIT_TEXT_PART_ID_V2" val="d-1-1"/>
  <p:tag name="KSO_WM_UNIT_COLOR_SCHEME_SHAPE_ID" val="2"/>
  <p:tag name="KSO_WM_UNIT_COLOR_SCHEME_PARENT_PAGE" val="0_2"/>
  <p:tag name="KSO_WM_UNIT_DIAGRAM_MODELTYPE" val="stripeEnum"/>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LAYERLEVEL" val="1_1_1"/>
  <p:tag name="KSO_WM_TAG_VERSION" val="1.0"/>
  <p:tag name="KSO_WM_BEAUTIFY_FLAG" val="#wm#"/>
  <p:tag name="KSO_WM_UNIT_PRESET_TEXT" val="点击此处添加正文，文字是思想的提炼，请言简意赅。"/>
  <p:tag name="KSO_WM_TEMPLATE_CATEGORY" val="custom"/>
  <p:tag name="KSO_WM_TEMPLATE_INDEX" val="20204526"/>
  <p:tag name="KSO_WM_UNIT_ID" val="custom20204526_20*l_h_f*1_1_1"/>
  <p:tag name="KSO_WM_UNIT_SUBTYPE" val="a"/>
  <p:tag name="KSO_WM_UNIT_TEXT_FILL_FORE_SCHEMECOLOR_INDEX" val="13"/>
  <p:tag name="KSO_WM_UNIT_TEXT_FILL_TYPE" val="1"/>
  <p:tag name="KSO_WM_UNIT_USESOURCEFORMAT_APPLY" val="1"/>
</p:tagLst>
</file>

<file path=ppt/tags/tag97.xml><?xml version="1.0" encoding="utf-8"?>
<p:tagLst xmlns:p="http://schemas.openxmlformats.org/presentationml/2006/main">
  <p:tag name="KSO_WM_UNIT_TEXT_PART_ID_V2" val="c-1-1"/>
  <p:tag name="KSO_WM_UNIT_COLOR_SCHEME_SHAPE_ID" val="28"/>
  <p:tag name="KSO_WM_UNIT_COLOR_SCHEME_PARENT_PAGE" val="0_2"/>
  <p:tag name="KSO_WM_UNIT_DIAGRAM_MODELTYPE" val="stripeEnum"/>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l1-2"/>
  <p:tag name="KSO_WM_UNIT_TYPE" val="l_h_a"/>
  <p:tag name="KSO_WM_UNIT_INDEX" val="1_1_1"/>
  <p:tag name="KSO_WM_UNIT_LAYERLEVEL" val="1_1_1"/>
  <p:tag name="KSO_WM_TAG_VERSION" val="1.0"/>
  <p:tag name="KSO_WM_BEAUTIFY_FLAG" val="#wm#"/>
  <p:tag name="KSO_WM_UNIT_PRESET_TEXT" val="单击此处添加小标题"/>
  <p:tag name="KSO_WM_TEMPLATE_CATEGORY" val="custom"/>
  <p:tag name="KSO_WM_TEMPLATE_INDEX" val="20204526"/>
  <p:tag name="KSO_WM_UNIT_ID" val="custom20204526_20*l_h_a*1_1_1"/>
  <p:tag name="KSO_WM_UNIT_ISNUMDGMTITLE" val="0"/>
  <p:tag name="KSO_WM_UNIT_TEXT_FILL_FORE_SCHEMECOLOR_INDEX" val="13"/>
  <p:tag name="KSO_WM_UNIT_TEXT_FILL_TYPE" val="1"/>
  <p:tag name="KSO_WM_UNIT_USESOURCEFORMAT_APPLY" val="1"/>
</p:tagLst>
</file>

<file path=ppt/tags/tag98.xml><?xml version="1.0" encoding="utf-8"?>
<p:tagLst xmlns:p="http://schemas.openxmlformats.org/presentationml/2006/main">
  <p:tag name="KSO_WM_UNIT_COLOR_SCHEME_SHAPE_ID" val="138"/>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3_4"/>
  <p:tag name="KSO_WM_UNIT_LAYERLEVEL" val="1_1_1"/>
  <p:tag name="KSO_WM_TAG_VERSION" val="1.0"/>
  <p:tag name="KSO_WM_BEAUTIFY_FLAG" val="#wm#"/>
  <p:tag name="KSO_WM_TEMPLATE_CATEGORY" val="custom"/>
  <p:tag name="KSO_WM_TEMPLATE_INDEX" val="20204526"/>
  <p:tag name="KSO_WM_UNIT_ID" val="custom20204526_20*l_h_i*1_3_4"/>
  <p:tag name="KSO_WM_UNIT_TEXT_FILL_FORE_SCHEMECOLOR_INDEX" val="14"/>
  <p:tag name="KSO_WM_UNIT_TEXT_FILL_TYPE" val="1"/>
  <p:tag name="KSO_WM_UNIT_USESOURCEFORMAT_APPLY" val="1"/>
</p:tagLst>
</file>

<file path=ppt/tags/tag99.xml><?xml version="1.0" encoding="utf-8"?>
<p:tagLst xmlns:p="http://schemas.openxmlformats.org/presentationml/2006/main">
  <p:tag name="KSO_WM_UNIT_COLOR_SCHEME_SHAPE_ID" val="32"/>
  <p:tag name="KSO_WM_UNIT_COLOR_SCHEME_PARENT_PAGE" val="0_2"/>
  <p:tag name="KSO_WM_UNIT_DIAGRAM_MODELTYPE" val="stripeEnum"/>
  <p:tag name="KSO_WM_UNIT_HIGHLIGHT" val="0"/>
  <p:tag name="KSO_WM_UNIT_COMPATIBLE" val="0"/>
  <p:tag name="KSO_WM_UNIT_DIAGRAM_ISNUMVISUAL" val="0"/>
  <p:tag name="KSO_WM_UNIT_DIAGRAM_ISREFERUNIT" val="0"/>
  <p:tag name="KSO_WM_DIAGRAM_GROUP_CODE" val="l1-2"/>
  <p:tag name="KSO_WM_UNIT_SUBTYPE" val="d"/>
  <p:tag name="KSO_WM_UNIT_TYPE" val="l_h_i"/>
  <p:tag name="KSO_WM_UNIT_INDEX" val="1_1_4"/>
  <p:tag name="KSO_WM_UNIT_LAYERLEVEL" val="1_1_1"/>
  <p:tag name="KSO_WM_TAG_VERSION" val="1.0"/>
  <p:tag name="KSO_WM_BEAUTIFY_FLAG" val="#wm#"/>
  <p:tag name="KSO_WM_TEMPLATE_CATEGORY" val="custom"/>
  <p:tag name="KSO_WM_TEMPLATE_INDEX" val="20204526"/>
  <p:tag name="KSO_WM_UNIT_ID" val="custom20204526_20*l_h_i*1_1_4"/>
  <p:tag name="KSO_WM_UNIT_TEXT_FILL_FORE_SCHEMECOLOR_INDEX" val="14"/>
  <p:tag name="KSO_WM_UNIT_TEXT_FILL_TYPE" val="1"/>
  <p:tag name="KSO_WM_UNIT_USESOURCEFORMAT_APPLY" val="1"/>
</p:tagLst>
</file>

<file path=ppt/theme/_rels/theme1.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Office Theme">
  <a:themeElements>
    <a:clrScheme nam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58ED5"/>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2"/>
        </a:solidFill>
        <a:ln w="9525" algn="ctr">
          <a:noFill/>
          <a:miter lim="800000"/>
        </a:ln>
      </a:spPr>
      <a:bodyPr lIns="68271" tIns="34136" rIns="68271" bIns="34136" anchor="ctr"/>
      <a:lstStyle>
        <a:defPPr algn="ctr" defTabSz="682625">
          <a:defRPr sz="3010" dirty="0">
            <a:solidFill>
              <a:schemeClr val="bg1"/>
            </a:solidFill>
            <a:latin typeface="微软雅黑" panose="020B0503020204020204" charset="-122"/>
          </a:defRPr>
        </a:defPPr>
      </a:lstStyle>
    </a:spDef>
    <a:txDef>
      <a:spPr>
        <a:blipFill rotWithShape="1">
          <a:blip xmlns:r="http://schemas.openxmlformats.org/officeDocument/2006/relationships" r:embed="rId1"/>
        </a:blipFill>
        <a:ln w="9525" cap="flat" cmpd="sng">
          <a:solidFill>
            <a:schemeClr val="bg1"/>
          </a:solidFill>
          <a:prstDash val="solid"/>
          <a:miter/>
          <a:headEnd type="none" w="med" len="med"/>
          <a:tailEnd type="none" w="med" len="med"/>
        </a:ln>
      </a:spPr>
      <a:bodyPr wrap="square" rtlCol="0">
        <a:spAutoFit/>
      </a:bodyPr>
      <a:lstStyle>
        <a:defPPr>
          <a:defRPr sz="2400" b="1" dirty="0" smtClean="0">
            <a:solidFill>
              <a:srgbClr val="0070C0"/>
            </a:solidFill>
            <a:latin typeface="华文行楷" panose="02010800040101010101" pitchFamily="2" charset="-122"/>
            <a:ea typeface="华文行楷" panose="02010800040101010101"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9626</Words>
  <Application>WPS 演示</Application>
  <PresentationFormat>全屏显示(16:9)</PresentationFormat>
  <Paragraphs>1249</Paragraphs>
  <Slides>110</Slides>
  <Notes>75</Notes>
  <HiddenSlides>0</HiddenSlides>
  <MMClips>0</MMClips>
  <ScaleCrop>false</ScaleCrop>
  <HeadingPairs>
    <vt:vector size="6" baseType="variant">
      <vt:variant>
        <vt:lpstr>已用的字体</vt:lpstr>
      </vt:variant>
      <vt:variant>
        <vt:i4>38</vt:i4>
      </vt:variant>
      <vt:variant>
        <vt:lpstr>主题</vt:lpstr>
      </vt:variant>
      <vt:variant>
        <vt:i4>2</vt:i4>
      </vt:variant>
      <vt:variant>
        <vt:lpstr>幻灯片标题</vt:lpstr>
      </vt:variant>
      <vt:variant>
        <vt:i4>110</vt:i4>
      </vt:variant>
    </vt:vector>
  </HeadingPairs>
  <TitlesOfParts>
    <vt:vector size="150" baseType="lpstr">
      <vt:lpstr>Arial</vt:lpstr>
      <vt:lpstr>宋体</vt:lpstr>
      <vt:lpstr>Wingdings</vt:lpstr>
      <vt:lpstr>微软雅黑</vt:lpstr>
      <vt:lpstr>华文行楷</vt:lpstr>
      <vt:lpstr>inpin heiti</vt:lpstr>
      <vt:lpstr>华文琥珀</vt:lpstr>
      <vt:lpstr>楷体</vt:lpstr>
      <vt:lpstr>等线</vt:lpstr>
      <vt:lpstr>华文新魏</vt:lpstr>
      <vt:lpstr>黑体</vt:lpstr>
      <vt:lpstr>字魂58号-创中黑</vt:lpstr>
      <vt:lpstr>Arial Unicode MS</vt:lpstr>
      <vt:lpstr>楷体_GB2312</vt:lpstr>
      <vt:lpstr>新宋体</vt:lpstr>
      <vt:lpstr>Avant GardeBook</vt:lpstr>
      <vt:lpstr>仓耳青禾体-谷力 W04</vt:lpstr>
      <vt:lpstr>Calibri</vt:lpstr>
      <vt:lpstr>Gill Sans</vt:lpstr>
      <vt:lpstr>Times New Roman</vt:lpstr>
      <vt:lpstr>楷体_GB2312</vt:lpstr>
      <vt:lpstr>印品黑体</vt:lpstr>
      <vt:lpstr>华文宋体</vt:lpstr>
      <vt:lpstr>方正姚体</vt:lpstr>
      <vt:lpstr>华文彩云</vt:lpstr>
      <vt:lpstr>造字工房悦黑体验版常规体</vt:lpstr>
      <vt:lpstr>方正大黑简体</vt:lpstr>
      <vt:lpstr>方正大黑简体</vt:lpstr>
      <vt:lpstr>隶书</vt:lpstr>
      <vt:lpstr>Wingdings</vt:lpstr>
      <vt:lpstr>Helvetica Neue</vt:lpstr>
      <vt:lpstr>Segoe Print</vt:lpstr>
      <vt:lpstr>Gill Sans MT</vt:lpstr>
      <vt:lpstr>等线 Light</vt:lpstr>
      <vt:lpstr>Calibri Light</vt:lpstr>
      <vt:lpstr>Malgun Gothic</vt:lpstr>
      <vt:lpstr>华光琥珀_CNKI</vt:lpstr>
      <vt:lpstr>Trebuchet MS</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dc:title>
  <dc:creator>007</dc:creator>
  <cp:lastModifiedBy>朱老师</cp:lastModifiedBy>
  <cp:revision>286</cp:revision>
  <dcterms:created xsi:type="dcterms:W3CDTF">2018-11-17T10:11:00Z</dcterms:created>
  <dcterms:modified xsi:type="dcterms:W3CDTF">2020-12-23T13:15:08Z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2052-11.1.0.9995</vt:lpwstr>
  </property>
</Properties>
</file>